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56" r:id="rId2"/>
    <p:sldId id="260" r:id="rId3"/>
    <p:sldId id="263" r:id="rId4"/>
    <p:sldId id="261" r:id="rId5"/>
    <p:sldId id="262" r:id="rId6"/>
    <p:sldId id="264" r:id="rId7"/>
    <p:sldId id="265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000"/>
    <a:srgbClr val="006600"/>
    <a:srgbClr val="009900"/>
    <a:srgbClr val="0000FF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1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4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6E8C84-7B91-4C17-ABB3-43B47D3343F6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10F53C-8DA2-400A-A8A0-A523867F91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632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B3DD2-0BD7-4EBA-8A33-524D1F80E6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C2C526-AD3F-4FD6-844F-FE06B6C7AD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72BEE8-85BF-4735-9CD3-7BD5FAED36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DE7B2-4775-4690-8E24-EC6A2EC86A3F}" type="datetime1">
              <a:rPr lang="en-US" smtClean="0"/>
              <a:t>9/27/2020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7BAEA0-2C88-4CAF-B228-0AEE974635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B43699-6F30-454C-B3EB-10B8E9CFC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BEF7D-BA73-41F5-8031-AA1F6378E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92025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A5D89-0687-450D-8A61-74E49D639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428722-E970-403E-BD84-E4C2E2E303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03D230-AE48-458B-B8C6-338E90E83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616B1-FBDD-40B3-9F15-E42DDC98FB97}" type="datetime1">
              <a:rPr lang="en-US" smtClean="0"/>
              <a:t>9/27/2020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00B62F-A2CD-4269-AF9E-7E6228424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F12678-7CAE-4349-A74E-301ED4829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BEF7D-BA73-41F5-8031-AA1F6378E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35284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1239C68-F076-4639-BF6C-027209ED57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A2CEF3-7E90-4485-955D-93F8DA6AAF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52BF5F-1040-4DB0-A509-5DA6991DD7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C5D50-8906-46CD-805C-17079B60864D}" type="datetime1">
              <a:rPr lang="en-US" smtClean="0"/>
              <a:t>9/27/2020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5FF7F4-1C40-48B1-B357-079D730EAC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F54FF9-E6A4-48BA-BEDE-CD761ADCA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BEF7D-BA73-41F5-8031-AA1F6378E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6969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634D63-FFBC-4AA6-AED8-E0BEFD573C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B4772E-0233-450D-BB36-FF3326D199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85DCCB-CCD4-4C29-9695-1E2E376D7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6A6EE-5DD3-4E99-9B87-4153DE7CD669}" type="datetime1">
              <a:rPr lang="en-US" smtClean="0"/>
              <a:t>9/27/2020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74C99A-6DDC-4FC2-9AE3-76FC9E84A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5CC469-5B6F-42A6-BE1E-DD156A12C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BEF7D-BA73-41F5-8031-AA1F6378E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91195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EAC6D4-5C27-4C5D-9591-2EDBA37904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28B23F-5D7C-4F80-B489-E50A230077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3CA239-0F55-4809-ACDC-DFB8A4921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B7F5D-0B9F-4173-A51C-2D5D51F45BEE}" type="datetime1">
              <a:rPr lang="en-US" smtClean="0"/>
              <a:t>9/27/2020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0A58E0-B44F-4770-8EFD-ED0D18DD1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4F7407-2DC5-48D4-B398-CE1809DC3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BEF7D-BA73-41F5-8031-AA1F6378E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9486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F26F3-7E12-4F18-8B3E-8D926BD800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B06D86-EAE8-439C-A42E-EFE38531AD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6A4AA3-70EA-45A5-AA91-9FDC1F34CB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866895-EB9A-47DB-9752-E11491C033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8CC5F-5930-4A86-B59B-960DBB68649F}" type="datetime1">
              <a:rPr lang="en-US" smtClean="0"/>
              <a:t>9/27/2020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1DED25-53DE-48D7-ACB4-56FF381450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D415D4-8DBE-4621-9F74-C6E96D141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BEF7D-BA73-41F5-8031-AA1F6378E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9762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342871-5092-4331-81FA-7778EC2E7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A8A1BF-7EB1-428D-9914-763F141835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58B18E-2B5A-4DE9-BBA2-90D3B524D4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2935DAC-6AA8-43C2-8773-50131B44A8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5EA384F-E5BC-45C5-BC57-0F11E3358B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0F66DDF-4162-4411-971A-F3304A659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255A0-14C0-4C48-B3A1-47B19A42E616}" type="datetime1">
              <a:rPr lang="en-US" smtClean="0"/>
              <a:t>9/27/2020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8B067F3-1B34-4E6C-AC57-7BED63920A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2E076E2-16A0-4832-9D24-44A93065B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BEF7D-BA73-41F5-8031-AA1F6378E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615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295891-9ED0-45C2-B5B3-963A48431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76A7B7-DBFE-468A-91AC-D2FD9FF78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2A951-1683-4B19-A3E0-8C97F79BFE35}" type="datetime1">
              <a:rPr lang="en-US" smtClean="0"/>
              <a:t>9/27/2020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3E9D5C-A495-4957-ADAD-271F3B28A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1BAF90-86E9-40AE-94B1-28C60079E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BEF7D-BA73-41F5-8031-AA1F6378E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6260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D124289-F02E-4F7B-A41D-FE29D34EE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F419D-9280-45D8-A2FE-B537DA416E99}" type="datetime1">
              <a:rPr lang="en-US" smtClean="0"/>
              <a:t>9/27/2020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EEE320-21AA-42C3-A34D-866C3B82C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5A7504-5FAB-427E-BB98-66B76A0B5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BEF7D-BA73-41F5-8031-AA1F6378E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47238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DB85F-300D-4AEE-B309-0C0FB19308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87E4BC-35E4-4A05-AEE5-8BD51A563F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BCDF6C-F528-4A29-891B-DDF766F0F3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39760B-3885-48E2-A1A1-071894AC5A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E8570-0800-4E1A-943B-CDCAA3D4D42F}" type="datetime1">
              <a:rPr lang="en-US" smtClean="0"/>
              <a:t>9/27/2020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261D1A-37A6-428A-8200-F0F9676BF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52D17F-DF5C-457B-A1F7-8CFE06FC0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BEF7D-BA73-41F5-8031-AA1F6378E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40630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AAAF24-42AA-4345-AF5E-B82A3C7BDB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EA574B1-ED1F-43CF-89C5-86200B4BAB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9D166D-E745-476A-970D-AB91F1D889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1B4C69-AE7D-4CA0-8E6A-DE8398C5F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14C07-9CA8-4249-B044-A6E8C0E8C669}" type="datetime1">
              <a:rPr lang="en-US" smtClean="0"/>
              <a:t>9/27/2020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8EFAB1-4609-4B9B-8640-525A17C7ED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24A021-623D-44D3-8D2A-3E2F654DA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BEF7D-BA73-41F5-8031-AA1F6378E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72926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peelOff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C73EE74-34CC-4C7A-884A-CE032F71A9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383B10-D890-4C9E-88CE-7D0EFF75F0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6B7B85-46D3-49F7-A7AC-52E7E3BFFC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48164-65CC-4695-AC52-1737E0984E50}" type="datetime1">
              <a:rPr lang="en-US" smtClean="0"/>
              <a:t>9/27/2020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DD0B04-9A5A-4A65-8549-BFC426CD5E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8FA303-9991-47D1-9641-78EA460162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8BEF7D-BA73-41F5-8031-AA1F6378E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989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peelOff"/>
      </p:transition>
    </mc:Choice>
    <mc:Fallback xmlns="">
      <p:transition spd="slow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9">
            <a:extLst>
              <a:ext uri="{FF2B5EF4-FFF2-40B4-BE49-F238E27FC236}">
                <a16:creationId xmlns:a16="http://schemas.microsoft.com/office/drawing/2014/main" id="{25168E7B-6D42-4B3A-B7A1-17D4C49EC9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1">
            <a:extLst>
              <a:ext uri="{FF2B5EF4-FFF2-40B4-BE49-F238E27FC236}">
                <a16:creationId xmlns:a16="http://schemas.microsoft.com/office/drawing/2014/main" id="{98A030C2-9F23-4593-9F99-7B73C232A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7E975DB-BF5F-41C8-961B-422D233884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26432" y="1400963"/>
            <a:ext cx="6739136" cy="2819332"/>
          </a:xfrm>
        </p:spPr>
        <p:txBody>
          <a:bodyPr anchor="b"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6600" b="1" cap="all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Church</a:t>
            </a:r>
            <a:br>
              <a:rPr lang="en-US" b="1" cap="all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US" sz="800" b="1" cap="all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100" b="1" cap="small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Pillar and Ground</a:t>
            </a:r>
            <a:br>
              <a:rPr lang="en-US" sz="5100" b="1" cap="small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100" b="1" cap="small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the Truth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0C2B9B-89DD-4DDC-B054-4BAE172FFA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26432" y="4696691"/>
            <a:ext cx="6740685" cy="771896"/>
          </a:xfrm>
        </p:spPr>
        <p:txBody>
          <a:bodyPr>
            <a:noAutofit/>
          </a:bodyPr>
          <a:lstStyle/>
          <a:p>
            <a:r>
              <a:rPr lang="en-US" sz="4000" i="1" cap="small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Timothy 3:15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4EA39F1B-3C0A-4544-AAD0-E3248AEF3D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62592" y="6347437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481670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peelOff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Freeform: Shape 78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1" name="Isosceles Triangle 80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098" name="Picture 2" descr="An Ancient Roman Or Greek Temple With Pillars Or Columns Royalty Free  Cliparts, Vectors, And Stock Illustration. Image 68815932.">
            <a:extLst>
              <a:ext uri="{FF2B5EF4-FFF2-40B4-BE49-F238E27FC236}">
                <a16:creationId xmlns:a16="http://schemas.microsoft.com/office/drawing/2014/main" id="{ADED9213-1E8B-4F83-9C2A-B764FFBECF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83704" y="74205"/>
            <a:ext cx="7824592" cy="67095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3" name="Isosceles Triangle 82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CE8E246-6C22-4D5D-9EB2-47BA5AA89F17}"/>
              </a:ext>
            </a:extLst>
          </p:cNvPr>
          <p:cNvSpPr/>
          <p:nvPr/>
        </p:nvSpPr>
        <p:spPr>
          <a:xfrm>
            <a:off x="3594246" y="2168158"/>
            <a:ext cx="452306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dirty="0">
                <a:ln w="0"/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rce Sans Pro" panose="020B0503030403020204" pitchFamily="34" charset="0"/>
                <a:ea typeface="Source Sans Pro" panose="020B0503030403020204" pitchFamily="34" charset="0"/>
              </a:rPr>
              <a:t>CHURCH</a:t>
            </a:r>
            <a:r>
              <a:rPr lang="en-US" sz="3600" b="1" dirty="0">
                <a:ln w="0"/>
                <a:solidFill>
                  <a:srgbClr val="0000FF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E020073-3551-418A-925E-7FB3E8945C93}"/>
              </a:ext>
            </a:extLst>
          </p:cNvPr>
          <p:cNvSpPr/>
          <p:nvPr/>
        </p:nvSpPr>
        <p:spPr>
          <a:xfrm>
            <a:off x="8251581" y="2133973"/>
            <a:ext cx="353617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dirty="0">
                <a:ln w="0"/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rce Sans Pro" panose="020B0503030403020204" pitchFamily="34" charset="0"/>
                <a:ea typeface="Source Sans Pro" panose="020B0503030403020204" pitchFamily="34" charset="0"/>
              </a:rPr>
              <a:t>CHRIST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B22E8B6-BF21-4B2A-8929-13F845337966}"/>
              </a:ext>
            </a:extLst>
          </p:cNvPr>
          <p:cNvSpPr txBox="1"/>
          <p:nvPr/>
        </p:nvSpPr>
        <p:spPr>
          <a:xfrm>
            <a:off x="394692" y="557587"/>
            <a:ext cx="31020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cap="all" dirty="0">
                <a:latin typeface="Source Sans Pro" panose="020B0503030403020204" pitchFamily="34" charset="0"/>
                <a:ea typeface="Source Sans Pro" panose="020B0503030403020204" pitchFamily="34" charset="0"/>
              </a:rPr>
              <a:t>Teach</a:t>
            </a:r>
          </a:p>
          <a:p>
            <a:pPr algn="ctr"/>
            <a:r>
              <a:rPr lang="en-US" sz="2800" i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Matthew 28:19-20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F834F79-0AD4-41BB-AB6D-ADCB29830B21}"/>
              </a:ext>
            </a:extLst>
          </p:cNvPr>
          <p:cNvSpPr/>
          <p:nvPr/>
        </p:nvSpPr>
        <p:spPr>
          <a:xfrm>
            <a:off x="5167046" y="863032"/>
            <a:ext cx="1886251" cy="8925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200" b="1" cap="small" spc="0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7030A0"/>
                </a:solidFill>
              </a:rPr>
              <a:t>Truth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5214EB3-F9E1-4820-AC2E-8B35C33CEE41}"/>
              </a:ext>
            </a:extLst>
          </p:cNvPr>
          <p:cNvSpPr txBox="1"/>
          <p:nvPr/>
        </p:nvSpPr>
        <p:spPr>
          <a:xfrm>
            <a:off x="8723599" y="551813"/>
            <a:ext cx="30611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cap="all" dirty="0">
                <a:latin typeface="Source Sans Pro" panose="020B0503030403020204" pitchFamily="34" charset="0"/>
                <a:ea typeface="Source Sans Pro" panose="020B0503030403020204" pitchFamily="34" charset="0"/>
              </a:rPr>
              <a:t>LIVE</a:t>
            </a:r>
            <a:endParaRPr lang="en-US" sz="2800" cap="all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algn="ctr"/>
            <a:r>
              <a:rPr lang="en-US" sz="2800" i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Galatians 5:7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1FDED38-D1E4-4553-A676-8E18D763CA0E}"/>
              </a:ext>
            </a:extLst>
          </p:cNvPr>
          <p:cNvSpPr txBox="1"/>
          <p:nvPr/>
        </p:nvSpPr>
        <p:spPr>
          <a:xfrm>
            <a:off x="4329754" y="2544411"/>
            <a:ext cx="353248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cap="small" dirty="0">
                <a:latin typeface="Source Sans Pro" panose="020B0503030403020204" pitchFamily="34" charset="0"/>
                <a:ea typeface="Source Sans Pro" panose="020B0503030403020204" pitchFamily="34" charset="0"/>
              </a:rPr>
              <a:t>House of God</a:t>
            </a:r>
          </a:p>
          <a:p>
            <a:pPr algn="ctr"/>
            <a:endParaRPr lang="en-US" sz="12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algn="ctr"/>
            <a:r>
              <a:rPr lang="en-US" sz="3600" b="1" cap="small" dirty="0">
                <a:latin typeface="Source Sans Pro" panose="020B0503030403020204" pitchFamily="34" charset="0"/>
                <a:ea typeface="Source Sans Pro" panose="020B0503030403020204" pitchFamily="34" charset="0"/>
              </a:rPr>
              <a:t>Church of</a:t>
            </a:r>
            <a:br>
              <a:rPr lang="en-US" sz="3600" b="1" cap="small" dirty="0"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r>
              <a:rPr lang="en-US" sz="3600" b="1" cap="small" dirty="0">
                <a:latin typeface="Source Sans Pro" panose="020B0503030403020204" pitchFamily="34" charset="0"/>
                <a:ea typeface="Source Sans Pro" panose="020B0503030403020204" pitchFamily="34" charset="0"/>
              </a:rPr>
              <a:t>the living God</a:t>
            </a:r>
          </a:p>
          <a:p>
            <a:pPr algn="ctr"/>
            <a:r>
              <a:rPr lang="en-US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</a:p>
          <a:p>
            <a:pPr algn="ctr"/>
            <a:r>
              <a:rPr lang="en-US" sz="3600" i="1" cap="small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rce Sans Pro" panose="020B0503030403020204" pitchFamily="34" charset="0"/>
                <a:ea typeface="Source Sans Pro" panose="020B0503030403020204" pitchFamily="34" charset="0"/>
              </a:rPr>
              <a:t>1 Timothy 3:15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36446B5-9A6E-4B09-B84F-1F7C69A12CF5}"/>
              </a:ext>
            </a:extLst>
          </p:cNvPr>
          <p:cNvSpPr txBox="1"/>
          <p:nvPr/>
        </p:nvSpPr>
        <p:spPr>
          <a:xfrm>
            <a:off x="57163" y="2098288"/>
            <a:ext cx="3439581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 dirty="0">
                <a:latin typeface="Source Sans Pro" panose="020B0503030403020204" pitchFamily="34" charset="0"/>
                <a:ea typeface="Source Sans Pro" panose="020B0503030403020204" pitchFamily="34" charset="0"/>
              </a:rPr>
              <a:t>PILLAR</a:t>
            </a:r>
          </a:p>
          <a:p>
            <a:pPr algn="ctr"/>
            <a:r>
              <a:rPr lang="en-US" sz="28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“a prop or support”</a:t>
            </a:r>
          </a:p>
          <a:p>
            <a:pPr algn="ctr"/>
            <a:endParaRPr lang="en-US" sz="10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algn="ctr"/>
            <a:r>
              <a:rPr lang="en-US" sz="28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Solomon’s Temple</a:t>
            </a:r>
            <a:br>
              <a:rPr lang="en-US" sz="2800" dirty="0"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r>
              <a:rPr lang="en-US" sz="2800" i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1 Kings 7:15-22</a:t>
            </a:r>
          </a:p>
          <a:p>
            <a:pPr algn="ctr"/>
            <a:endParaRPr lang="en-US" sz="1000" i="1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algn="ctr"/>
            <a:r>
              <a:rPr lang="en-US" sz="2800" i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Jachin</a:t>
            </a:r>
            <a:r>
              <a:rPr lang="en-US" sz="28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: He Shall Establish</a:t>
            </a:r>
          </a:p>
          <a:p>
            <a:pPr algn="ctr"/>
            <a:r>
              <a:rPr lang="en-US" sz="2800" i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Boaz</a:t>
            </a:r>
            <a:r>
              <a:rPr lang="en-US" sz="28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: In It Is Strength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8785AFC-668F-43C6-AAE5-DC7629DB7182}"/>
              </a:ext>
            </a:extLst>
          </p:cNvPr>
          <p:cNvSpPr txBox="1"/>
          <p:nvPr/>
        </p:nvSpPr>
        <p:spPr>
          <a:xfrm>
            <a:off x="8723600" y="1863772"/>
            <a:ext cx="3376243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 dirty="0">
                <a:latin typeface="Source Sans Pro" panose="020B0503030403020204" pitchFamily="34" charset="0"/>
                <a:ea typeface="Source Sans Pro" panose="020B0503030403020204" pitchFamily="34" charset="0"/>
              </a:rPr>
              <a:t>GROUND</a:t>
            </a:r>
          </a:p>
          <a:p>
            <a:pPr algn="ctr"/>
            <a:r>
              <a:rPr lang="en-US" sz="28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“a stay, prop, support;  sitting, sedentary; </a:t>
            </a:r>
            <a:br>
              <a:rPr lang="en-US" sz="2800" dirty="0"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r>
              <a:rPr lang="en-US" sz="28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firm, immovable, steadfast”</a:t>
            </a:r>
          </a:p>
          <a:p>
            <a:pPr algn="ctr"/>
            <a:r>
              <a:rPr lang="en-US" sz="28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Stable, Unchanging, Imperishable  </a:t>
            </a:r>
            <a:r>
              <a:rPr lang="en-US" sz="2800" i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Matthew 16:18</a:t>
            </a:r>
          </a:p>
        </p:txBody>
      </p:sp>
      <p:pic>
        <p:nvPicPr>
          <p:cNvPr id="12" name="Picture 2">
            <a:extLst>
              <a:ext uri="{FF2B5EF4-FFF2-40B4-BE49-F238E27FC236}">
                <a16:creationId xmlns:a16="http://schemas.microsoft.com/office/drawing/2014/main" id="{17A48424-6468-43AE-90E7-977B23617F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62592" y="6347437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Slide Number Placeholder 10">
            <a:extLst>
              <a:ext uri="{FF2B5EF4-FFF2-40B4-BE49-F238E27FC236}">
                <a16:creationId xmlns:a16="http://schemas.microsoft.com/office/drawing/2014/main" id="{383F0BE5-92D4-4018-B2A4-EB50CBD3E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56643" y="6468836"/>
            <a:ext cx="2743200" cy="365125"/>
          </a:xfrm>
        </p:spPr>
        <p:txBody>
          <a:bodyPr/>
          <a:lstStyle/>
          <a:p>
            <a:fld id="{E28BEF7D-BA73-41F5-8031-AA1F6378EECF}" type="slidenum">
              <a:rPr lang="en-US" smtClean="0">
                <a:solidFill>
                  <a:schemeClr val="tx1"/>
                </a:solidFill>
              </a:rPr>
              <a:t>2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69601DB-B8FB-4437-91E7-BA8674F981FD}"/>
              </a:ext>
            </a:extLst>
          </p:cNvPr>
          <p:cNvSpPr/>
          <p:nvPr/>
        </p:nvSpPr>
        <p:spPr>
          <a:xfrm>
            <a:off x="5336513" y="5755401"/>
            <a:ext cx="1518972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dirty="0">
                <a:ln w="0"/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rce Sans Pro" panose="020B0503030403020204" pitchFamily="34" charset="0"/>
                <a:ea typeface="Source Sans Pro" panose="020B0503030403020204" pitchFamily="34" charset="0"/>
              </a:rPr>
              <a:t>O F</a:t>
            </a:r>
          </a:p>
        </p:txBody>
      </p:sp>
    </p:spTree>
    <p:extLst>
      <p:ext uri="{BB962C8B-B14F-4D97-AF65-F5344CB8AC3E}">
        <p14:creationId xmlns:p14="http://schemas.microsoft.com/office/powerpoint/2010/main" val="18960734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Freeform: Shape 78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1" name="Isosceles Triangle 80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098" name="Picture 2" descr="An Ancient Roman Or Greek Temple With Pillars Or Columns Royalty Free  Cliparts, Vectors, And Stock Illustration. Image 68815932.">
            <a:extLst>
              <a:ext uri="{FF2B5EF4-FFF2-40B4-BE49-F238E27FC236}">
                <a16:creationId xmlns:a16="http://schemas.microsoft.com/office/drawing/2014/main" id="{ADED9213-1E8B-4F83-9C2A-B764FFBECF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040673" y="-48444"/>
            <a:ext cx="8110654" cy="6954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3" name="Isosceles Triangle 82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E020073-3551-418A-925E-7FB3E8945C93}"/>
              </a:ext>
            </a:extLst>
          </p:cNvPr>
          <p:cNvSpPr/>
          <p:nvPr/>
        </p:nvSpPr>
        <p:spPr>
          <a:xfrm>
            <a:off x="8278515" y="2155646"/>
            <a:ext cx="353617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/>
            <a:r>
              <a:rPr lang="en-US" sz="3600" b="1" dirty="0">
                <a:ln w="0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rce Sans Pro" panose="020B0503030403020204" pitchFamily="34" charset="0"/>
                <a:ea typeface="Source Sans Pro" panose="020B0503030403020204" pitchFamily="34" charset="0"/>
              </a:rPr>
              <a:t>CHRIST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B22E8B6-BF21-4B2A-8929-13F845337966}"/>
              </a:ext>
            </a:extLst>
          </p:cNvPr>
          <p:cNvSpPr txBox="1"/>
          <p:nvPr/>
        </p:nvSpPr>
        <p:spPr>
          <a:xfrm>
            <a:off x="4038598" y="1839323"/>
            <a:ext cx="4114799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cap="all" dirty="0">
                <a:latin typeface="Source Sans Pro" panose="020B0503030403020204" pitchFamily="34" charset="0"/>
                <a:ea typeface="Source Sans Pro" panose="020B0503030403020204" pitchFamily="34" charset="0"/>
              </a:rPr>
              <a:t>WORD OF GOD</a:t>
            </a:r>
          </a:p>
          <a:p>
            <a:pPr algn="ctr"/>
            <a:r>
              <a:rPr lang="en-US" sz="2800" i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1 Thess. 2:13; 1 Cor. 2:13</a:t>
            </a:r>
          </a:p>
          <a:p>
            <a:pPr algn="ctr"/>
            <a:endParaRPr lang="en-US" sz="8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algn="ctr"/>
            <a:r>
              <a:rPr lang="en-US" sz="3000" b="1" cap="all" dirty="0">
                <a:latin typeface="Source Sans Pro" panose="020B0503030403020204" pitchFamily="34" charset="0"/>
                <a:ea typeface="Source Sans Pro" panose="020B0503030403020204" pitchFamily="34" charset="0"/>
              </a:rPr>
              <a:t>VERBALLY INSPIRED</a:t>
            </a:r>
          </a:p>
          <a:p>
            <a:pPr algn="ctr"/>
            <a:r>
              <a:rPr lang="en-US" sz="2800" i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2 Timothy 3:16</a:t>
            </a:r>
          </a:p>
          <a:p>
            <a:pPr algn="ctr"/>
            <a:endParaRPr lang="en-US" sz="800" i="1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algn="ctr"/>
            <a:r>
              <a:rPr lang="en-US" sz="3000" b="1" cap="all" dirty="0">
                <a:latin typeface="Source Sans Pro" panose="020B0503030403020204" pitchFamily="34" charset="0"/>
                <a:ea typeface="Source Sans Pro" panose="020B0503030403020204" pitchFamily="34" charset="0"/>
              </a:rPr>
              <a:t>COMPLETE</a:t>
            </a:r>
          </a:p>
          <a:p>
            <a:pPr algn="ctr"/>
            <a:r>
              <a:rPr lang="en-US" sz="2800" i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2 Peter 1:3; 1 Peter 1:23</a:t>
            </a:r>
          </a:p>
          <a:p>
            <a:pPr algn="ctr"/>
            <a:endParaRPr lang="en-US" sz="800" i="1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algn="ctr"/>
            <a:r>
              <a:rPr lang="en-US" sz="3000" b="1" cap="all" dirty="0">
                <a:latin typeface="Source Sans Pro" panose="020B0503030403020204" pitchFamily="34" charset="0"/>
                <a:ea typeface="Source Sans Pro" panose="020B0503030403020204" pitchFamily="34" charset="0"/>
              </a:rPr>
              <a:t>AUTHORITATIVE</a:t>
            </a:r>
          </a:p>
          <a:p>
            <a:pPr algn="ctr"/>
            <a:r>
              <a:rPr lang="en-US" sz="2800" i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1 Cor. 14:37; 2 Thess. 2:15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F834F79-0AD4-41BB-AB6D-ADCB29830B21}"/>
              </a:ext>
            </a:extLst>
          </p:cNvPr>
          <p:cNvSpPr/>
          <p:nvPr/>
        </p:nvSpPr>
        <p:spPr>
          <a:xfrm>
            <a:off x="3526662" y="993646"/>
            <a:ext cx="5138673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cap="small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7030A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Inerrancy of Scripture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808BB328-1040-4AAC-825E-686763F4C8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62592" y="6347437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Slide Number Placeholder 10">
            <a:extLst>
              <a:ext uri="{FF2B5EF4-FFF2-40B4-BE49-F238E27FC236}">
                <a16:creationId xmlns:a16="http://schemas.microsoft.com/office/drawing/2014/main" id="{DBEB3843-A758-4042-9AA2-04165E9D2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56643" y="6468836"/>
            <a:ext cx="2743200" cy="365125"/>
          </a:xfrm>
        </p:spPr>
        <p:txBody>
          <a:bodyPr/>
          <a:lstStyle/>
          <a:p>
            <a:fld id="{E28BEF7D-BA73-41F5-8031-AA1F6378EECF}" type="slidenum">
              <a:rPr lang="en-US" smtClean="0">
                <a:solidFill>
                  <a:schemeClr val="tx1"/>
                </a:solidFill>
              </a:rPr>
              <a:t>3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ED6C39C-F3D2-4144-94D4-7BC1E26A699B}"/>
              </a:ext>
            </a:extLst>
          </p:cNvPr>
          <p:cNvSpPr/>
          <p:nvPr/>
        </p:nvSpPr>
        <p:spPr>
          <a:xfrm>
            <a:off x="3518499" y="2155646"/>
            <a:ext cx="452306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dirty="0">
                <a:ln w="0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rce Sans Pro" panose="020B0503030403020204" pitchFamily="34" charset="0"/>
                <a:ea typeface="Source Sans Pro" panose="020B0503030403020204" pitchFamily="34" charset="0"/>
              </a:rPr>
              <a:t>CHURCH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68127AF-6A46-4E1A-A7ED-6781EFF02A5E}"/>
              </a:ext>
            </a:extLst>
          </p:cNvPr>
          <p:cNvSpPr/>
          <p:nvPr/>
        </p:nvSpPr>
        <p:spPr>
          <a:xfrm>
            <a:off x="5336512" y="5840419"/>
            <a:ext cx="1518972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dirty="0">
                <a:ln w="0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rce Sans Pro" panose="020B0503030403020204" pitchFamily="34" charset="0"/>
                <a:ea typeface="Source Sans Pro" panose="020B0503030403020204" pitchFamily="34" charset="0"/>
              </a:rPr>
              <a:t>O F</a:t>
            </a:r>
          </a:p>
        </p:txBody>
      </p:sp>
    </p:spTree>
    <p:extLst>
      <p:ext uri="{BB962C8B-B14F-4D97-AF65-F5344CB8AC3E}">
        <p14:creationId xmlns:p14="http://schemas.microsoft.com/office/powerpoint/2010/main" val="27287971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Freeform: Shape 78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1" name="Isosceles Triangle 80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098" name="Picture 2" descr="An Ancient Roman Or Greek Temple With Pillars Or Columns Royalty Free  Cliparts, Vectors, And Stock Illustration. Image 68815932.">
            <a:extLst>
              <a:ext uri="{FF2B5EF4-FFF2-40B4-BE49-F238E27FC236}">
                <a16:creationId xmlns:a16="http://schemas.microsoft.com/office/drawing/2014/main" id="{ADED9213-1E8B-4F83-9C2A-B764FFBECF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040673" y="-48444"/>
            <a:ext cx="8110654" cy="6954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3" name="Isosceles Triangle 82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B22E8B6-BF21-4B2A-8929-13F845337966}"/>
              </a:ext>
            </a:extLst>
          </p:cNvPr>
          <p:cNvSpPr txBox="1"/>
          <p:nvPr/>
        </p:nvSpPr>
        <p:spPr>
          <a:xfrm>
            <a:off x="4038600" y="2113622"/>
            <a:ext cx="411479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cap="all" dirty="0">
                <a:latin typeface="Source Sans Pro" panose="020B0503030403020204" pitchFamily="34" charset="0"/>
                <a:ea typeface="Source Sans Pro" panose="020B0503030403020204" pitchFamily="34" charset="0"/>
              </a:rPr>
              <a:t>PROBLEM of sin</a:t>
            </a:r>
          </a:p>
          <a:p>
            <a:pPr algn="ctr"/>
            <a:r>
              <a:rPr lang="en-US" sz="2800" i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Rom. 3:23; 5:12; 6:23</a:t>
            </a:r>
          </a:p>
          <a:p>
            <a:pPr algn="ctr"/>
            <a:endParaRPr lang="en-US" sz="800" i="1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algn="ctr"/>
            <a:r>
              <a:rPr lang="en-US" sz="3000" b="1" cap="all" dirty="0">
                <a:latin typeface="Source Sans Pro" panose="020B0503030403020204" pitchFamily="34" charset="0"/>
                <a:ea typeface="Source Sans Pro" panose="020B0503030403020204" pitchFamily="34" charset="0"/>
              </a:rPr>
              <a:t>REMEDY: JESUS</a:t>
            </a:r>
          </a:p>
          <a:p>
            <a:pPr algn="ctr"/>
            <a:r>
              <a:rPr lang="en-US" sz="2800" i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Jno. 3:16; Rom. 5:8; 6:3-4</a:t>
            </a:r>
          </a:p>
          <a:p>
            <a:pPr algn="ctr"/>
            <a:r>
              <a:rPr lang="en-US" sz="28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(Death, burial, resurr.)</a:t>
            </a:r>
          </a:p>
          <a:p>
            <a:pPr algn="ctr"/>
            <a:endParaRPr lang="en-US" sz="8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algn="ctr"/>
            <a:r>
              <a:rPr lang="en-US" sz="3000" b="1" cap="all" dirty="0">
                <a:latin typeface="Source Sans Pro" panose="020B0503030403020204" pitchFamily="34" charset="0"/>
                <a:ea typeface="Source Sans Pro" panose="020B0503030403020204" pitchFamily="34" charset="0"/>
              </a:rPr>
              <a:t>PLAN OF SALVATION</a:t>
            </a:r>
          </a:p>
          <a:p>
            <a:pPr algn="ctr"/>
            <a:r>
              <a:rPr lang="en-US" sz="2800" i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Mk. 16:15-16; Acts 2:37-38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F834F79-0AD4-41BB-AB6D-ADCB29830B21}"/>
              </a:ext>
            </a:extLst>
          </p:cNvPr>
          <p:cNvSpPr/>
          <p:nvPr/>
        </p:nvSpPr>
        <p:spPr>
          <a:xfrm>
            <a:off x="3958460" y="998876"/>
            <a:ext cx="4275076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cap="small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7030A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Human Redemption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66D0B916-381B-4FE9-B4F1-1738AE7267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62592" y="6347437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3597FB00-C014-4EC5-B2ED-04BD8CB26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56643" y="6468836"/>
            <a:ext cx="2743200" cy="365125"/>
          </a:xfrm>
        </p:spPr>
        <p:txBody>
          <a:bodyPr/>
          <a:lstStyle/>
          <a:p>
            <a:fld id="{E28BEF7D-BA73-41F5-8031-AA1F6378EECF}" type="slidenum">
              <a:rPr lang="en-US" smtClean="0">
                <a:solidFill>
                  <a:schemeClr val="tx1"/>
                </a:solidFill>
              </a:rPr>
              <a:t>4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6211F46-A752-4782-9113-40C1B1585520}"/>
              </a:ext>
            </a:extLst>
          </p:cNvPr>
          <p:cNvSpPr/>
          <p:nvPr/>
        </p:nvSpPr>
        <p:spPr>
          <a:xfrm>
            <a:off x="5336512" y="5840419"/>
            <a:ext cx="1518972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dirty="0">
                <a:ln w="0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rce Sans Pro" panose="020B0503030403020204" pitchFamily="34" charset="0"/>
                <a:ea typeface="Source Sans Pro" panose="020B0503030403020204" pitchFamily="34" charset="0"/>
              </a:rPr>
              <a:t>O F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CA81EBD-6D85-4961-8CB1-CE6B8661A20C}"/>
              </a:ext>
            </a:extLst>
          </p:cNvPr>
          <p:cNvSpPr/>
          <p:nvPr/>
        </p:nvSpPr>
        <p:spPr>
          <a:xfrm>
            <a:off x="3518499" y="2155646"/>
            <a:ext cx="452306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dirty="0">
                <a:ln w="0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rce Sans Pro" panose="020B0503030403020204" pitchFamily="34" charset="0"/>
                <a:ea typeface="Source Sans Pro" panose="020B0503030403020204" pitchFamily="34" charset="0"/>
              </a:rPr>
              <a:t>CHURCH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1B0E51D-BA5D-4CF4-BA3C-9416A71AEB20}"/>
              </a:ext>
            </a:extLst>
          </p:cNvPr>
          <p:cNvSpPr/>
          <p:nvPr/>
        </p:nvSpPr>
        <p:spPr>
          <a:xfrm>
            <a:off x="8278515" y="2155646"/>
            <a:ext cx="353617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/>
            <a:r>
              <a:rPr lang="en-US" sz="3600" b="1" dirty="0">
                <a:ln w="0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rce Sans Pro" panose="020B0503030403020204" pitchFamily="34" charset="0"/>
                <a:ea typeface="Source Sans Pro" panose="020B0503030403020204" pitchFamily="34" charset="0"/>
              </a:rPr>
              <a:t>CHRIST</a:t>
            </a:r>
          </a:p>
        </p:txBody>
      </p:sp>
    </p:spTree>
    <p:extLst>
      <p:ext uri="{BB962C8B-B14F-4D97-AF65-F5344CB8AC3E}">
        <p14:creationId xmlns:p14="http://schemas.microsoft.com/office/powerpoint/2010/main" val="31378391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Freeform: Shape 78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1" name="Isosceles Triangle 80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098" name="Picture 2" descr="An Ancient Roman Or Greek Temple With Pillars Or Columns Royalty Free  Cliparts, Vectors, And Stock Illustration. Image 68815932.">
            <a:extLst>
              <a:ext uri="{FF2B5EF4-FFF2-40B4-BE49-F238E27FC236}">
                <a16:creationId xmlns:a16="http://schemas.microsoft.com/office/drawing/2014/main" id="{ADED9213-1E8B-4F83-9C2A-B764FFBECF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040673" y="-48444"/>
            <a:ext cx="8110654" cy="6954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3" name="Isosceles Triangle 82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B22E8B6-BF21-4B2A-8929-13F845337966}"/>
              </a:ext>
            </a:extLst>
          </p:cNvPr>
          <p:cNvSpPr txBox="1"/>
          <p:nvPr/>
        </p:nvSpPr>
        <p:spPr>
          <a:xfrm>
            <a:off x="4038598" y="1839324"/>
            <a:ext cx="4114799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cap="all" dirty="0">
                <a:latin typeface="Source Sans Pro" panose="020B0503030403020204" pitchFamily="34" charset="0"/>
                <a:ea typeface="Source Sans Pro" panose="020B0503030403020204" pitchFamily="34" charset="0"/>
              </a:rPr>
              <a:t>PROMISED</a:t>
            </a:r>
          </a:p>
          <a:p>
            <a:pPr algn="ctr"/>
            <a:r>
              <a:rPr lang="en-US" sz="2800" i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2 Samuel 7:12-13</a:t>
            </a:r>
          </a:p>
          <a:p>
            <a:pPr algn="ctr"/>
            <a:endParaRPr lang="en-US" sz="800" i="1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algn="ctr"/>
            <a:r>
              <a:rPr lang="en-US" sz="3000" b="1" cap="all" dirty="0">
                <a:latin typeface="Source Sans Pro" panose="020B0503030403020204" pitchFamily="34" charset="0"/>
                <a:ea typeface="Source Sans Pro" panose="020B0503030403020204" pitchFamily="34" charset="0"/>
              </a:rPr>
              <a:t>PROPHESIED</a:t>
            </a:r>
          </a:p>
          <a:p>
            <a:pPr algn="ctr"/>
            <a:r>
              <a:rPr lang="en-US" sz="2800" i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Daniel 2:44</a:t>
            </a:r>
          </a:p>
          <a:p>
            <a:pPr algn="ctr"/>
            <a:endParaRPr lang="en-US" sz="8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algn="ctr"/>
            <a:r>
              <a:rPr lang="en-US" sz="3000" b="1" cap="all" dirty="0">
                <a:latin typeface="Source Sans Pro" panose="020B0503030403020204" pitchFamily="34" charset="0"/>
                <a:ea typeface="Source Sans Pro" panose="020B0503030403020204" pitchFamily="34" charset="0"/>
              </a:rPr>
              <a:t>PREACHED</a:t>
            </a:r>
          </a:p>
          <a:p>
            <a:pPr algn="ctr"/>
            <a:r>
              <a:rPr lang="en-US" sz="2800" i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Mark 1:14-15; 9:1</a:t>
            </a:r>
          </a:p>
          <a:p>
            <a:pPr algn="ctr"/>
            <a:endParaRPr lang="en-US" sz="800" i="1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algn="ctr"/>
            <a:r>
              <a:rPr lang="en-US" sz="3000" b="1" cap="all" dirty="0">
                <a:latin typeface="Source Sans Pro" panose="020B0503030403020204" pitchFamily="34" charset="0"/>
                <a:ea typeface="Source Sans Pro" panose="020B0503030403020204" pitchFamily="34" charset="0"/>
              </a:rPr>
              <a:t>PARTICIPATED IN</a:t>
            </a:r>
          </a:p>
          <a:p>
            <a:pPr algn="ctr"/>
            <a:r>
              <a:rPr lang="en-US" sz="2800" i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Col. 1:13; Rev. 1:9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F834F79-0AD4-41BB-AB6D-ADCB29830B21}"/>
              </a:ext>
            </a:extLst>
          </p:cNvPr>
          <p:cNvSpPr/>
          <p:nvPr/>
        </p:nvSpPr>
        <p:spPr>
          <a:xfrm>
            <a:off x="3958462" y="920261"/>
            <a:ext cx="4275076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cap="small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7030A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Kingdom of God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417DD167-2F32-42C9-89B8-17D248D981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62592" y="6347437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Slide Number Placeholder 10">
            <a:extLst>
              <a:ext uri="{FF2B5EF4-FFF2-40B4-BE49-F238E27FC236}">
                <a16:creationId xmlns:a16="http://schemas.microsoft.com/office/drawing/2014/main" id="{CA6642F7-AB39-48C1-A27C-150A27F1C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56643" y="6468836"/>
            <a:ext cx="2743200" cy="365125"/>
          </a:xfrm>
        </p:spPr>
        <p:txBody>
          <a:bodyPr/>
          <a:lstStyle/>
          <a:p>
            <a:fld id="{E28BEF7D-BA73-41F5-8031-AA1F6378EECF}" type="slidenum">
              <a:rPr lang="en-US" smtClean="0">
                <a:solidFill>
                  <a:schemeClr val="tx1"/>
                </a:solidFill>
              </a:rPr>
              <a:t>5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5E34FDE-0719-42E6-A8EE-275D00931429}"/>
              </a:ext>
            </a:extLst>
          </p:cNvPr>
          <p:cNvSpPr/>
          <p:nvPr/>
        </p:nvSpPr>
        <p:spPr>
          <a:xfrm>
            <a:off x="5336512" y="5840419"/>
            <a:ext cx="1518972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dirty="0">
                <a:ln w="0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rce Sans Pro" panose="020B0503030403020204" pitchFamily="34" charset="0"/>
                <a:ea typeface="Source Sans Pro" panose="020B0503030403020204" pitchFamily="34" charset="0"/>
              </a:rPr>
              <a:t>O F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C643726-444F-47C0-8C29-7CFAB5C2B1FF}"/>
              </a:ext>
            </a:extLst>
          </p:cNvPr>
          <p:cNvSpPr/>
          <p:nvPr/>
        </p:nvSpPr>
        <p:spPr>
          <a:xfrm>
            <a:off x="3518499" y="2155646"/>
            <a:ext cx="452306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dirty="0">
                <a:ln w="0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rce Sans Pro" panose="020B0503030403020204" pitchFamily="34" charset="0"/>
                <a:ea typeface="Source Sans Pro" panose="020B0503030403020204" pitchFamily="34" charset="0"/>
              </a:rPr>
              <a:t>CHURCH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68B33F8-C8EB-495B-AD9F-7052FF504A0F}"/>
              </a:ext>
            </a:extLst>
          </p:cNvPr>
          <p:cNvSpPr/>
          <p:nvPr/>
        </p:nvSpPr>
        <p:spPr>
          <a:xfrm>
            <a:off x="8278515" y="2155646"/>
            <a:ext cx="353617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/>
            <a:r>
              <a:rPr lang="en-US" sz="3600" b="1" dirty="0">
                <a:ln w="0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rce Sans Pro" panose="020B0503030403020204" pitchFamily="34" charset="0"/>
                <a:ea typeface="Source Sans Pro" panose="020B0503030403020204" pitchFamily="34" charset="0"/>
              </a:rPr>
              <a:t>CHRIST</a:t>
            </a:r>
          </a:p>
        </p:txBody>
      </p:sp>
    </p:spTree>
    <p:extLst>
      <p:ext uri="{BB962C8B-B14F-4D97-AF65-F5344CB8AC3E}">
        <p14:creationId xmlns:p14="http://schemas.microsoft.com/office/powerpoint/2010/main" val="30170906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Freeform: Shape 78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1" name="Isosceles Triangle 80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098" name="Picture 2" descr="An Ancient Roman Or Greek Temple With Pillars Or Columns Royalty Free  Cliparts, Vectors, And Stock Illustration. Image 68815932.">
            <a:extLst>
              <a:ext uri="{FF2B5EF4-FFF2-40B4-BE49-F238E27FC236}">
                <a16:creationId xmlns:a16="http://schemas.microsoft.com/office/drawing/2014/main" id="{ADED9213-1E8B-4F83-9C2A-B764FFBECF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040673" y="-48444"/>
            <a:ext cx="8110654" cy="6954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3" name="Isosceles Triangle 82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B22E8B6-BF21-4B2A-8929-13F845337966}"/>
              </a:ext>
            </a:extLst>
          </p:cNvPr>
          <p:cNvSpPr txBox="1"/>
          <p:nvPr/>
        </p:nvSpPr>
        <p:spPr>
          <a:xfrm>
            <a:off x="4038598" y="1883957"/>
            <a:ext cx="411479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cap="all" dirty="0">
                <a:latin typeface="Source Sans Pro" panose="020B0503030403020204" pitchFamily="34" charset="0"/>
                <a:ea typeface="Source Sans Pro" panose="020B0503030403020204" pitchFamily="34" charset="0"/>
              </a:rPr>
              <a:t>In SPIRIT AND TRUTH</a:t>
            </a:r>
          </a:p>
          <a:p>
            <a:pPr algn="ctr"/>
            <a:r>
              <a:rPr lang="en-US" sz="2800" i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John 4:23-24</a:t>
            </a:r>
          </a:p>
          <a:p>
            <a:pPr algn="ctr"/>
            <a:endParaRPr lang="en-US" sz="800" i="1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algn="ctr"/>
            <a:r>
              <a:rPr lang="en-US" sz="3000" b="1" cap="all" dirty="0">
                <a:latin typeface="Source Sans Pro" panose="020B0503030403020204" pitchFamily="34" charset="0"/>
                <a:ea typeface="Source Sans Pro" panose="020B0503030403020204" pitchFamily="34" charset="0"/>
              </a:rPr>
              <a:t>PRAY, SING, GIVE</a:t>
            </a:r>
          </a:p>
          <a:p>
            <a:pPr algn="ctr"/>
            <a:r>
              <a:rPr lang="en-US" sz="2800" i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Acts 2:42; Eph. 5:19; </a:t>
            </a:r>
            <a:br>
              <a:rPr lang="en-US" sz="2800" i="1" dirty="0"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r>
              <a:rPr lang="en-US" sz="2800" i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1 Cor. 16:2</a:t>
            </a:r>
          </a:p>
          <a:p>
            <a:pPr algn="ctr"/>
            <a:endParaRPr lang="en-US" sz="800" i="1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algn="ctr"/>
            <a:r>
              <a:rPr lang="en-US" sz="3000" b="1" cap="all" dirty="0">
                <a:latin typeface="Source Sans Pro" panose="020B0503030403020204" pitchFamily="34" charset="0"/>
                <a:ea typeface="Source Sans Pro" panose="020B0503030403020204" pitchFamily="34" charset="0"/>
              </a:rPr>
              <a:t>LORD’S SUPPER, PREACH WORD OF GOD</a:t>
            </a:r>
          </a:p>
          <a:p>
            <a:pPr algn="ctr"/>
            <a:r>
              <a:rPr lang="en-US" sz="2800" i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Acts 20:7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F834F79-0AD4-41BB-AB6D-ADCB29830B21}"/>
              </a:ext>
            </a:extLst>
          </p:cNvPr>
          <p:cNvSpPr/>
          <p:nvPr/>
        </p:nvSpPr>
        <p:spPr>
          <a:xfrm>
            <a:off x="3740661" y="914845"/>
            <a:ext cx="4710672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cap="small" spc="0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7030A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True Worship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808BB328-1040-4AAC-825E-686763F4C8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62592" y="6347437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Slide Number Placeholder 10">
            <a:extLst>
              <a:ext uri="{FF2B5EF4-FFF2-40B4-BE49-F238E27FC236}">
                <a16:creationId xmlns:a16="http://schemas.microsoft.com/office/drawing/2014/main" id="{DBEB3843-A758-4042-9AA2-04165E9D2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56643" y="6468836"/>
            <a:ext cx="2743200" cy="365125"/>
          </a:xfrm>
        </p:spPr>
        <p:txBody>
          <a:bodyPr/>
          <a:lstStyle/>
          <a:p>
            <a:fld id="{E28BEF7D-BA73-41F5-8031-AA1F6378EECF}" type="slidenum">
              <a:rPr lang="en-US" smtClean="0">
                <a:solidFill>
                  <a:schemeClr val="tx1"/>
                </a:solidFill>
              </a:rPr>
              <a:t>6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C94C188-E918-4BCB-BFBA-1633C4DE7016}"/>
              </a:ext>
            </a:extLst>
          </p:cNvPr>
          <p:cNvSpPr/>
          <p:nvPr/>
        </p:nvSpPr>
        <p:spPr>
          <a:xfrm>
            <a:off x="5336512" y="5840419"/>
            <a:ext cx="1518972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dirty="0">
                <a:ln w="0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rce Sans Pro" panose="020B0503030403020204" pitchFamily="34" charset="0"/>
                <a:ea typeface="Source Sans Pro" panose="020B0503030403020204" pitchFamily="34" charset="0"/>
              </a:rPr>
              <a:t>O F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8026900-FE2B-45C0-8529-9B674881C770}"/>
              </a:ext>
            </a:extLst>
          </p:cNvPr>
          <p:cNvSpPr/>
          <p:nvPr/>
        </p:nvSpPr>
        <p:spPr>
          <a:xfrm>
            <a:off x="3518499" y="2155646"/>
            <a:ext cx="452306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dirty="0">
                <a:ln w="0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rce Sans Pro" panose="020B0503030403020204" pitchFamily="34" charset="0"/>
                <a:ea typeface="Source Sans Pro" panose="020B0503030403020204" pitchFamily="34" charset="0"/>
              </a:rPr>
              <a:t>CHURCH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20453EF-99C7-42C1-B0D1-86D4635F9452}"/>
              </a:ext>
            </a:extLst>
          </p:cNvPr>
          <p:cNvSpPr/>
          <p:nvPr/>
        </p:nvSpPr>
        <p:spPr>
          <a:xfrm>
            <a:off x="8278515" y="2155646"/>
            <a:ext cx="353617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/>
            <a:r>
              <a:rPr lang="en-US" sz="3600" b="1" dirty="0">
                <a:ln w="0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rce Sans Pro" panose="020B0503030403020204" pitchFamily="34" charset="0"/>
                <a:ea typeface="Source Sans Pro" panose="020B0503030403020204" pitchFamily="34" charset="0"/>
              </a:rPr>
              <a:t>CHRIST</a:t>
            </a:r>
          </a:p>
        </p:txBody>
      </p:sp>
    </p:spTree>
    <p:extLst>
      <p:ext uri="{BB962C8B-B14F-4D97-AF65-F5344CB8AC3E}">
        <p14:creationId xmlns:p14="http://schemas.microsoft.com/office/powerpoint/2010/main" val="311384686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Freeform: Shape 78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1" name="Isosceles Triangle 80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098" name="Picture 2" descr="An Ancient Roman Or Greek Temple With Pillars Or Columns Royalty Free  Cliparts, Vectors, And Stock Illustration. Image 68815932.">
            <a:extLst>
              <a:ext uri="{FF2B5EF4-FFF2-40B4-BE49-F238E27FC236}">
                <a16:creationId xmlns:a16="http://schemas.microsoft.com/office/drawing/2014/main" id="{ADED9213-1E8B-4F83-9C2A-B764FFBECF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040673" y="-48444"/>
            <a:ext cx="8110654" cy="6954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3" name="Isosceles Triangle 82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B22E8B6-BF21-4B2A-8929-13F845337966}"/>
              </a:ext>
            </a:extLst>
          </p:cNvPr>
          <p:cNvSpPr txBox="1"/>
          <p:nvPr/>
        </p:nvSpPr>
        <p:spPr>
          <a:xfrm>
            <a:off x="4038598" y="1892760"/>
            <a:ext cx="4114799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cap="all" dirty="0">
                <a:latin typeface="Source Sans Pro" panose="020B0503030403020204" pitchFamily="34" charset="0"/>
                <a:ea typeface="Source Sans Pro" panose="020B0503030403020204" pitchFamily="34" charset="0"/>
              </a:rPr>
              <a:t>Walk in the Light</a:t>
            </a:r>
          </a:p>
          <a:p>
            <a:pPr algn="ctr"/>
            <a:r>
              <a:rPr lang="en-US" sz="2800" i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1 John 1:6-7</a:t>
            </a:r>
          </a:p>
          <a:p>
            <a:pPr algn="ctr"/>
            <a:endParaRPr lang="en-US" sz="600" i="1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algn="ctr"/>
            <a:r>
              <a:rPr lang="en-US" sz="3000" b="1" cap="all" dirty="0">
                <a:latin typeface="Source Sans Pro" panose="020B0503030403020204" pitchFamily="34" charset="0"/>
                <a:ea typeface="Source Sans Pro" panose="020B0503030403020204" pitchFamily="34" charset="0"/>
              </a:rPr>
              <a:t>SOBER, RIGHTEOUS,</a:t>
            </a:r>
            <a:br>
              <a:rPr lang="en-US" sz="3000" b="1" cap="all" dirty="0"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r>
              <a:rPr lang="en-US" sz="3000" b="1" cap="all" dirty="0">
                <a:latin typeface="Source Sans Pro" panose="020B0503030403020204" pitchFamily="34" charset="0"/>
                <a:ea typeface="Source Sans Pro" panose="020B0503030403020204" pitchFamily="34" charset="0"/>
              </a:rPr>
              <a:t>and GODLY</a:t>
            </a:r>
          </a:p>
          <a:p>
            <a:pPr algn="ctr"/>
            <a:r>
              <a:rPr lang="en-US" sz="2800" i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Titus 2:11-13</a:t>
            </a:r>
          </a:p>
          <a:p>
            <a:pPr algn="ctr"/>
            <a:endParaRPr lang="en-US" sz="600" i="1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algn="ctr"/>
            <a:r>
              <a:rPr lang="en-US" sz="30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WALK BY FAITH AND STAND IN GRACE</a:t>
            </a:r>
          </a:p>
          <a:p>
            <a:pPr algn="ctr"/>
            <a:r>
              <a:rPr lang="en-US" sz="2800" i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2 Cor. 5:7; Rom. 5:1-2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F834F79-0AD4-41BB-AB6D-ADCB29830B21}"/>
              </a:ext>
            </a:extLst>
          </p:cNvPr>
          <p:cNvSpPr/>
          <p:nvPr/>
        </p:nvSpPr>
        <p:spPr>
          <a:xfrm>
            <a:off x="3744652" y="909541"/>
            <a:ext cx="4710672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cap="small" spc="0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7030A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Life in Christ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808BB328-1040-4AAC-825E-686763F4C8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62592" y="6347437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Slide Number Placeholder 10">
            <a:extLst>
              <a:ext uri="{FF2B5EF4-FFF2-40B4-BE49-F238E27FC236}">
                <a16:creationId xmlns:a16="http://schemas.microsoft.com/office/drawing/2014/main" id="{DBEB3843-A758-4042-9AA2-04165E9D2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56643" y="6468836"/>
            <a:ext cx="2743200" cy="365125"/>
          </a:xfrm>
        </p:spPr>
        <p:txBody>
          <a:bodyPr/>
          <a:lstStyle/>
          <a:p>
            <a:fld id="{E28BEF7D-BA73-41F5-8031-AA1F6378EECF}" type="slidenum">
              <a:rPr lang="en-US" smtClean="0">
                <a:solidFill>
                  <a:schemeClr val="tx1"/>
                </a:solidFill>
              </a:rPr>
              <a:t>7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C94C188-E918-4BCB-BFBA-1633C4DE7016}"/>
              </a:ext>
            </a:extLst>
          </p:cNvPr>
          <p:cNvSpPr/>
          <p:nvPr/>
        </p:nvSpPr>
        <p:spPr>
          <a:xfrm>
            <a:off x="5336512" y="5840419"/>
            <a:ext cx="1518972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dirty="0">
                <a:ln w="0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rce Sans Pro" panose="020B0503030403020204" pitchFamily="34" charset="0"/>
                <a:ea typeface="Source Sans Pro" panose="020B0503030403020204" pitchFamily="34" charset="0"/>
              </a:rPr>
              <a:t>O F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8026900-FE2B-45C0-8529-9B674881C770}"/>
              </a:ext>
            </a:extLst>
          </p:cNvPr>
          <p:cNvSpPr/>
          <p:nvPr/>
        </p:nvSpPr>
        <p:spPr>
          <a:xfrm>
            <a:off x="3518499" y="2155646"/>
            <a:ext cx="452306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dirty="0">
                <a:ln w="0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rce Sans Pro" panose="020B0503030403020204" pitchFamily="34" charset="0"/>
                <a:ea typeface="Source Sans Pro" panose="020B0503030403020204" pitchFamily="34" charset="0"/>
              </a:rPr>
              <a:t>CHURCH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20453EF-99C7-42C1-B0D1-86D4635F9452}"/>
              </a:ext>
            </a:extLst>
          </p:cNvPr>
          <p:cNvSpPr/>
          <p:nvPr/>
        </p:nvSpPr>
        <p:spPr>
          <a:xfrm>
            <a:off x="8278515" y="2155646"/>
            <a:ext cx="353617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/>
            <a:r>
              <a:rPr lang="en-US" sz="3600" b="1" dirty="0">
                <a:ln w="0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rce Sans Pro" panose="020B0503030403020204" pitchFamily="34" charset="0"/>
                <a:ea typeface="Source Sans Pro" panose="020B0503030403020204" pitchFamily="34" charset="0"/>
              </a:rPr>
              <a:t>CHRIST</a:t>
            </a:r>
          </a:p>
        </p:txBody>
      </p:sp>
    </p:spTree>
    <p:extLst>
      <p:ext uri="{BB962C8B-B14F-4D97-AF65-F5344CB8AC3E}">
        <p14:creationId xmlns:p14="http://schemas.microsoft.com/office/powerpoint/2010/main" val="109189921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285</Words>
  <Application>Microsoft Office PowerPoint</Application>
  <PresentationFormat>Widescreen</PresentationFormat>
  <Paragraphs>98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Source Sans Pro</vt:lpstr>
      <vt:lpstr>Office Theme</vt:lpstr>
      <vt:lpstr>The Church  Pillar and Ground of the Truth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Church  Pillar and Ground of the Truth</dc:title>
  <dc:creator>Joe R Price</dc:creator>
  <cp:lastModifiedBy>Joe R Price</cp:lastModifiedBy>
  <cp:revision>14</cp:revision>
  <dcterms:created xsi:type="dcterms:W3CDTF">2020-09-27T14:12:47Z</dcterms:created>
  <dcterms:modified xsi:type="dcterms:W3CDTF">2020-09-27T16:03:48Z</dcterms:modified>
</cp:coreProperties>
</file>