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2"/>
  </p:notesMasterIdLst>
  <p:sldIdLst>
    <p:sldId id="309" r:id="rId5"/>
    <p:sldId id="310" r:id="rId6"/>
    <p:sldId id="311" r:id="rId7"/>
    <p:sldId id="312" r:id="rId8"/>
    <p:sldId id="313" r:id="rId9"/>
    <p:sldId id="314" r:id="rId10"/>
    <p:sldId id="3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FE073-7436-4571-8634-7D8D13A1E7B3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95058-2800-4EF1-B26D-E8CAA899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5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E2B5-A83B-4B5F-8B2E-1156F9C9C3BD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6BE2-9B3C-44B0-B67F-1C55D801FAB8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7F91-55B4-4897-A96F-751E8297FE46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12CC-5DB4-46C3-937F-FC3079CF3A6B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824-81FD-4787-A672-FE64659E5D88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FAD5-A5AC-41CA-B249-2408F8935B51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07A0-8BE3-4636-8BFA-B25A2DF8A0F9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C2EE9609-5011-4517-AA7B-A797E9BAA632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553F7D-BEAE-4889-BB19-0B7150E933B9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33DD620A-1312-4DBD-98A4-FBEE9766F513}" type="datetime1">
              <a:rPr lang="en-US" smtClean="0"/>
              <a:t>10/4/2020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slow">
    <p:randomBar dir="vert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Excuses,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10058400" cy="37608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b="1" dirty="0"/>
              <a:t>Aaron, </a:t>
            </a:r>
            <a:r>
              <a:rPr lang="en-US" sz="4400" b="1" i="1" dirty="0"/>
              <a:t>Exodus 32:21-24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b="1" dirty="0"/>
              <a:t>King Saul, </a:t>
            </a:r>
            <a:r>
              <a:rPr lang="en-US" sz="4400" b="1" i="1" dirty="0"/>
              <a:t>1 Samuel 15:19-21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b="1" dirty="0"/>
              <a:t>Guests to the feast, </a:t>
            </a:r>
            <a:r>
              <a:rPr lang="en-US" sz="4400" b="1" i="1" dirty="0"/>
              <a:t>Luke 14:17-20</a:t>
            </a:r>
          </a:p>
          <a:p>
            <a:pPr>
              <a:lnSpc>
                <a:spcPct val="10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400" b="1" dirty="0"/>
              <a:t>One talent man, </a:t>
            </a:r>
            <a:r>
              <a:rPr lang="en-US" sz="4400" b="1" i="1" dirty="0"/>
              <a:t>Matthew 25:25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ECC11-2BE8-45E6-8B44-E4C331D5B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r"/>
            <a:fld id="{3A98EE3D-8CD1-4C3F-BD1C-C98C9596463C}" type="slidenum">
              <a:rPr lang="en-US" sz="1400"/>
              <a:pPr algn="r"/>
              <a:t>1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24898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Without Excuse for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55100"/>
            <a:ext cx="10058400" cy="279330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800" b="1" dirty="0"/>
              <a:t>For rejecting Christ, </a:t>
            </a:r>
            <a:r>
              <a:rPr lang="en-US" sz="4800" b="1" i="1" dirty="0"/>
              <a:t>John 15:22</a:t>
            </a:r>
          </a:p>
          <a:p>
            <a:pPr>
              <a:lnSpc>
                <a:spcPct val="100000"/>
              </a:lnSpc>
              <a:spcBef>
                <a:spcPts val="18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tabLst>
                <a:tab pos="514350" algn="l"/>
              </a:tabLst>
            </a:pPr>
            <a:r>
              <a:rPr lang="en-US" sz="4800" b="1" dirty="0"/>
              <a:t>For rejecting the true God,</a:t>
            </a:r>
            <a:br>
              <a:rPr lang="en-US" sz="4800" b="1" dirty="0"/>
            </a:br>
            <a:r>
              <a:rPr lang="en-US" sz="4800" b="1" dirty="0"/>
              <a:t>	</a:t>
            </a:r>
            <a:r>
              <a:rPr lang="en-US" sz="4800" b="1" i="1" dirty="0"/>
              <a:t>Romans 1:20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9E3DB-A943-4A93-B7E8-DDDB22E8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pPr algn="r"/>
            <a:fld id="{3A98EE3D-8CD1-4C3F-BD1C-C98C9596463C}" type="slidenum">
              <a:rPr lang="en-US" sz="1400"/>
              <a:pPr algn="r"/>
              <a:t>2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907573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267211"/>
            <a:ext cx="10376561" cy="3601881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“I Didn’t Know</a:t>
            </a: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,”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Acts 17:30-31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Jews could say this,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Acts 3:17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Saul could say this,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1 Timothy 1:12-13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unknowing must repent,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Acts 17:30, 22-23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F2C8A-8E3E-4DAD-9790-8B13B810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400" smtClean="0"/>
              <a:pPr algn="r"/>
              <a:t>3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0038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267211"/>
            <a:ext cx="10376561" cy="3995803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“I Didn’t Have Time</a:t>
            </a: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,”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Eph. 5:16 (Lk. 14:18-20)</a:t>
            </a:r>
          </a:p>
          <a:p>
            <a:pPr marL="688975" lvl="1" indent="-350838" hangingPunct="0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I have time for a lot of other things</a:t>
            </a:r>
          </a:p>
          <a:p>
            <a:pPr marL="688975" lvl="1" indent="-350838" hangingPunct="0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“Not if it takes my time, effort, and energy”</a:t>
            </a:r>
          </a:p>
          <a:p>
            <a:pPr marL="688975" lvl="1" indent="-350838" hangingPunct="0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“Don’t expect me to volunteer to do anything”</a:t>
            </a:r>
          </a:p>
          <a:p>
            <a:pPr marL="688975" lvl="1" indent="-350838" hangingPunct="0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3600" b="1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F2C8A-8E3E-4DAD-9790-8B13B810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400" smtClean="0"/>
              <a:pPr algn="r"/>
              <a:t>4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46294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267211"/>
            <a:ext cx="10376561" cy="3820438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“I Did Some Good Things</a:t>
            </a: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,”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Matthew 7:21-23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Most people have,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Mark 10:17-22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Good people are still lost,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Acts 10:1-2 (11:14)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Careful, lest we think we are something when we are not,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Galatians 6:3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F2C8A-8E3E-4DAD-9790-8B13B810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400" smtClean="0"/>
              <a:pPr algn="r"/>
              <a:t>5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988831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 We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267211"/>
            <a:ext cx="10376561" cy="3820438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cap="small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“I Was Better Than Others</a:t>
            </a:r>
            <a:r>
              <a:rPr lang="en-US" sz="4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,”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Gal. 6:4; Lk. 18:9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“In fact, better than most!”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2 Cor. 10:13, 18</a:t>
            </a:r>
          </a:p>
          <a:p>
            <a:pPr marL="688975" lvl="1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8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“What about this man?” </a:t>
            </a:r>
            <a:r>
              <a:rPr lang="en-US" sz="38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John 21:20-21</a:t>
            </a:r>
          </a:p>
          <a:p>
            <a:pPr marL="871855" lvl="2" indent="-350838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6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Do our own work (responsible and accountable), </a:t>
            </a:r>
            <a:r>
              <a:rPr lang="en-US" sz="36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2 Corinthians 10:18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F2C8A-8E3E-4DAD-9790-8B13B810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400" smtClean="0"/>
              <a:pPr algn="r"/>
              <a:t>6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077099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B94-DAEA-456B-8BB1-3C7AC2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Excuses, Excuses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A9E8-EEB5-4C56-B157-BB470A87C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79945"/>
            <a:ext cx="10539400" cy="3382028"/>
          </a:xfrm>
        </p:spPr>
        <p:txBody>
          <a:bodyPr>
            <a:normAutofit/>
          </a:bodyPr>
          <a:lstStyle/>
          <a:p>
            <a:pPr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Pride and selfishness tempt us to make excuses</a:t>
            </a:r>
          </a:p>
          <a:p>
            <a:pPr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4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Failing to do our duty is sin,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James 4:17</a:t>
            </a:r>
          </a:p>
          <a:p>
            <a:pPr hangingPunct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tabLst>
                <a:tab pos="463550" algn="l"/>
              </a:tabLst>
            </a:pPr>
            <a:r>
              <a:rPr lang="en-US" sz="4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Excuses do not exempt us from God’s </a:t>
            </a:r>
            <a:br>
              <a:rPr lang="en-US" sz="4000" b="1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	righteous judgment, </a:t>
            </a:r>
            <a:r>
              <a:rPr lang="en-US" sz="4000" b="1" i="1" dirty="0">
                <a:latin typeface="Segoe UI Light" panose="020B0502040204020203" pitchFamily="34" charset="0"/>
                <a:cs typeface="Segoe UI Light" panose="020B0502040204020203" pitchFamily="34" charset="0"/>
              </a:rPr>
              <a:t>Romans 2:5-6</a:t>
            </a:r>
            <a:endParaRPr lang="en-US" sz="3600" b="1" i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3C7A375-7201-4E04-88E8-865EF48A3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442440"/>
            <a:ext cx="332100" cy="41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F2C8A-8E3E-4DAD-9790-8B13B810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3A98EE3D-8CD1-4C3F-BD1C-C98C9596463C}" type="slidenum">
              <a:rPr lang="en-US" sz="1400" smtClean="0"/>
              <a:pPr algn="r"/>
              <a:t>7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83416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{3F97F3B2-BCCA-427D-9344-96CDB67DAD06}tf11437505_win32</Template>
  <TotalTime>66</TotalTime>
  <Words>267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Georgia Pro Cond Light</vt:lpstr>
      <vt:lpstr>Segoe UI Light</vt:lpstr>
      <vt:lpstr>Segoe UI Semibold</vt:lpstr>
      <vt:lpstr>Speak Pro</vt:lpstr>
      <vt:lpstr>Wingdings</vt:lpstr>
      <vt:lpstr>RetrospectVTI</vt:lpstr>
      <vt:lpstr>Excuses, Excuses</vt:lpstr>
      <vt:lpstr>Without Excuse for Sin</vt:lpstr>
      <vt:lpstr>Excuses We Use</vt:lpstr>
      <vt:lpstr>Excuses We Use</vt:lpstr>
      <vt:lpstr>Excuses We Use</vt:lpstr>
      <vt:lpstr>Excuses We Use</vt:lpstr>
      <vt:lpstr>Excuses, Excuses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Excuses, Excuses</dc:title>
  <dc:creator>Joe R Price</dc:creator>
  <cp:lastModifiedBy>Joe R Price</cp:lastModifiedBy>
  <cp:revision>20</cp:revision>
  <dcterms:created xsi:type="dcterms:W3CDTF">2020-10-02T17:48:03Z</dcterms:created>
  <dcterms:modified xsi:type="dcterms:W3CDTF">2020-10-04T14:51:58Z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