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</p:sldMasterIdLst>
  <p:notesMasterIdLst>
    <p:notesMasterId r:id="rId12"/>
  </p:notesMasterIdLst>
  <p:sldIdLst>
    <p:sldId id="309" r:id="rId5"/>
    <p:sldId id="310" r:id="rId6"/>
    <p:sldId id="311" r:id="rId7"/>
    <p:sldId id="312" r:id="rId8"/>
    <p:sldId id="313" r:id="rId9"/>
    <p:sldId id="314" r:id="rId10"/>
    <p:sldId id="31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19" autoAdjust="0"/>
  </p:normalViewPr>
  <p:slideViewPr>
    <p:cSldViewPr snapToGrid="0">
      <p:cViewPr varScale="1">
        <p:scale>
          <a:sx n="77" d="100"/>
          <a:sy n="77" d="100"/>
        </p:scale>
        <p:origin x="12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9FE073-7436-4571-8634-7D8D13A1E7B3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695058-2800-4EF1-B26D-E8CAA8999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951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DE2B5-A83B-4B5F-8B2E-1156F9C9C3BD}" type="datetime1">
              <a:rPr lang="en-US" smtClean="0"/>
              <a:t>10/4/2020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293234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86BE2-9B3C-44B0-B67F-1C55D801FAB8}" type="datetime1">
              <a:rPr lang="en-US" smtClean="0"/>
              <a:t>10/4/2020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980780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07F91-55B4-4897-A96F-751E8297FE46}" type="datetime1">
              <a:rPr lang="en-US" smtClean="0"/>
              <a:t>10/4/2020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331440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B12CC-5DB4-46C3-937F-FC3079CF3A6B}" type="datetime1">
              <a:rPr lang="en-US" smtClean="0"/>
              <a:t>10/4/2020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611856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C824-81FD-4787-A672-FE64659E5D88}" type="datetime1">
              <a:rPr lang="en-US" smtClean="0"/>
              <a:t>10/4/2020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808341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4FAD5-A5AC-41CA-B249-2408F8935B51}" type="datetime1">
              <a:rPr lang="en-US" smtClean="0"/>
              <a:t>10/4/2020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771173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07A0-8BE3-4636-8BFA-B25A2DF8A0F9}" type="datetime1">
              <a:rPr lang="en-US" smtClean="0"/>
              <a:t>10/4/2020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701673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C2EE9609-5011-4517-AA7B-A797E9BAA632}" type="datetime1">
              <a:rPr lang="en-US" smtClean="0"/>
              <a:t>10/4/2020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302048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553F7D-BEAE-4889-BB19-0B7150E933B9}" type="datetime1">
              <a:rPr lang="en-US" smtClean="0"/>
              <a:t>10/4/2020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826855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33DD620A-1312-4DBD-98A4-FBEE9766F513}" type="datetime1">
              <a:rPr lang="en-US" smtClean="0"/>
              <a:t>10/4/2020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6014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ransition spd="slow">
    <p:randomBar dir="vert"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6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DCB94-DAEA-456B-8BB1-3C7AC224B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/>
              <a:t>Excuses, Excuses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3A9E8-EEB5-4C56-B157-BB470A87C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10058400" cy="376089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4400" b="1" dirty="0"/>
              <a:t>Aaron, </a:t>
            </a:r>
            <a:r>
              <a:rPr lang="en-US" sz="4400" b="1" i="1" dirty="0"/>
              <a:t>Exodus 32:21-24</a:t>
            </a:r>
          </a:p>
          <a:p>
            <a:pPr>
              <a:lnSpc>
                <a:spcPct val="10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4400" b="1" dirty="0"/>
              <a:t>King Saul, </a:t>
            </a:r>
            <a:r>
              <a:rPr lang="en-US" sz="4400" b="1" i="1" dirty="0"/>
              <a:t>1 Samuel 15:19-21</a:t>
            </a:r>
          </a:p>
          <a:p>
            <a:pPr>
              <a:lnSpc>
                <a:spcPct val="10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4400" b="1" dirty="0"/>
              <a:t>Guests to the feast, </a:t>
            </a:r>
            <a:r>
              <a:rPr lang="en-US" sz="4400" b="1" i="1" dirty="0"/>
              <a:t>Luke 14:17-20</a:t>
            </a:r>
          </a:p>
          <a:p>
            <a:pPr>
              <a:lnSpc>
                <a:spcPct val="10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4400" b="1" dirty="0"/>
              <a:t>One talent man, </a:t>
            </a:r>
            <a:r>
              <a:rPr lang="en-US" sz="4400" b="1" i="1" dirty="0"/>
              <a:t>Matthew 25:25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93C7A375-7201-4E04-88E8-865EF48A3D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44244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ECC11-2BE8-45E6-8B44-E4C331D5B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pPr algn="r"/>
            <a:fld id="{3A98EE3D-8CD1-4C3F-BD1C-C98C9596463C}" type="slidenum">
              <a:rPr lang="en-US" sz="1400"/>
              <a:pPr algn="r"/>
              <a:t>1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5248980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DCB94-DAEA-456B-8BB1-3C7AC224B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/>
              <a:t>Without Excuse for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3A9E8-EEB5-4C56-B157-BB470A87C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455100"/>
            <a:ext cx="10058400" cy="279330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4800" b="1" dirty="0"/>
              <a:t>For rejecting Christ, </a:t>
            </a:r>
            <a:r>
              <a:rPr lang="en-US" sz="4800" b="1" i="1" dirty="0"/>
              <a:t>John 15:22</a:t>
            </a:r>
          </a:p>
          <a:p>
            <a:pPr>
              <a:lnSpc>
                <a:spcPct val="100000"/>
              </a:lnSpc>
              <a:spcBef>
                <a:spcPts val="1800"/>
              </a:spcBef>
              <a:buClr>
                <a:srgbClr val="C00000"/>
              </a:buClr>
              <a:buFont typeface="Wingdings" panose="05000000000000000000" pitchFamily="2" charset="2"/>
              <a:buChar char="Ø"/>
              <a:tabLst>
                <a:tab pos="514350" algn="l"/>
              </a:tabLst>
            </a:pPr>
            <a:r>
              <a:rPr lang="en-US" sz="4800" b="1" dirty="0"/>
              <a:t>For rejecting the true God,</a:t>
            </a:r>
            <a:br>
              <a:rPr lang="en-US" sz="4800" b="1" dirty="0"/>
            </a:br>
            <a:r>
              <a:rPr lang="en-US" sz="4800" b="1" dirty="0"/>
              <a:t>	</a:t>
            </a:r>
            <a:r>
              <a:rPr lang="en-US" sz="4800" b="1" i="1" dirty="0"/>
              <a:t>Romans 1:20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93C7A375-7201-4E04-88E8-865EF48A3D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44244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F9E3DB-A943-4A93-B7E8-DDDB22E81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pPr algn="r"/>
            <a:fld id="{3A98EE3D-8CD1-4C3F-BD1C-C98C9596463C}" type="slidenum">
              <a:rPr lang="en-US" sz="1400"/>
              <a:pPr algn="r"/>
              <a:t>2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9075734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DCB94-DAEA-456B-8BB1-3C7AC224B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/>
              <a:t>Excuses We 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3A9E8-EEB5-4C56-B157-BB470A87C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2267211"/>
            <a:ext cx="10376561" cy="3601881"/>
          </a:xfrm>
        </p:spPr>
        <p:txBody>
          <a:bodyPr>
            <a:normAutofit/>
          </a:bodyPr>
          <a:lstStyle/>
          <a:p>
            <a:pPr hangingPunct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4000" b="1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“I Didn’t Know</a:t>
            </a:r>
            <a:r>
              <a:rPr lang="en-US" sz="40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,” </a:t>
            </a:r>
            <a:r>
              <a:rPr lang="en-US" sz="4000" b="1" i="1" dirty="0">
                <a:latin typeface="Segoe UI Light" panose="020B0502040204020203" pitchFamily="34" charset="0"/>
                <a:cs typeface="Segoe UI Light" panose="020B0502040204020203" pitchFamily="34" charset="0"/>
              </a:rPr>
              <a:t>Acts 17:30-31</a:t>
            </a:r>
          </a:p>
          <a:p>
            <a:pPr marL="688975" lvl="1" indent="-350838" hangingPunct="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8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The Jews could say this, </a:t>
            </a:r>
            <a:r>
              <a:rPr lang="en-US" sz="3800" b="1" i="1" dirty="0">
                <a:latin typeface="Segoe UI Light" panose="020B0502040204020203" pitchFamily="34" charset="0"/>
                <a:cs typeface="Segoe UI Light" panose="020B0502040204020203" pitchFamily="34" charset="0"/>
              </a:rPr>
              <a:t>Acts 3:17</a:t>
            </a:r>
          </a:p>
          <a:p>
            <a:pPr marL="688975" lvl="1" indent="-350838" hangingPunct="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8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Saul could say this, </a:t>
            </a:r>
            <a:r>
              <a:rPr lang="en-US" sz="3800" b="1" i="1" dirty="0">
                <a:latin typeface="Segoe UI Light" panose="020B0502040204020203" pitchFamily="34" charset="0"/>
                <a:cs typeface="Segoe UI Light" panose="020B0502040204020203" pitchFamily="34" charset="0"/>
              </a:rPr>
              <a:t>1 Timothy 1:12-13</a:t>
            </a:r>
          </a:p>
          <a:p>
            <a:pPr marL="688975" lvl="1" indent="-350838" hangingPunct="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8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The unknowing must repent, </a:t>
            </a:r>
            <a:r>
              <a:rPr lang="en-US" sz="3800" b="1" i="1" dirty="0">
                <a:latin typeface="Segoe UI Light" panose="020B0502040204020203" pitchFamily="34" charset="0"/>
                <a:cs typeface="Segoe UI Light" panose="020B0502040204020203" pitchFamily="34" charset="0"/>
              </a:rPr>
              <a:t>Acts 17:30, 22-23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93C7A375-7201-4E04-88E8-865EF48A3D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44244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BF2C8A-8E3E-4DAD-9790-8B13B8101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3A98EE3D-8CD1-4C3F-BD1C-C98C9596463C}" type="slidenum">
              <a:rPr lang="en-US" sz="1400" smtClean="0"/>
              <a:pPr algn="r"/>
              <a:t>3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9003882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DCB94-DAEA-456B-8BB1-3C7AC224B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/>
              <a:t>Excuses We 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3A9E8-EEB5-4C56-B157-BB470A87C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2267211"/>
            <a:ext cx="10376561" cy="3995803"/>
          </a:xfrm>
        </p:spPr>
        <p:txBody>
          <a:bodyPr>
            <a:normAutofit/>
          </a:bodyPr>
          <a:lstStyle/>
          <a:p>
            <a:pPr hangingPunct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4000" b="1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“I Didn’t Have Time</a:t>
            </a:r>
            <a:r>
              <a:rPr lang="en-US" sz="40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,” </a:t>
            </a:r>
            <a:r>
              <a:rPr lang="en-US" sz="4000" b="1" i="1" dirty="0">
                <a:latin typeface="Segoe UI Light" panose="020B0502040204020203" pitchFamily="34" charset="0"/>
                <a:cs typeface="Segoe UI Light" panose="020B0502040204020203" pitchFamily="34" charset="0"/>
              </a:rPr>
              <a:t>Eph. 5:16 (Lk. 14:18-20)</a:t>
            </a:r>
          </a:p>
          <a:p>
            <a:pPr marL="688975" lvl="1" indent="-350838" hangingPunct="0">
              <a:spcBef>
                <a:spcPts val="24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8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I have time for a lot of other things</a:t>
            </a:r>
          </a:p>
          <a:p>
            <a:pPr marL="688975" lvl="1" indent="-350838" hangingPunct="0">
              <a:spcBef>
                <a:spcPts val="24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8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“Not if it takes my time, effort, and energy”</a:t>
            </a:r>
          </a:p>
          <a:p>
            <a:pPr marL="688975" lvl="1" indent="-350838" hangingPunct="0">
              <a:spcBef>
                <a:spcPts val="24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8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“Don’t expect me to volunteer to do anything”</a:t>
            </a:r>
          </a:p>
          <a:p>
            <a:pPr marL="688975" lvl="1" indent="-350838" hangingPunct="0">
              <a:spcBef>
                <a:spcPts val="24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3600" b="1" i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93C7A375-7201-4E04-88E8-865EF48A3D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44244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BF2C8A-8E3E-4DAD-9790-8B13B8101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3A98EE3D-8CD1-4C3F-BD1C-C98C9596463C}" type="slidenum">
              <a:rPr lang="en-US" sz="1400" smtClean="0"/>
              <a:pPr algn="r"/>
              <a:t>4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0462940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16" presetClass="entr" presetSubtype="21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DCB94-DAEA-456B-8BB1-3C7AC224B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/>
              <a:t>Excuses We 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3A9E8-EEB5-4C56-B157-BB470A87C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2267211"/>
            <a:ext cx="10376561" cy="3820438"/>
          </a:xfrm>
        </p:spPr>
        <p:txBody>
          <a:bodyPr>
            <a:normAutofit/>
          </a:bodyPr>
          <a:lstStyle/>
          <a:p>
            <a:pPr hangingPunct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4000" b="1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“I Did Some Good Things</a:t>
            </a:r>
            <a:r>
              <a:rPr lang="en-US" sz="40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,” </a:t>
            </a:r>
            <a:r>
              <a:rPr lang="en-US" sz="4000" b="1" i="1" dirty="0">
                <a:latin typeface="Segoe UI Light" panose="020B0502040204020203" pitchFamily="34" charset="0"/>
                <a:cs typeface="Segoe UI Light" panose="020B0502040204020203" pitchFamily="34" charset="0"/>
              </a:rPr>
              <a:t>Matthew 7:21-23</a:t>
            </a:r>
          </a:p>
          <a:p>
            <a:pPr marL="688975" lvl="1" indent="-350838" hangingPunct="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8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Most people have, </a:t>
            </a:r>
            <a:r>
              <a:rPr lang="en-US" sz="3800" b="1" i="1" dirty="0">
                <a:latin typeface="Segoe UI Light" panose="020B0502040204020203" pitchFamily="34" charset="0"/>
                <a:cs typeface="Segoe UI Light" panose="020B0502040204020203" pitchFamily="34" charset="0"/>
              </a:rPr>
              <a:t>Mark 10:17-22</a:t>
            </a:r>
          </a:p>
          <a:p>
            <a:pPr marL="688975" lvl="1" indent="-350838" hangingPunct="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8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Good people are still lost, </a:t>
            </a:r>
            <a:r>
              <a:rPr lang="en-US" sz="3800" b="1" i="1" dirty="0">
                <a:latin typeface="Segoe UI Light" panose="020B0502040204020203" pitchFamily="34" charset="0"/>
                <a:cs typeface="Segoe UI Light" panose="020B0502040204020203" pitchFamily="34" charset="0"/>
              </a:rPr>
              <a:t>Acts 10:1-2 (11:14)</a:t>
            </a:r>
          </a:p>
          <a:p>
            <a:pPr marL="688975" lvl="1" indent="-350838" hangingPunct="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8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Careful, lest we think we are something when we are not, </a:t>
            </a:r>
            <a:r>
              <a:rPr lang="en-US" sz="3800" b="1" i="1" dirty="0">
                <a:latin typeface="Segoe UI Light" panose="020B0502040204020203" pitchFamily="34" charset="0"/>
                <a:cs typeface="Segoe UI Light" panose="020B0502040204020203" pitchFamily="34" charset="0"/>
              </a:rPr>
              <a:t>Galatians 6:3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93C7A375-7201-4E04-88E8-865EF48A3D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44244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BF2C8A-8E3E-4DAD-9790-8B13B8101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3A98EE3D-8CD1-4C3F-BD1C-C98C9596463C}" type="slidenum">
              <a:rPr lang="en-US" sz="1400" smtClean="0"/>
              <a:pPr algn="r"/>
              <a:t>5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9888317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DCB94-DAEA-456B-8BB1-3C7AC224B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/>
              <a:t>Excuses We 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3A9E8-EEB5-4C56-B157-BB470A87C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2267211"/>
            <a:ext cx="10376561" cy="3820438"/>
          </a:xfrm>
        </p:spPr>
        <p:txBody>
          <a:bodyPr>
            <a:normAutofit/>
          </a:bodyPr>
          <a:lstStyle/>
          <a:p>
            <a:pPr hangingPunct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4000" b="1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“I Was Better Than Others</a:t>
            </a:r>
            <a:r>
              <a:rPr lang="en-US" sz="40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,” </a:t>
            </a:r>
            <a:r>
              <a:rPr lang="en-US" sz="4000" b="1" i="1" dirty="0">
                <a:latin typeface="Segoe UI Light" panose="020B0502040204020203" pitchFamily="34" charset="0"/>
                <a:cs typeface="Segoe UI Light" panose="020B0502040204020203" pitchFamily="34" charset="0"/>
              </a:rPr>
              <a:t>Gal. 6:4; Lk. 18:9</a:t>
            </a:r>
          </a:p>
          <a:p>
            <a:pPr marL="688975" lvl="1" indent="-350838" hangingPunct="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8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“In fact, better than most!” </a:t>
            </a:r>
            <a:r>
              <a:rPr lang="en-US" sz="3800" b="1" i="1" dirty="0">
                <a:latin typeface="Segoe UI Light" panose="020B0502040204020203" pitchFamily="34" charset="0"/>
                <a:cs typeface="Segoe UI Light" panose="020B0502040204020203" pitchFamily="34" charset="0"/>
              </a:rPr>
              <a:t>2 Cor. 10:13, 18</a:t>
            </a:r>
          </a:p>
          <a:p>
            <a:pPr marL="688975" lvl="1" indent="-350838" hangingPunct="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8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“What about this man?” </a:t>
            </a:r>
            <a:r>
              <a:rPr lang="en-US" sz="3800" b="1" i="1" dirty="0">
                <a:latin typeface="Segoe UI Light" panose="020B0502040204020203" pitchFamily="34" charset="0"/>
                <a:cs typeface="Segoe UI Light" panose="020B0502040204020203" pitchFamily="34" charset="0"/>
              </a:rPr>
              <a:t>John 21:20-21</a:t>
            </a:r>
          </a:p>
          <a:p>
            <a:pPr marL="871855" lvl="2" indent="-350838" hangingPunct="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6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Do our own work (responsible and accountable), </a:t>
            </a:r>
            <a:r>
              <a:rPr lang="en-US" sz="3600" b="1" i="1" dirty="0">
                <a:latin typeface="Segoe UI Light" panose="020B0502040204020203" pitchFamily="34" charset="0"/>
                <a:cs typeface="Segoe UI Light" panose="020B0502040204020203" pitchFamily="34" charset="0"/>
              </a:rPr>
              <a:t>2 Corinthians 10:18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93C7A375-7201-4E04-88E8-865EF48A3D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44244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BF2C8A-8E3E-4DAD-9790-8B13B8101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3A98EE3D-8CD1-4C3F-BD1C-C98C9596463C}" type="slidenum">
              <a:rPr lang="en-US" sz="1400" smtClean="0"/>
              <a:pPr algn="r"/>
              <a:t>6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077099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6" presetClass="entr" presetSubtype="21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DCB94-DAEA-456B-8BB1-3C7AC224B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/>
              <a:t>Excuses, Excuses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3A9E8-EEB5-4C56-B157-BB470A87C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379945"/>
            <a:ext cx="10539400" cy="3382028"/>
          </a:xfrm>
        </p:spPr>
        <p:txBody>
          <a:bodyPr>
            <a:normAutofit/>
          </a:bodyPr>
          <a:lstStyle/>
          <a:p>
            <a:pPr hangingPunct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40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Pride and selfishness tempt us to make excuses</a:t>
            </a:r>
          </a:p>
          <a:p>
            <a:pPr hangingPunct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40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Failing to do our duty is sin, </a:t>
            </a:r>
            <a:r>
              <a:rPr lang="en-US" sz="4000" b="1" i="1" dirty="0">
                <a:latin typeface="Segoe UI Light" panose="020B0502040204020203" pitchFamily="34" charset="0"/>
                <a:cs typeface="Segoe UI Light" panose="020B0502040204020203" pitchFamily="34" charset="0"/>
              </a:rPr>
              <a:t>James 4:17</a:t>
            </a:r>
          </a:p>
          <a:p>
            <a:pPr hangingPunct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tabLst>
                <a:tab pos="463550" algn="l"/>
              </a:tabLst>
            </a:pPr>
            <a:r>
              <a:rPr lang="en-US" sz="40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Excuses do not exempt us from God’s </a:t>
            </a:r>
            <a:br>
              <a:rPr lang="en-US" sz="4000" b="1" dirty="0"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sz="40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	righteous judgment, </a:t>
            </a:r>
            <a:r>
              <a:rPr lang="en-US" sz="4000" b="1" i="1" dirty="0">
                <a:latin typeface="Segoe UI Light" panose="020B0502040204020203" pitchFamily="34" charset="0"/>
                <a:cs typeface="Segoe UI Light" panose="020B0502040204020203" pitchFamily="34" charset="0"/>
              </a:rPr>
              <a:t>Romans 2:5-6</a:t>
            </a:r>
            <a:endParaRPr lang="en-US" sz="3600" b="1" i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93C7A375-7201-4E04-88E8-865EF48A3D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44244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BF2C8A-8E3E-4DAD-9790-8B13B8101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3A98EE3D-8CD1-4C3F-BD1C-C98C9596463C}" type="slidenum">
              <a:rPr lang="en-US" sz="1400" smtClean="0"/>
              <a:pPr algn="r"/>
              <a:t>7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8834166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VTI">
  <a:themeElements>
    <a:clrScheme name="">
      <a:dk1>
        <a:srgbClr val="000000"/>
      </a:dk1>
      <a:lt1>
        <a:srgbClr val="FFFFFF"/>
      </a:lt1>
      <a:dk2>
        <a:srgbClr val="243541"/>
      </a:dk2>
      <a:lt2>
        <a:srgbClr val="E2E5E8"/>
      </a:lt2>
      <a:accent1>
        <a:srgbClr val="E88B33"/>
      </a:accent1>
      <a:accent2>
        <a:srgbClr val="AEA33A"/>
      </a:accent2>
      <a:accent3>
        <a:srgbClr val="8CAB4A"/>
      </a:accent3>
      <a:accent4>
        <a:srgbClr val="57B636"/>
      </a:accent4>
      <a:accent5>
        <a:srgbClr val="2EBA43"/>
      </a:accent5>
      <a:accent6>
        <a:srgbClr val="33B67D"/>
      </a:accent6>
      <a:hlink>
        <a:srgbClr val="5F84A8"/>
      </a:hlink>
      <a:folHlink>
        <a:srgbClr val="7F7F7F"/>
      </a:folHlink>
    </a:clrScheme>
    <a:fontScheme name="Retrospect">
      <a:majorFont>
        <a:latin typeface="Georgia Pro Cond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Speak Pro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16377351-63A1-4C2E-8C9A-66CDD70F16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1F006B4-A9E1-4F39-85C8-FB836F9193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F3CD65D-61A5-43C9-A837-6EC73C7DA8A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{3F97F3B2-BCCA-427D-9344-96CDB67DAD06}tf11437505_win32</Template>
  <TotalTime>66</TotalTime>
  <Words>267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Calibri</vt:lpstr>
      <vt:lpstr>Georgia Pro Cond Light</vt:lpstr>
      <vt:lpstr>Segoe UI Light</vt:lpstr>
      <vt:lpstr>Segoe UI Semibold</vt:lpstr>
      <vt:lpstr>Speak Pro</vt:lpstr>
      <vt:lpstr>Wingdings</vt:lpstr>
      <vt:lpstr>RetrospectVTI</vt:lpstr>
      <vt:lpstr>Excuses, Excuses</vt:lpstr>
      <vt:lpstr>Without Excuse for Sin</vt:lpstr>
      <vt:lpstr>Excuses We Use</vt:lpstr>
      <vt:lpstr>Excuses We Use</vt:lpstr>
      <vt:lpstr>Excuses We Use</vt:lpstr>
      <vt:lpstr>Excuses We Use</vt:lpstr>
      <vt:lpstr>Excuses, Excuses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Excuses, Excuses</dc:title>
  <dc:creator>Joe R Price</dc:creator>
  <cp:lastModifiedBy>Joe R Price</cp:lastModifiedBy>
  <cp:revision>20</cp:revision>
  <dcterms:created xsi:type="dcterms:W3CDTF">2020-10-02T17:48:03Z</dcterms:created>
  <dcterms:modified xsi:type="dcterms:W3CDTF">2020-10-04T14:51:58Z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