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13"/>
  </p:notesMasterIdLst>
  <p:sldIdLst>
    <p:sldId id="266" r:id="rId5"/>
    <p:sldId id="268" r:id="rId6"/>
    <p:sldId id="267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E9DB2-9149-4F6D-B81F-87B87340B69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D03493-A6AA-4734-BB4B-0DCB1E298EB8}">
      <dgm:prSet/>
      <dgm:spPr/>
      <dgm:t>
        <a:bodyPr/>
        <a:lstStyle/>
        <a:p>
          <a:r>
            <a:rPr lang="en-US" dirty="0"/>
            <a:t>C</a:t>
          </a:r>
          <a:r>
            <a: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hoosing </a:t>
          </a:r>
          <a:r>
            <a:rPr lang="en-US" u="sng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not</a:t>
          </a:r>
          <a:r>
            <a: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to do what is in our power to do, </a:t>
          </a:r>
          <a:br>
            <a: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1 John 3:4</a:t>
          </a:r>
          <a:endParaRPr lang="en-US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4FA772B-DF3B-4BCA-ACEB-17C403BE4BAA}" type="parTrans" cxnId="{D1880CD1-298A-4D81-A9F3-C5BCDFF4CDDD}">
      <dgm:prSet/>
      <dgm:spPr/>
      <dgm:t>
        <a:bodyPr/>
        <a:lstStyle/>
        <a:p>
          <a:endParaRPr lang="en-US"/>
        </a:p>
      </dgm:t>
    </dgm:pt>
    <dgm:pt modelId="{62902EDB-6957-484E-8ECD-CAF0AE9B85E1}" type="sibTrans" cxnId="{D1880CD1-298A-4D81-A9F3-C5BCDFF4CDDD}">
      <dgm:prSet/>
      <dgm:spPr/>
      <dgm:t>
        <a:bodyPr/>
        <a:lstStyle/>
        <a:p>
          <a:endParaRPr lang="en-US"/>
        </a:p>
      </dgm:t>
    </dgm:pt>
    <dgm:pt modelId="{280CCF02-CACE-42C3-9599-47E901AADA87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Choosing to </a:t>
          </a:r>
          <a:r>
            <a:rPr lang="en-US" u="sng" dirty="0">
              <a:latin typeface="Segoe UI" panose="020B0502040204020203" pitchFamily="34" charset="0"/>
              <a:cs typeface="Segoe UI" panose="020B0502040204020203" pitchFamily="34" charset="0"/>
            </a:rPr>
            <a:t>do</a:t>
          </a: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 what is in our power not to do, </a:t>
          </a:r>
          <a:r>
            <a:rPr lang="en-US" i="1" dirty="0">
              <a:latin typeface="Segoe UI" panose="020B0502040204020203" pitchFamily="34" charset="0"/>
              <a:cs typeface="Segoe UI" panose="020B0502040204020203" pitchFamily="34" charset="0"/>
            </a:rPr>
            <a:t>James 4:17</a:t>
          </a:r>
          <a:endParaRPr lang="en-U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41B5B2D-93CB-4D52-8B1F-D4728B4331F5}" type="parTrans" cxnId="{567B166F-8EA8-47DA-B7FF-3FA67B0A1773}">
      <dgm:prSet/>
      <dgm:spPr/>
      <dgm:t>
        <a:bodyPr/>
        <a:lstStyle/>
        <a:p>
          <a:endParaRPr lang="en-US"/>
        </a:p>
      </dgm:t>
    </dgm:pt>
    <dgm:pt modelId="{9F470E59-F65F-4786-B5FA-E33C1634A123}" type="sibTrans" cxnId="{567B166F-8EA8-47DA-B7FF-3FA67B0A1773}">
      <dgm:prSet/>
      <dgm:spPr/>
      <dgm:t>
        <a:bodyPr/>
        <a:lstStyle/>
        <a:p>
          <a:endParaRPr lang="en-US"/>
        </a:p>
      </dgm:t>
    </dgm:pt>
    <dgm:pt modelId="{1111BB92-8252-4F16-8DB2-2A16D77BAAB6}" type="pres">
      <dgm:prSet presAssocID="{7F6E9DB2-9149-4F6D-B81F-87B87340B6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6551BD-3983-4B3D-ADBC-F2003C676C3C}" type="pres">
      <dgm:prSet presAssocID="{4FD03493-A6AA-4734-BB4B-0DCB1E298EB8}" presName="hierRoot1" presStyleCnt="0"/>
      <dgm:spPr/>
    </dgm:pt>
    <dgm:pt modelId="{CAF73BDA-C9DA-4814-972A-38443B5EB276}" type="pres">
      <dgm:prSet presAssocID="{4FD03493-A6AA-4734-BB4B-0DCB1E298EB8}" presName="composite" presStyleCnt="0"/>
      <dgm:spPr/>
    </dgm:pt>
    <dgm:pt modelId="{C3F09091-2182-43EF-B937-EAAB88AB4EAB}" type="pres">
      <dgm:prSet presAssocID="{4FD03493-A6AA-4734-BB4B-0DCB1E298EB8}" presName="background" presStyleLbl="node0" presStyleIdx="0" presStyleCnt="2"/>
      <dgm:spPr/>
    </dgm:pt>
    <dgm:pt modelId="{7BA2888E-A0B0-4B84-9314-B9857F7006F2}" type="pres">
      <dgm:prSet presAssocID="{4FD03493-A6AA-4734-BB4B-0DCB1E298EB8}" presName="text" presStyleLbl="fgAcc0" presStyleIdx="0" presStyleCnt="2">
        <dgm:presLayoutVars>
          <dgm:chPref val="3"/>
        </dgm:presLayoutVars>
      </dgm:prSet>
      <dgm:spPr/>
    </dgm:pt>
    <dgm:pt modelId="{679CE4D3-5107-48CB-B47D-1521E3DC05E8}" type="pres">
      <dgm:prSet presAssocID="{4FD03493-A6AA-4734-BB4B-0DCB1E298EB8}" presName="hierChild2" presStyleCnt="0"/>
      <dgm:spPr/>
    </dgm:pt>
    <dgm:pt modelId="{1C2F3564-B0D8-4741-814D-5FFFFAB858CF}" type="pres">
      <dgm:prSet presAssocID="{280CCF02-CACE-42C3-9599-47E901AADA87}" presName="hierRoot1" presStyleCnt="0"/>
      <dgm:spPr/>
    </dgm:pt>
    <dgm:pt modelId="{E2392FA4-E0C9-4C62-882C-BCA5F9397555}" type="pres">
      <dgm:prSet presAssocID="{280CCF02-CACE-42C3-9599-47E901AADA87}" presName="composite" presStyleCnt="0"/>
      <dgm:spPr/>
    </dgm:pt>
    <dgm:pt modelId="{13ABAAB6-5BDC-4106-BC33-44E8126F4134}" type="pres">
      <dgm:prSet presAssocID="{280CCF02-CACE-42C3-9599-47E901AADA87}" presName="background" presStyleLbl="node0" presStyleIdx="1" presStyleCnt="2"/>
      <dgm:spPr/>
    </dgm:pt>
    <dgm:pt modelId="{4CA2186C-44A4-4CFA-B2C9-0C4091C22D9D}" type="pres">
      <dgm:prSet presAssocID="{280CCF02-CACE-42C3-9599-47E901AADA87}" presName="text" presStyleLbl="fgAcc0" presStyleIdx="1" presStyleCnt="2">
        <dgm:presLayoutVars>
          <dgm:chPref val="3"/>
        </dgm:presLayoutVars>
      </dgm:prSet>
      <dgm:spPr/>
    </dgm:pt>
    <dgm:pt modelId="{9ECA5C3E-27D7-4B87-A580-FFE58513C681}" type="pres">
      <dgm:prSet presAssocID="{280CCF02-CACE-42C3-9599-47E901AADA87}" presName="hierChild2" presStyleCnt="0"/>
      <dgm:spPr/>
    </dgm:pt>
  </dgm:ptLst>
  <dgm:cxnLst>
    <dgm:cxn modelId="{567B166F-8EA8-47DA-B7FF-3FA67B0A1773}" srcId="{7F6E9DB2-9149-4F6D-B81F-87B87340B69B}" destId="{280CCF02-CACE-42C3-9599-47E901AADA87}" srcOrd="1" destOrd="0" parTransId="{E41B5B2D-93CB-4D52-8B1F-D4728B4331F5}" sibTransId="{9F470E59-F65F-4786-B5FA-E33C1634A123}"/>
    <dgm:cxn modelId="{5079DF71-2916-44C4-BA3E-72C6055BDB50}" type="presOf" srcId="{280CCF02-CACE-42C3-9599-47E901AADA87}" destId="{4CA2186C-44A4-4CFA-B2C9-0C4091C22D9D}" srcOrd="0" destOrd="0" presId="urn:microsoft.com/office/officeart/2005/8/layout/hierarchy1"/>
    <dgm:cxn modelId="{0FECCFC5-FC25-41FB-BC87-E4C3007CA055}" type="presOf" srcId="{4FD03493-A6AA-4734-BB4B-0DCB1E298EB8}" destId="{7BA2888E-A0B0-4B84-9314-B9857F7006F2}" srcOrd="0" destOrd="0" presId="urn:microsoft.com/office/officeart/2005/8/layout/hierarchy1"/>
    <dgm:cxn modelId="{4DFDDACF-7CFD-4571-B9C6-7E38CC5E47FB}" type="presOf" srcId="{7F6E9DB2-9149-4F6D-B81F-87B87340B69B}" destId="{1111BB92-8252-4F16-8DB2-2A16D77BAAB6}" srcOrd="0" destOrd="0" presId="urn:microsoft.com/office/officeart/2005/8/layout/hierarchy1"/>
    <dgm:cxn modelId="{D1880CD1-298A-4D81-A9F3-C5BCDFF4CDDD}" srcId="{7F6E9DB2-9149-4F6D-B81F-87B87340B69B}" destId="{4FD03493-A6AA-4734-BB4B-0DCB1E298EB8}" srcOrd="0" destOrd="0" parTransId="{74FA772B-DF3B-4BCA-ACEB-17C403BE4BAA}" sibTransId="{62902EDB-6957-484E-8ECD-CAF0AE9B85E1}"/>
    <dgm:cxn modelId="{72F9C118-BA0D-4731-A8E8-885C599F608A}" type="presParOf" srcId="{1111BB92-8252-4F16-8DB2-2A16D77BAAB6}" destId="{DD6551BD-3983-4B3D-ADBC-F2003C676C3C}" srcOrd="0" destOrd="0" presId="urn:microsoft.com/office/officeart/2005/8/layout/hierarchy1"/>
    <dgm:cxn modelId="{6AEB9EEA-9E0E-406F-8C5F-E5EDB62257A1}" type="presParOf" srcId="{DD6551BD-3983-4B3D-ADBC-F2003C676C3C}" destId="{CAF73BDA-C9DA-4814-972A-38443B5EB276}" srcOrd="0" destOrd="0" presId="urn:microsoft.com/office/officeart/2005/8/layout/hierarchy1"/>
    <dgm:cxn modelId="{EB042489-6D27-46A5-BA33-E2E816DD10D0}" type="presParOf" srcId="{CAF73BDA-C9DA-4814-972A-38443B5EB276}" destId="{C3F09091-2182-43EF-B937-EAAB88AB4EAB}" srcOrd="0" destOrd="0" presId="urn:microsoft.com/office/officeart/2005/8/layout/hierarchy1"/>
    <dgm:cxn modelId="{8EF6EF07-F802-4F74-8609-3A0ECF1E8916}" type="presParOf" srcId="{CAF73BDA-C9DA-4814-972A-38443B5EB276}" destId="{7BA2888E-A0B0-4B84-9314-B9857F7006F2}" srcOrd="1" destOrd="0" presId="urn:microsoft.com/office/officeart/2005/8/layout/hierarchy1"/>
    <dgm:cxn modelId="{AC0B9772-E09B-4D9D-8589-6A77283AFF47}" type="presParOf" srcId="{DD6551BD-3983-4B3D-ADBC-F2003C676C3C}" destId="{679CE4D3-5107-48CB-B47D-1521E3DC05E8}" srcOrd="1" destOrd="0" presId="urn:microsoft.com/office/officeart/2005/8/layout/hierarchy1"/>
    <dgm:cxn modelId="{2D13EC66-E343-4EAA-A288-3D9A5C876929}" type="presParOf" srcId="{1111BB92-8252-4F16-8DB2-2A16D77BAAB6}" destId="{1C2F3564-B0D8-4741-814D-5FFFFAB858CF}" srcOrd="1" destOrd="0" presId="urn:microsoft.com/office/officeart/2005/8/layout/hierarchy1"/>
    <dgm:cxn modelId="{F6CD3020-F90A-4AB8-91EB-AC8BE3DD7708}" type="presParOf" srcId="{1C2F3564-B0D8-4741-814D-5FFFFAB858CF}" destId="{E2392FA4-E0C9-4C62-882C-BCA5F9397555}" srcOrd="0" destOrd="0" presId="urn:microsoft.com/office/officeart/2005/8/layout/hierarchy1"/>
    <dgm:cxn modelId="{06DB0B8D-DAC1-49E9-98D2-85FC75C06BE3}" type="presParOf" srcId="{E2392FA4-E0C9-4C62-882C-BCA5F9397555}" destId="{13ABAAB6-5BDC-4106-BC33-44E8126F4134}" srcOrd="0" destOrd="0" presId="urn:microsoft.com/office/officeart/2005/8/layout/hierarchy1"/>
    <dgm:cxn modelId="{36817911-9B78-4626-8040-A277BD75128D}" type="presParOf" srcId="{E2392FA4-E0C9-4C62-882C-BCA5F9397555}" destId="{4CA2186C-44A4-4CFA-B2C9-0C4091C22D9D}" srcOrd="1" destOrd="0" presId="urn:microsoft.com/office/officeart/2005/8/layout/hierarchy1"/>
    <dgm:cxn modelId="{A251BDF0-D562-4A69-9B00-1C2AC38EA092}" type="presParOf" srcId="{1C2F3564-B0D8-4741-814D-5FFFFAB858CF}" destId="{9ECA5C3E-27D7-4B87-A580-FFE58513C6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09091-2182-43EF-B937-EAAB88AB4EAB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2888E-A0B0-4B84-9314-B9857F7006F2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</a:t>
          </a:r>
          <a:r>
            <a:rPr lang="en-US" sz="370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hoosing </a:t>
          </a:r>
          <a:r>
            <a:rPr lang="en-US" sz="3700" u="sng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not</a:t>
          </a:r>
          <a:r>
            <a:rPr lang="en-US" sz="370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to do what is in our power to do, </a:t>
          </a:r>
          <a:br>
            <a:rPr lang="en-US" sz="370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3700" i="1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1 John 3:4</a:t>
          </a:r>
          <a:endParaRPr lang="en-US" sz="37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60236" y="832323"/>
        <a:ext cx="4149382" cy="2576345"/>
      </dsp:txXfrm>
    </dsp:sp>
    <dsp:sp modelId="{13ABAAB6-5BDC-4106-BC33-44E8126F4134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2186C-44A4-4CFA-B2C9-0C4091C22D9D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Segoe UI" panose="020B0502040204020203" pitchFamily="34" charset="0"/>
              <a:cs typeface="Segoe UI" panose="020B0502040204020203" pitchFamily="34" charset="0"/>
            </a:rPr>
            <a:t>Choosing to </a:t>
          </a:r>
          <a:r>
            <a:rPr lang="en-US" sz="3700" u="sng" kern="1200" dirty="0">
              <a:latin typeface="Segoe UI" panose="020B0502040204020203" pitchFamily="34" charset="0"/>
              <a:cs typeface="Segoe UI" panose="020B0502040204020203" pitchFamily="34" charset="0"/>
            </a:rPr>
            <a:t>do</a:t>
          </a:r>
          <a:r>
            <a:rPr lang="en-US" sz="3700" kern="1200" dirty="0">
              <a:latin typeface="Segoe UI" panose="020B0502040204020203" pitchFamily="34" charset="0"/>
              <a:cs typeface="Segoe UI" panose="020B0502040204020203" pitchFamily="34" charset="0"/>
            </a:rPr>
            <a:t> what is in our power not to do, </a:t>
          </a:r>
          <a:r>
            <a:rPr lang="en-US" sz="3700" i="1" kern="1200" dirty="0">
              <a:latin typeface="Segoe UI" panose="020B0502040204020203" pitchFamily="34" charset="0"/>
              <a:cs typeface="Segoe UI" panose="020B0502040204020203" pitchFamily="34" charset="0"/>
            </a:rPr>
            <a:t>James 4:17</a:t>
          </a:r>
          <a:endParaRPr lang="en-US" sz="37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827635" y="832323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B6F77-31B3-44A6-9538-7D3B84B14A3E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C92D-C8E2-4A8F-BF2D-75109D630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1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80AD-FF80-49A1-8A83-48F67D074111}" type="datetime1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CDFB-28C7-45B2-9004-F5198034415F}" type="datetime1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D5FF-F2CC-4101-8431-6D1B95F5F566}" type="datetime1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7ADD-AF6B-4BFB-86CF-0696CA765D5C}" type="datetime1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92EC-34AF-4E06-840B-DB9DCA048820}" type="datetime1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A802-6024-4A29-991B-1F4EB2CFE79B}" type="datetime1">
              <a:rPr lang="en-US" smtClean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2F70-EC3F-4ADC-B439-E09714F3F2B9}" type="datetime1">
              <a:rPr lang="en-US" smtClean="0"/>
              <a:t>10/11/2020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677A-7425-41C9-97B2-D55402113C3D}" type="datetime1">
              <a:rPr lang="en-US" smtClean="0"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AAE8-819E-4C22-967F-23680D7056FF}" type="datetime1">
              <a:rPr lang="en-US" smtClean="0"/>
              <a:t>10/11/2020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A7F9560-CBA4-41E6-9AA8-7C2F03EE8FA3}" type="datetime1">
              <a:rPr lang="en-US" smtClean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58B8-55B7-48EB-92F9-DAA886084DA8}" type="datetime1">
              <a:rPr lang="en-US" smtClean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BE56E9-EC68-40CA-9F4F-F7E9C91F9A7F}" type="datetime1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ur">
            <a:extLst>
              <a:ext uri="{FF2B5EF4-FFF2-40B4-BE49-F238E27FC236}">
                <a16:creationId xmlns:a16="http://schemas.microsoft.com/office/drawing/2014/main" id="{ECC95573-2971-40CA-8931-174ACDF3E9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7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83" y="4992430"/>
            <a:ext cx="10058400" cy="135826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“If You Are The Son of God”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F9D1C7A-DB91-403F-B240-06B232CC9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202" y="644243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441553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0641-2AE5-4906-8037-EA1D59D8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157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Temptations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BA2B-8328-4C48-AE15-B0D5C6537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6898"/>
            <a:ext cx="10551925" cy="39716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God does not always do what He can do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Jesus displayed this trait when tempted, 	</a:t>
            </a:r>
            <a:r>
              <a:rPr lang="en-US" sz="4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Matthew 4:2-10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 rejected impulsive, selfish sin, </a:t>
            </a:r>
            <a:b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Hebrews 4:15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65D84D-3F96-40C9-BD09-EE8946F0E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202" y="644243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97C04-6291-4F4B-BC7D-7652DE20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6968" y="6459008"/>
            <a:ext cx="1312025" cy="365125"/>
          </a:xfrm>
        </p:spPr>
        <p:txBody>
          <a:bodyPr/>
          <a:lstStyle/>
          <a:p>
            <a:fld id="{6113E31D-E2AB-40D1-8B51-AFA5AFEF393A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2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70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EF5E-2683-49D7-96A8-5E2F7819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41781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We Resist Temptations By…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5D5658C-C46F-4A9E-A4CA-A90485DC7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4424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9B7229C-EF5F-4EDC-9879-3FAD3ABD7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72874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64FB8A6-4B70-493B-8F5B-944A7E4A9473}"/>
              </a:ext>
            </a:extLst>
          </p:cNvPr>
          <p:cNvSpPr/>
          <p:nvPr/>
        </p:nvSpPr>
        <p:spPr>
          <a:xfrm>
            <a:off x="6096000" y="2098515"/>
            <a:ext cx="5446816" cy="3786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B4F91FC-89C5-4E77-8AC1-38736B5A5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202" y="644243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01E284F-B93C-4BBA-A96D-DE02795F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748" y="6459785"/>
            <a:ext cx="901874" cy="365125"/>
          </a:xfrm>
        </p:spPr>
        <p:txBody>
          <a:bodyPr vert="horz" lIns="91440" tIns="45720" rIns="91440" bIns="45720" rtlCol="0" anchor="ctr"/>
          <a:lstStyle/>
          <a:p>
            <a:fld id="{6113E31D-E2AB-40D1-8B51-AFA5AFEF393A}" type="slidenum"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3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72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0641-2AE5-4906-8037-EA1D59D8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3867"/>
            <a:ext cx="10058400" cy="1694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“If you are the Son of God”</a:t>
            </a:r>
            <a:br>
              <a:rPr lang="en-US" sz="5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Matthew 4:3, 6</a:t>
            </a:r>
            <a:endParaRPr lang="en-US" sz="44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BA2B-8328-4C48-AE15-B0D5C6537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6898"/>
            <a:ext cx="10551925" cy="37521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Satan challenges truth by injecting 	doubt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Satan challenges our trust in God’s 	provisions by enticing us with selfish 	impulses </a:t>
            </a:r>
            <a:r>
              <a:rPr lang="en-US" sz="4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(James 1:14)</a:t>
            </a:r>
            <a:endParaRPr lang="en-US" sz="4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65D84D-3F96-40C9-BD09-EE8946F0E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202" y="644243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97C04-6291-4F4B-BC7D-7652DE20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6968" y="6459008"/>
            <a:ext cx="1312025" cy="365125"/>
          </a:xfrm>
        </p:spPr>
        <p:txBody>
          <a:bodyPr/>
          <a:lstStyle/>
          <a:p>
            <a:fld id="{6113E31D-E2AB-40D1-8B51-AFA5AFEF393A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4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27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0641-2AE5-4906-8037-EA1D59D8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3867"/>
            <a:ext cx="10058400" cy="16991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“If you are the Son of God”</a:t>
            </a:r>
            <a:br>
              <a:rPr lang="en-US" sz="5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Matthew 4:3, 6</a:t>
            </a:r>
            <a:endParaRPr lang="en-US" sz="5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BA2B-8328-4C48-AE15-B0D5C6537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6898"/>
            <a:ext cx="10551925" cy="39582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Satan uses God’s promises to entice us 	to test God, </a:t>
            </a:r>
            <a:r>
              <a:rPr lang="en-US" sz="4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Matthew 4:6-7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Satan uses immediate fulfillment to 	tempt our devotion to the enduring 	purposes of God, </a:t>
            </a:r>
            <a:r>
              <a:rPr lang="en-US" sz="4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Matthew 4:8-10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65D84D-3F96-40C9-BD09-EE8946F0E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202" y="644243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97C04-6291-4F4B-BC7D-7652DE20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6968" y="6459008"/>
            <a:ext cx="1312025" cy="365125"/>
          </a:xfrm>
        </p:spPr>
        <p:txBody>
          <a:bodyPr/>
          <a:lstStyle/>
          <a:p>
            <a:fld id="{6113E31D-E2AB-40D1-8B51-AFA5AFEF393A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5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0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0641-2AE5-4906-8037-EA1D59D8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7786"/>
            <a:ext cx="10058400" cy="15908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“If you are the Christ, tell us!”</a:t>
            </a:r>
            <a:br>
              <a:rPr lang="en-US" sz="5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John 10:24</a:t>
            </a:r>
            <a:endParaRPr lang="en-US" sz="4400" i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BA2B-8328-4C48-AE15-B0D5C6537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1534"/>
            <a:ext cx="10551925" cy="4283902"/>
          </a:xfrm>
        </p:spPr>
        <p:txBody>
          <a:bodyPr>
            <a:normAutofit/>
          </a:bodyPr>
          <a:lstStyle/>
          <a:p>
            <a:pPr marL="174625" indent="-17462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 hearts refuse to see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0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John 12:37-40</a:t>
            </a:r>
          </a:p>
          <a:p>
            <a:pPr marL="463550" lvl="1" indent="-125413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3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Jesus told them, didn’t believe, </a:t>
            </a:r>
            <a:r>
              <a:rPr lang="en-US" sz="3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John 10:25</a:t>
            </a:r>
          </a:p>
          <a:p>
            <a:pPr marL="463550" lvl="1" indent="-125413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3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His trial, </a:t>
            </a:r>
            <a:r>
              <a:rPr lang="en-US" sz="3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22:67</a:t>
            </a:r>
          </a:p>
          <a:p>
            <a:pPr marL="463550" lvl="1" indent="-125413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3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the cross, </a:t>
            </a:r>
            <a:r>
              <a:rPr lang="en-US" sz="3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23:39</a:t>
            </a:r>
          </a:p>
          <a:p>
            <a:pPr marL="174625" indent="-17462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often must Jesus tell us the truth? 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40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Matthew 13:13-15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65D84D-3F96-40C9-BD09-EE8946F0E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202" y="644243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97C04-6291-4F4B-BC7D-7652DE20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6968" y="6459008"/>
            <a:ext cx="1312025" cy="365125"/>
          </a:xfrm>
        </p:spPr>
        <p:txBody>
          <a:bodyPr/>
          <a:lstStyle/>
          <a:p>
            <a:fld id="{6113E31D-E2AB-40D1-8B51-AFA5AFEF393A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6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2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0641-2AE5-4906-8037-EA1D59D8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7786"/>
            <a:ext cx="10058400" cy="155322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53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“If you are the king of the Jews, </a:t>
            </a:r>
            <a:br>
              <a:rPr lang="en-US" sz="53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53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save yourself!” </a:t>
            </a:r>
            <a:r>
              <a:rPr lang="en-US" sz="49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23:37</a:t>
            </a:r>
            <a:endParaRPr lang="en-US" sz="4900" i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BA2B-8328-4C48-AE15-B0D5C6537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4164"/>
            <a:ext cx="10551925" cy="4258851"/>
          </a:xfrm>
        </p:spPr>
        <p:txBody>
          <a:bodyPr>
            <a:normAutofit/>
          </a:bodyPr>
          <a:lstStyle/>
          <a:p>
            <a:pPr marL="174625" indent="-17462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King came to save sinners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0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Jeremiah 23:5-6</a:t>
            </a:r>
          </a:p>
          <a:p>
            <a:pPr marL="463550" lvl="1" indent="-125413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3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Brought salvation, </a:t>
            </a:r>
            <a:r>
              <a:rPr lang="en-US" sz="3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Zechariah 9:9-10</a:t>
            </a:r>
          </a:p>
          <a:p>
            <a:pPr marL="463550" lvl="1" indent="-125413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3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Messiah’s reign of peace, </a:t>
            </a:r>
            <a:r>
              <a:rPr lang="en-US" sz="3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Isaiah 2:2-4</a:t>
            </a:r>
          </a:p>
          <a:p>
            <a:pPr marL="463550" lvl="1" indent="-125413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3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church! </a:t>
            </a:r>
            <a:r>
              <a:rPr lang="en-US" sz="3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Hebrews 12:22-23, 28</a:t>
            </a:r>
          </a:p>
          <a:p>
            <a:pPr marL="170942" indent="-125413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Christ the King has all authority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65D84D-3F96-40C9-BD09-EE8946F0E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202" y="644243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97C04-6291-4F4B-BC7D-7652DE20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6968" y="6459008"/>
            <a:ext cx="1312025" cy="365125"/>
          </a:xfrm>
        </p:spPr>
        <p:txBody>
          <a:bodyPr/>
          <a:lstStyle/>
          <a:p>
            <a:fld id="{6113E31D-E2AB-40D1-8B51-AFA5AFEF393A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7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83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0641-2AE5-4906-8037-EA1D59D8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0937"/>
            <a:ext cx="10058400" cy="10772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Jesus is the Christ, the Son of God</a:t>
            </a:r>
            <a:endParaRPr lang="en-US" sz="5000" i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BA2B-8328-4C48-AE15-B0D5C6537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4164"/>
            <a:ext cx="10551925" cy="4221272"/>
          </a:xfrm>
        </p:spPr>
        <p:txBody>
          <a:bodyPr>
            <a:normAutofit/>
          </a:bodyPr>
          <a:lstStyle/>
          <a:p>
            <a:pPr marL="174625" indent="-17462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have eternal life in His name, </a:t>
            </a:r>
            <a:br>
              <a:rPr lang="en-US" sz="4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John 20:30-31</a:t>
            </a:r>
            <a:endParaRPr lang="en-US" sz="4200" b="1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 is our only salvation, </a:t>
            </a:r>
            <a:r>
              <a:rPr lang="en-US" sz="42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Acts 4:12</a:t>
            </a:r>
          </a:p>
          <a:p>
            <a:pPr marL="174625" indent="-17462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faith in Christ overcomes the world 	and its temptations, </a:t>
            </a:r>
            <a:r>
              <a:rPr lang="en-US" sz="42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John 5:4-5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65D84D-3F96-40C9-BD09-EE8946F0E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202" y="644243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97C04-6291-4F4B-BC7D-7652DE20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6968" y="6459008"/>
            <a:ext cx="1312025" cy="365125"/>
          </a:xfrm>
        </p:spPr>
        <p:txBody>
          <a:bodyPr/>
          <a:lstStyle/>
          <a:p>
            <a:fld id="{6113E31D-E2AB-40D1-8B51-AFA5AFEF393A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8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1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6451C01-71EB-4236-9458-377C31D5C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26911E-AE6C-4963-864C-FEDEB2DC77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5550B3-F1C0-4D73-82FC-DDABEC8F095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314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Segoe UI</vt:lpstr>
      <vt:lpstr>Segoe UI Semibold</vt:lpstr>
      <vt:lpstr>Wingdings</vt:lpstr>
      <vt:lpstr>Retrospect</vt:lpstr>
      <vt:lpstr>“If You Are The Son of God”</vt:lpstr>
      <vt:lpstr>Temptations</vt:lpstr>
      <vt:lpstr>We Resist Temptations By…</vt:lpstr>
      <vt:lpstr>“If you are the Son of God” Matthew 4:3, 6</vt:lpstr>
      <vt:lpstr>“If you are the Son of God” Matthew 4:3, 6</vt:lpstr>
      <vt:lpstr>“If you are the Christ, tell us!” John 10:24</vt:lpstr>
      <vt:lpstr>“If you are the king of the Jews,  save yourself!” Luke 23:37</vt:lpstr>
      <vt:lpstr>Jesus is the Christ, the Son of God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“If You Are The Son of God”</dc:title>
  <dc:creator>Joe R Price</dc:creator>
  <cp:lastModifiedBy>Joe R Price</cp:lastModifiedBy>
  <cp:revision>36</cp:revision>
  <dcterms:created xsi:type="dcterms:W3CDTF">2020-10-07T19:34:02Z</dcterms:created>
  <dcterms:modified xsi:type="dcterms:W3CDTF">2020-10-11T14:55:58Z</dcterms:modified>
</cp:coreProperties>
</file>