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9" r:id="rId7"/>
    <p:sldId id="258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A0D5-8F98-4CC1-A28E-021F0B6B475C}" type="datetimeFigureOut">
              <a:rPr lang="en-US" smtClean="0"/>
              <a:t>11/8/2020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C52C-5E29-41AF-BAA3-8217E886D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51220C8-BFAF-440A-A472-E5FCD15F1EAC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D267-3BE9-4686-8F87-243EA47E85FA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1494452-5CD6-41B1-B20C-E6B4E163BACD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0B9ADDF-6BD6-4016-B001-C9E9185FD03F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775C0D9-0E99-4C88-B239-813381398C80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4952-CB2F-45BE-AF75-3AF553D8CF00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665F3-5809-48A8-ACBC-6E12FFB98B51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9EAE-8FAF-4089-A3AB-52596566326D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0100BD9-FED1-4CCD-8474-C53F360A8AD3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A294-8931-49D0-ABD3-5A403513F497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871C27C-2781-4C59-A233-974534FF1C73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CF0F-45B3-4F1D-B3B0-C8BFFEBF05D0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8720-4744-468F-B059-E4E41A6044C2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9D34-01BE-4CBA-911B-189D77D54D2D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28C7-6967-4E82-A0C1-F28F47ED6731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0067-5E19-4F55-BDEB-EBA5579E562D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57A70-DF36-4523-85A5-5F314297B343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C6B6-C86E-41F3-B421-0317D3999130}" type="datetime1">
              <a:rPr lang="en-US" smtClean="0"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push/>
  </p:transition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E770CA6A-B3B0-4826-A91F-B2B1F8922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C51B9DA-B0CC-480A-8EA5-4D5C3E051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E5CD8D-E704-46A1-BC3E-9A644A9FF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028" y="965200"/>
            <a:ext cx="6170943" cy="4329641"/>
          </a:xfrm>
        </p:spPr>
        <p:txBody>
          <a:bodyPr anchor="ctr">
            <a:norm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in the</a:t>
            </a:r>
            <a:b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Old Testament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9A740-48C5-4AE5-879B-F567D3D7A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965200"/>
            <a:ext cx="3367361" cy="4329641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“What do Jews believe about hell?”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FE641DB-A503-41DE-ACA6-36B41C6C2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621260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50EF0BD-FFF4-4B0C-BA67-F1F4DEDD1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46649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531E3-36CC-471B-95B9-B803D7C9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208" y="383121"/>
            <a:ext cx="7916377" cy="924772"/>
          </a:xfrm>
        </p:spPr>
        <p:txBody>
          <a:bodyPr>
            <a:noAutofit/>
          </a:bodyPr>
          <a:lstStyle/>
          <a:p>
            <a:r>
              <a:rPr lang="en-US" sz="5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in the Old </a:t>
            </a:r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Testament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5F203-AFA8-4A1D-82B4-8B1369DB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78428" y="6492874"/>
            <a:ext cx="12259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10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59DF-2DE1-4E8D-BB21-AA4660E8E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208" y="1515650"/>
            <a:ext cx="8341976" cy="52271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b="1" cap="small" dirty="0">
                <a:latin typeface="Segoe UI" panose="020B0502040204020203" pitchFamily="34" charset="0"/>
                <a:cs typeface="Segoe UI" panose="020B0502040204020203" pitchFamily="34" charset="0"/>
              </a:rPr>
              <a:t>Not full and final revelation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“Hell” translates “sheol,” </a:t>
            </a:r>
            <a:r>
              <a:rPr lang="en-US" sz="3800" i="1" dirty="0">
                <a:latin typeface="Segoe UI" panose="020B0502040204020203" pitchFamily="34" charset="0"/>
                <a:cs typeface="Segoe UI" panose="020B0502040204020203" pitchFamily="34" charset="0"/>
              </a:rPr>
              <a:t>Psalm 9:17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b="1" i="1" u="sng" cap="small" dirty="0">
                <a:latin typeface="Segoe UI" panose="020B0502040204020203" pitchFamily="34" charset="0"/>
                <a:cs typeface="Segoe UI" panose="020B0502040204020203" pitchFamily="34" charset="0"/>
              </a:rPr>
              <a:t>Sheol</a:t>
            </a:r>
            <a:r>
              <a:rPr lang="en-US" sz="4000" i="1" cap="small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en-US" sz="4000" cap="small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Realm of the dead (in general); Departed from this life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“Grave”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(Psalm 6:5)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; “Pit”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(Numbers 16:30, 33)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; “Hell”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(Proverbs 7:27)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Psalm 16:10 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(Christ,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Acts 2:25-27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DA1E21D-E987-456A-9A8C-9B8C315BB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520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531E3-36CC-471B-95B9-B803D7C9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208" y="383121"/>
            <a:ext cx="7870685" cy="924772"/>
          </a:xfrm>
        </p:spPr>
        <p:txBody>
          <a:bodyPr>
            <a:noAutofit/>
          </a:bodyPr>
          <a:lstStyle/>
          <a:p>
            <a:r>
              <a:rPr lang="en-US" sz="6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Sheol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5F203-AFA8-4A1D-82B4-8B1369DB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78428" y="6492874"/>
            <a:ext cx="12259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11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59DF-2DE1-4E8D-BB21-AA4660E8E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756" y="1578279"/>
            <a:ext cx="8237428" cy="51644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Place of great equity; all are equal, from kings to slaves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Place where both the wicked and the just reside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“Located under the earth”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(Num. 16:30-33)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Bars to prevent escape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(Job 17:16)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DA1E21D-E987-456A-9A8C-9B8C315BB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538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531E3-36CC-471B-95B9-B803D7C9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208" y="387964"/>
            <a:ext cx="7883211" cy="924772"/>
          </a:xfrm>
        </p:spPr>
        <p:txBody>
          <a:bodyPr>
            <a:noAutofit/>
          </a:bodyPr>
          <a:lstStyle/>
          <a:p>
            <a:r>
              <a:rPr lang="en-US" sz="6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Sheol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5F203-AFA8-4A1D-82B4-8B1369DB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78428" y="6492874"/>
            <a:ext cx="12259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12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59DF-2DE1-4E8D-BB21-AA4660E8E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208" y="1515650"/>
            <a:ext cx="8341976" cy="52271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Only God can rescue His people from Sheol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(Psa. 49:15 LXX)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Place where no one can praise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God </a:t>
            </a: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(Psa. 88:10 LXX)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No understanding in Sheol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(Prov. 9:18; 21:16 LXX)</a:t>
            </a:r>
          </a:p>
          <a:p>
            <a:pPr marL="0" indent="0" algn="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200" i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 Lexham Bible Dictionary</a:t>
            </a:r>
            <a:endParaRPr lang="en-US" sz="32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DA1E21D-E987-456A-9A8C-9B8C315BB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1958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531E3-36CC-471B-95B9-B803D7C9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208" y="425885"/>
            <a:ext cx="7916377" cy="1139868"/>
          </a:xfrm>
        </p:spPr>
        <p:txBody>
          <a:bodyPr>
            <a:noAutofit/>
          </a:bodyPr>
          <a:lstStyle/>
          <a:p>
            <a:r>
              <a:rPr lang="en-US" sz="5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in the Old </a:t>
            </a:r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Testament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5F203-AFA8-4A1D-82B4-8B1369DB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78428" y="6492874"/>
            <a:ext cx="12259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13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59DF-2DE1-4E8D-BB21-AA4660E8E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208" y="1691014"/>
            <a:ext cx="8341976" cy="49477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cap="small" dirty="0">
                <a:latin typeface="Segoe UI" panose="020B0502040204020203" pitchFamily="34" charset="0"/>
                <a:cs typeface="Segoe UI" panose="020B0502040204020203" pitchFamily="34" charset="0"/>
              </a:rPr>
              <a:t>Prophets Spoke of Judgment </a:t>
            </a:r>
            <a:br>
              <a:rPr lang="en-US" sz="4200" b="1" cap="small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200" b="1" cap="small" dirty="0">
                <a:latin typeface="Segoe UI" panose="020B0502040204020203" pitchFamily="34" charset="0"/>
                <a:cs typeface="Segoe UI" panose="020B0502040204020203" pitchFamily="34" charset="0"/>
              </a:rPr>
              <a:t>as Everlasting Fire and Shame</a:t>
            </a:r>
            <a:r>
              <a:rPr lang="en-US" sz="4200" i="1" cap="small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Isaiah 33:14; 66:22-24 </a:t>
            </a:r>
            <a:b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200" i="1" dirty="0">
                <a:latin typeface="Segoe UI" panose="020B0502040204020203" pitchFamily="34" charset="0"/>
                <a:cs typeface="Segoe UI" panose="020B0502040204020203" pitchFamily="34" charset="0"/>
              </a:rPr>
              <a:t>(Dan. 12:1-2)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The Old Testament gives glimpses of hell as the place </a:t>
            </a:r>
            <a:b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of eternal punishment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DA1E21D-E987-456A-9A8C-9B8C315BB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0239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9A22DDE2-FB2D-421B-B377-F9AD495CE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995140B-9736-47E4-9A7D-ABB32F3AA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B1AD7AF-3A60-4C4F-979F-367102EFD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7994D-E064-42E4-90B9-24DF2CBF2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03000"/>
            <a:ext cx="8697689" cy="999036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According to Jesus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177C8A-E75D-4FB9-8BA0-1FC843442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199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64D5A4F4-D4E3-46DE-875C-AD1C203EB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946" b="15805"/>
          <a:stretch/>
        </p:blipFill>
        <p:spPr>
          <a:xfrm rot="5400000">
            <a:off x="-1232293" y="1252715"/>
            <a:ext cx="4587300" cy="2122714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C056F-A5D8-44E8-A64A-71B6B712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9491" y="6411292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/>
              <a:pPr>
                <a:spcAft>
                  <a:spcPts val="600"/>
                </a:spcAft>
              </a:pPr>
              <a:t>14</a:t>
            </a:fld>
            <a:endParaRPr lang="en-US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15BD1DD2-85A0-4736-89A9-C9D793DCA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946" b="15805"/>
          <a:stretch/>
        </p:blipFill>
        <p:spPr>
          <a:xfrm rot="5400000" flipH="1" flipV="1">
            <a:off x="8836996" y="1216990"/>
            <a:ext cx="4587300" cy="2122714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55817F-B610-42B1-A5EB-79CD3FC13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2115"/>
            <a:ext cx="8697690" cy="273377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Hell in the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New Testament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33E62AD-5F6D-4A9B-91A6-94E2F436D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9576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8A195E-584A-485A-BECD-66468900B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0177A7-740C-43C7-8F2D-BD7067F12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F525AAA-82CE-4027-A26C-B0EFFD856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5719" y="2187575"/>
            <a:ext cx="6857999" cy="24828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A2C9B-F339-478C-912F-C04A2800E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1506" y="649287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E6FEF-5BC2-4396-89F8-48E88385E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230" y="263047"/>
            <a:ext cx="8359932" cy="65949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Everlasting fire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25:41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Furnace, outer darkness for wicked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(Matt. 13:50; 25:30; Mk. 9:43-44)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Hell is real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Sinners face hell fire, </a:t>
            </a:r>
            <a:b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5:22, 29-30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 destroys soul and body </a:t>
            </a:r>
            <a:b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in hell,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10:28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Destruction and condemnation,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10:28, 23:33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829E40C-8900-437F-BD74-73A57D22C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6B542B-31CB-4E83-9633-29743BCD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04" y="789139"/>
            <a:ext cx="2242077" cy="4183693"/>
          </a:xfrm>
        </p:spPr>
        <p:txBody>
          <a:bodyPr>
            <a:normAutofit/>
          </a:bodyPr>
          <a:lstStyle/>
          <a:p>
            <a:pPr algn="l"/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Jesus Said Hell is…</a:t>
            </a:r>
          </a:p>
        </p:txBody>
      </p:sp>
    </p:spTree>
    <p:extLst>
      <p:ext uri="{BB962C8B-B14F-4D97-AF65-F5344CB8AC3E}">
        <p14:creationId xmlns:p14="http://schemas.microsoft.com/office/powerpoint/2010/main" val="42497981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8A195E-584A-485A-BECD-66468900B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0177A7-740C-43C7-8F2D-BD7067F12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F525AAA-82CE-4027-A26C-B0EFFD856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5719" y="2187575"/>
            <a:ext cx="6857999" cy="24828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A2C9B-F339-478C-912F-C04A2800E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1506" y="649287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E6FEF-5BC2-4396-89F8-48E88385E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230" y="526092"/>
            <a:ext cx="8368178" cy="596678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Eternal duration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Everlasting pain and punishment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(Mark 9:43-44; Matthew 25:46)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Gospel saves souls from eternal death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Romans 6:23; 1:16; 2:4-11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All who reject Jesus fall </a:t>
            </a:r>
            <a:b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under the judgment of hell</a:t>
            </a:r>
            <a:r>
              <a:rPr lang="en-US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br>
              <a:rPr lang="en-US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John 12:48-50 (5:28-29)</a:t>
            </a:r>
            <a:endParaRPr lang="en-US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829E40C-8900-437F-BD74-73A57D22C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6B542B-31CB-4E83-9633-29743BCD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04" y="789139"/>
            <a:ext cx="2242077" cy="4183693"/>
          </a:xfrm>
        </p:spPr>
        <p:txBody>
          <a:bodyPr>
            <a:normAutofit/>
          </a:bodyPr>
          <a:lstStyle/>
          <a:p>
            <a:pPr algn="l"/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Jesus Said Hell is…</a:t>
            </a:r>
          </a:p>
        </p:txBody>
      </p:sp>
    </p:spTree>
    <p:extLst>
      <p:ext uri="{BB962C8B-B14F-4D97-AF65-F5344CB8AC3E}">
        <p14:creationId xmlns:p14="http://schemas.microsoft.com/office/powerpoint/2010/main" val="18089592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FECDA1F-977F-40AF-840D-D05BB091D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9FECD2-89B7-4AC3-8D54-9733D60AF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F54C189-4A4C-4899-9585-5281DA20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844550"/>
            <a:ext cx="9320048" cy="1441450"/>
          </a:xfrm>
        </p:spPr>
        <p:txBody>
          <a:bodyPr>
            <a:normAutofit/>
          </a:bodyPr>
          <a:lstStyle/>
          <a:p>
            <a:r>
              <a:rPr lang="en-US" sz="60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Modern Judaism on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04" y="2580362"/>
            <a:ext cx="11187992" cy="42776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“Jewish tradition contains a variety of opinions on the subjects of heaven and hell. And </a:t>
            </a:r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modern Jewish thinkers have generally shied away from the topic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.”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“Heaven and Hell in Jewish Tradition”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Rabbi Abbi Or N. Rose, myjewishlearning.com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08D900D-510A-4915-A93D-CC3F63EB0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0632E5-29FB-448B-89CA-3DB8C809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6359" y="414337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fld>
            <a:endParaRPr 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233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FECDA1F-977F-40AF-840D-D05BB091D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9FECD2-89B7-4AC3-8D54-9733D60AF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F54C189-4A4C-4899-9585-5281DA20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844550"/>
            <a:ext cx="9320048" cy="1441450"/>
          </a:xfrm>
        </p:spPr>
        <p:txBody>
          <a:bodyPr>
            <a:normAutofit/>
          </a:bodyPr>
          <a:lstStyle/>
          <a:p>
            <a:r>
              <a:rPr lang="en-US" sz="60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Modern Judaism on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11" y="2442576"/>
            <a:ext cx="11534547" cy="430019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“There is no one thought among Jewish people about any topic, including heaven and hell. </a:t>
            </a:r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Some Jews believe in hell; most don’t</a:t>
            </a: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. Most Jews have been more influenced by Eastern mysticism and liberal secularism than by the tenets of Judaism.”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“Do Jews believe in hell?”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gotquestions.org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08D900D-510A-4915-A93D-CC3F63EB0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0632E5-29FB-448B-89CA-3DB8C809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6359" y="414337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fld>
            <a:endParaRPr 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173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FECDA1F-977F-40AF-840D-D05BB091D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9FECD2-89B7-4AC3-8D54-9733D60AF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F54C189-4A4C-4899-9585-5281DA20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794936"/>
            <a:ext cx="9320048" cy="1293028"/>
          </a:xfrm>
        </p:spPr>
        <p:txBody>
          <a:bodyPr>
            <a:normAutofit/>
          </a:bodyPr>
          <a:lstStyle/>
          <a:p>
            <a:r>
              <a:rPr lang="en-US" sz="60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Modern Judaism on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743200"/>
            <a:ext cx="10963405" cy="34754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Hell is “the expression of a great kindness”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Supernal Washing Machine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08D900D-510A-4915-A93D-CC3F63EB0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0632E5-29FB-448B-89CA-3DB8C809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6359" y="414337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fld>
            <a:endParaRPr 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305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83787E-068D-4A73-A0C1-2D374647C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000" y="257890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D3BC14-C5DA-4841-8864-62B1256AAA31}"/>
              </a:ext>
            </a:extLst>
          </p:cNvPr>
          <p:cNvSpPr txBox="1"/>
          <p:nvPr/>
        </p:nvSpPr>
        <p:spPr>
          <a:xfrm>
            <a:off x="365342" y="1702743"/>
            <a:ext cx="11461315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“</a:t>
            </a:r>
            <a:r>
              <a:rPr lang="en-US" sz="3600" dirty="0">
                <a:solidFill>
                  <a:srgbClr val="FFFF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Hell is not a punishment in the conventional sense; it is, in fact, the expression of a great kindness</a:t>
            </a:r>
            <a:r>
              <a:rPr lang="en-US" sz="36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 The Jewish mystics described a spiritual place called “</a:t>
            </a:r>
            <a:r>
              <a:rPr lang="en-US" sz="3600" dirty="0">
                <a:solidFill>
                  <a:srgbClr val="FFFF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Gehinnom</a:t>
            </a:r>
            <a:r>
              <a:rPr lang="en-US" sz="36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.” This is usually translated as “Hell,” but a better translation would be “the Supernal Washing Machine.” Because that’s exactly how it works. The way our </a:t>
            </a:r>
            <a:r>
              <a:rPr lang="en-US" sz="3600" dirty="0">
                <a:solidFill>
                  <a:srgbClr val="FFFF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soul is cleansed in Gehinnom</a:t>
            </a:r>
            <a:r>
              <a:rPr lang="en-US" sz="36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is similar to the way our clothes are cleansed in a washing machine. </a:t>
            </a:r>
          </a:p>
          <a:p>
            <a:pPr algn="r"/>
            <a:r>
              <a:rPr lang="en-US" sz="3600" dirty="0">
                <a:latin typeface="Segoe UI" panose="020B0502040204020203" pitchFamily="34" charset="0"/>
                <a:ea typeface="Times New Roman" panose="02020603050405020304" pitchFamily="18" charset="0"/>
              </a:rPr>
              <a:t>-</a:t>
            </a:r>
            <a:r>
              <a:rPr lang="en-US" sz="3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Rabbi Aron Moss, chabad.org </a:t>
            </a: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54322C-CBF0-40FE-92CF-D7B5855BB831}"/>
              </a:ext>
            </a:extLst>
          </p:cNvPr>
          <p:cNvSpPr txBox="1">
            <a:spLocks/>
          </p:cNvSpPr>
          <p:nvPr/>
        </p:nvSpPr>
        <p:spPr>
          <a:xfrm>
            <a:off x="2273834" y="803169"/>
            <a:ext cx="9320048" cy="719419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Supernal Washing Machine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08340BF-F36A-4E93-8384-C8ED47938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2078821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83787E-068D-4A73-A0C1-2D374647C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D3BC14-C5DA-4841-8864-62B1256AAA31}"/>
              </a:ext>
            </a:extLst>
          </p:cNvPr>
          <p:cNvSpPr txBox="1"/>
          <p:nvPr/>
        </p:nvSpPr>
        <p:spPr>
          <a:xfrm>
            <a:off x="385012" y="1860352"/>
            <a:ext cx="1146131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4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“Some Jews, not all, believe in a type of hell, but the Jewish mystics call it ‘Gehinnom,’ but it’s nothing like we might imagine hell is. To them, it’s like </a:t>
            </a:r>
            <a:r>
              <a:rPr lang="en-US" sz="4200" dirty="0">
                <a:solidFill>
                  <a:srgbClr val="FFFF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 deep cycle of cleansing activity</a:t>
            </a:r>
            <a:r>
              <a:rPr lang="en-US" sz="4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much like putting clothes in a washing machine, where they are washed clean from their unrectified grievances in life, </a:t>
            </a:r>
            <a:endParaRPr lang="en-US" sz="4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54322C-CBF0-40FE-92CF-D7B5855BB831}"/>
              </a:ext>
            </a:extLst>
          </p:cNvPr>
          <p:cNvSpPr txBox="1">
            <a:spLocks/>
          </p:cNvSpPr>
          <p:nvPr/>
        </p:nvSpPr>
        <p:spPr>
          <a:xfrm>
            <a:off x="2186152" y="856162"/>
            <a:ext cx="9320048" cy="719419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Supernal Washing Machine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BF8E2AB-5C66-493E-81A1-E492B9875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4160490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83787E-068D-4A73-A0C1-2D374647C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D3BC14-C5DA-4841-8864-62B1256AAA31}"/>
              </a:ext>
            </a:extLst>
          </p:cNvPr>
          <p:cNvSpPr txBox="1"/>
          <p:nvPr/>
        </p:nvSpPr>
        <p:spPr>
          <a:xfrm>
            <a:off x="365342" y="1814185"/>
            <a:ext cx="1146131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4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“and then their soul is flung across the vast universe, passing through an intense spiritual heat to rid them of any further ‘residue,’ and only then, the </a:t>
            </a:r>
            <a:r>
              <a:rPr lang="en-US" sz="4200" dirty="0">
                <a:solidFill>
                  <a:srgbClr val="FFFF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cleansed</a:t>
            </a:r>
            <a:r>
              <a:rPr lang="en-US" sz="4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ones will be gathered together and be able to </a:t>
            </a:r>
            <a:r>
              <a:rPr lang="en-US" sz="4200" dirty="0">
                <a:solidFill>
                  <a:srgbClr val="FFFF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enter into Heaven</a:t>
            </a:r>
            <a:r>
              <a:rPr lang="en-US" sz="4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.”</a:t>
            </a:r>
          </a:p>
          <a:p>
            <a:pPr algn="r">
              <a:spcBef>
                <a:spcPts val="1800"/>
              </a:spcBef>
            </a:pPr>
            <a:r>
              <a:rPr lang="en-US" sz="3400" i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“Do The Jews Believe In An Eternal Hell?”</a:t>
            </a:r>
          </a:p>
          <a:p>
            <a:pPr algn="r"/>
            <a:r>
              <a:rPr lang="en-US" sz="3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Jack Wellman, whatchristianswanttoknow.com</a:t>
            </a:r>
            <a:endParaRPr lang="en-US" sz="3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54322C-CBF0-40FE-92CF-D7B5855BB831}"/>
              </a:ext>
            </a:extLst>
          </p:cNvPr>
          <p:cNvSpPr txBox="1">
            <a:spLocks/>
          </p:cNvSpPr>
          <p:nvPr/>
        </p:nvSpPr>
        <p:spPr>
          <a:xfrm>
            <a:off x="2286360" y="746125"/>
            <a:ext cx="9320048" cy="719419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Supernal Washing Machine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625052F2-1588-4459-B10D-519BDC469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6524942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FECDA1F-977F-40AF-840D-D05BB091D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9FECD2-89B7-4AC3-8D54-9733D60AF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F54C189-4A4C-4899-9585-5281DA20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89EA88-8D83-4F3F-A4C1-4B16E237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794936"/>
            <a:ext cx="9320048" cy="1293028"/>
          </a:xfrm>
        </p:spPr>
        <p:txBody>
          <a:bodyPr>
            <a:normAutofit/>
          </a:bodyPr>
          <a:lstStyle/>
          <a:p>
            <a:r>
              <a:rPr lang="en-US" sz="6000" cap="small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Modern Judaism on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743200"/>
            <a:ext cx="10963405" cy="38454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Hell is “the expression of a great kindness”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Supernal Washing Machine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Hell is only for the “utterly wicked”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Secular Jews deny hell and heaven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4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08D900D-510A-4915-A93D-CC3F63EB0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0632E5-29FB-448B-89CA-3DB8C809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6359" y="414337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</a:t>
            </a:fld>
            <a:endParaRPr 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3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A22DDE2-FB2D-421B-B377-F9AD495CE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995140B-9736-47E4-9A7D-ABB32F3AA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5817F-B610-42B1-A5EB-79CD3FC13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0" y="965200"/>
            <a:ext cx="7372350" cy="34046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in the Old Testament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7994D-E064-42E4-90B9-24DF2CBF2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54450" y="4546768"/>
            <a:ext cx="7372350" cy="1346030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400" i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Proverbs 15:11; 27:20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57D80F0-E0CE-4DCF-A32A-DB7CE7364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C056F-A5D8-44E8-A64A-71B6B712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3600" y="42318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>
                <a:spcAft>
                  <a:spcPts val="600"/>
                </a:spcAft>
              </a:pPr>
              <a:t>9</a:t>
            </a:fld>
            <a:endParaRPr lang="en-US" sz="120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33E62AD-5F6D-4A9B-91A6-94E2F436D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2556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10EE66-8707-456F-8F2E-091D581CB03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736</Words>
  <Application>Microsoft Office PowerPoint</Application>
  <PresentationFormat>Widescreen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Segoe UI</vt:lpstr>
      <vt:lpstr>Segoe UI Semibold</vt:lpstr>
      <vt:lpstr>Vapor Trail</vt:lpstr>
      <vt:lpstr>Hell in the Old Testament</vt:lpstr>
      <vt:lpstr>Modern Judaism on Hell</vt:lpstr>
      <vt:lpstr>Modern Judaism on Hell</vt:lpstr>
      <vt:lpstr>Modern Judaism on Hell</vt:lpstr>
      <vt:lpstr>PowerPoint Presentation</vt:lpstr>
      <vt:lpstr>PowerPoint Presentation</vt:lpstr>
      <vt:lpstr>PowerPoint Presentation</vt:lpstr>
      <vt:lpstr>Modern Judaism on Hell</vt:lpstr>
      <vt:lpstr>Hell in the Old Testament</vt:lpstr>
      <vt:lpstr>Hell in the Old Testament</vt:lpstr>
      <vt:lpstr>Sheol</vt:lpstr>
      <vt:lpstr>Sheol</vt:lpstr>
      <vt:lpstr>Hell in the Old Testament</vt:lpstr>
      <vt:lpstr>Hell in the New Testament</vt:lpstr>
      <vt:lpstr>Jesus Said Hell is…</vt:lpstr>
      <vt:lpstr>Jesus Said Hell is…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28</cp:revision>
  <dcterms:created xsi:type="dcterms:W3CDTF">2020-11-06T01:03:05Z</dcterms:created>
  <dcterms:modified xsi:type="dcterms:W3CDTF">2020-11-08T16:01:12Z</dcterms:modified>
</cp:coreProperties>
</file>