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A1CDF-1E63-4CDE-B9D7-781AF6090A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AC3D1-6548-4F49-BE2E-10A4AC663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153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38831-A63E-4CEC-9716-0BFB581C03BE}" type="datetime1">
              <a:rPr lang="en-US" smtClean="0"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74E4-69CE-47D7-A184-348F82C728EC}" type="datetime1">
              <a:rPr lang="en-US" smtClean="0"/>
              <a:t>11/15/2020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9659-CD5D-4EB8-B66E-87A1FA94D485}" type="datetime1">
              <a:rPr lang="en-US" smtClean="0"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8E17D-4C75-4DD3-A08C-EED77A78C0C2}" type="datetime1">
              <a:rPr lang="en-US" smtClean="0"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45E9E-CE98-46DC-B4C8-190FC396F166}" type="datetime1">
              <a:rPr lang="en-US" smtClean="0"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1EAD-6DD7-4940-B1D3-9B84946D21B2}" type="datetime1">
              <a:rPr lang="en-US" smtClean="0"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7803E-D829-472A-87FB-E8AF3D4F3908}" type="datetime1">
              <a:rPr lang="en-US" smtClean="0"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C40BC-7F63-4D96-AF23-2D5BA47B1C60}" type="datetime1">
              <a:rPr lang="en-US" smtClean="0"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64616-69E4-4337-B99F-B8D2729F8E53}" type="datetime1">
              <a:rPr lang="en-US" smtClean="0"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7B621-CF1C-4423-AE3F-6458D874D145}" type="datetime1">
              <a:rPr lang="en-US" smtClean="0"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D04BA-96B8-4FC1-B14C-0379FD31773D}" type="datetime1">
              <a:rPr lang="en-US" smtClean="0"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59872-3027-47D0-AC6F-AB2AE63732D9}" type="datetime1">
              <a:rPr lang="en-US" smtClean="0"/>
              <a:t>11/15/2020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9E4C-1236-4F60-B44F-A393CA6FD3AF}" type="datetime1">
              <a:rPr lang="en-US" smtClean="0"/>
              <a:t>11/15/2020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FEBF-10CE-41CF-9C7E-7EF2AFD11FE9}" type="datetime1">
              <a:rPr lang="en-US" smtClean="0"/>
              <a:t>11/15/2020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8A9D1-16FA-44BF-8F8F-00E241BA6FD1}" type="datetime1">
              <a:rPr lang="en-US" smtClean="0"/>
              <a:t>11/15/2020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41379-BD1B-43BD-9916-498E1540886B}" type="datetime1">
              <a:rPr lang="en-US" smtClean="0"/>
              <a:t>11/15/2020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8BB4-DE86-4D99-BAF7-7EB40D768946}" type="datetime1">
              <a:rPr lang="en-US" smtClean="0"/>
              <a:t>11/15/2020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92D6CFA-6ADC-455D-BE09-82AE2D0DD0A9}" type="datetime1">
              <a:rPr lang="en-US" smtClean="0"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9">
            <a:extLst>
              <a:ext uri="{FF2B5EF4-FFF2-40B4-BE49-F238E27FC236}">
                <a16:creationId xmlns:a16="http://schemas.microsoft.com/office/drawing/2014/main" id="{9CD9ACDE-8038-488C-AB0C-5FD1A373C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EF7510-541B-4A30-B27B-2536365ED5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60202" y="965202"/>
            <a:ext cx="7932720" cy="3281123"/>
          </a:xfrm>
        </p:spPr>
        <p:txBody>
          <a:bodyPr>
            <a:normAutofit/>
          </a:bodyPr>
          <a:lstStyle/>
          <a:p>
            <a:pPr algn="l"/>
            <a:r>
              <a:rPr lang="en-US" sz="6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The Realities of Hell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2FFA3-9B39-4D52-9464-CE56820CB2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4450" y="4503906"/>
            <a:ext cx="7372350" cy="1388892"/>
          </a:xfrm>
        </p:spPr>
        <p:txBody>
          <a:bodyPr>
            <a:normAutofit/>
          </a:bodyPr>
          <a:lstStyle/>
          <a:p>
            <a:pPr algn="l"/>
            <a:r>
              <a:rPr lang="en-US" sz="4000" i="1" dirty="0">
                <a:latin typeface="Segoe UI" panose="020B0502040204020203" pitchFamily="34" charset="0"/>
                <a:cs typeface="Segoe UI" panose="020B0502040204020203" pitchFamily="34" charset="0"/>
              </a:rPr>
              <a:t>Revelation 20:11-15</a:t>
            </a:r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DA6C2449-5F66-4753-AAA3-4AD81E57A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24" name="Group 13">
            <a:extLst>
              <a:ext uri="{FF2B5EF4-FFF2-40B4-BE49-F238E27FC236}">
                <a16:creationId xmlns:a16="http://schemas.microsoft.com/office/drawing/2014/main" id="{329F7DAB-18F4-436A-A0D8-61013DEB6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41424" y="1"/>
            <a:ext cx="3258129" cy="6858000"/>
            <a:chOff x="141424" y="1"/>
            <a:chExt cx="3258129" cy="6858000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AA2A446D-5444-4251-A0C1-1C33937BB1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5233" y="1"/>
              <a:ext cx="858884" cy="2780957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E013EF53-9F7F-40D2-9E88-917DCF6430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1"/>
              <a:ext cx="835810" cy="2671495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210AE139-2815-4F3D-A56C-2608DB3D77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2585830"/>
              <a:ext cx="2175413" cy="4272171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7C52B438-B53F-4BCB-A9A8-183E8815A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9078" y="2695292"/>
              <a:ext cx="2690743" cy="4162709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57375C8-AF41-41DF-8F04-72401D4B9E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5233" y="2690532"/>
              <a:ext cx="2904320" cy="4167469"/>
            </a:xfrm>
            <a:custGeom>
              <a:avLst/>
              <a:gdLst>
                <a:gd name="connsiteX0" fmla="*/ 0 w 2904320"/>
                <a:gd name="connsiteY0" fmla="*/ 0 h 4167469"/>
                <a:gd name="connsiteX1" fmla="*/ 288431 w 2904320"/>
                <a:gd name="connsiteY1" fmla="*/ 90425 h 4167469"/>
                <a:gd name="connsiteX2" fmla="*/ 2904320 w 2904320"/>
                <a:gd name="connsiteY2" fmla="*/ 3220465 h 4167469"/>
                <a:gd name="connsiteX3" fmla="*/ 2904320 w 2904320"/>
                <a:gd name="connsiteY3" fmla="*/ 4167469 h 4167469"/>
                <a:gd name="connsiteX4" fmla="*/ 2694589 w 2904320"/>
                <a:gd name="connsiteY4" fmla="*/ 4167469 h 4167469"/>
                <a:gd name="connsiteX5" fmla="*/ 3846 w 2904320"/>
                <a:gd name="connsiteY5" fmla="*/ 4759 h 4167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04320" h="4167469">
                  <a:moveTo>
                    <a:pt x="0" y="0"/>
                  </a:moveTo>
                  <a:lnTo>
                    <a:pt x="288431" y="90425"/>
                  </a:lnTo>
                  <a:lnTo>
                    <a:pt x="2904320" y="3220465"/>
                  </a:lnTo>
                  <a:lnTo>
                    <a:pt x="2904320" y="4167469"/>
                  </a:lnTo>
                  <a:lnTo>
                    <a:pt x="2694589" y="4167469"/>
                  </a:lnTo>
                  <a:lnTo>
                    <a:pt x="3846" y="475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1B37C1D7-483C-4CD7-85AB-F4EEA6E573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2581071"/>
              <a:ext cx="2894568" cy="427693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C13934E4-8195-45F2-81EA-7951BF33C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618454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FF64A51-0B9E-4405-A276-88E23C246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B9B3D5D-FAFA-4C3E-85A7-25E2B5A561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912130" cy="6858000"/>
          </a:xfrm>
          <a:custGeom>
            <a:avLst/>
            <a:gdLst>
              <a:gd name="connsiteX0" fmla="*/ 1073044 w 7912130"/>
              <a:gd name="connsiteY0" fmla="*/ 3032931 h 6858000"/>
              <a:gd name="connsiteX1" fmla="*/ 1073044 w 7912130"/>
              <a:gd name="connsiteY1" fmla="*/ 3035810 h 6858000"/>
              <a:gd name="connsiteX2" fmla="*/ 1076802 w 7912130"/>
              <a:gd name="connsiteY2" fmla="*/ 3035810 h 6858000"/>
              <a:gd name="connsiteX3" fmla="*/ 1170738 w 7912130"/>
              <a:gd name="connsiteY3" fmla="*/ 1248347 h 6858000"/>
              <a:gd name="connsiteX4" fmla="*/ 1170738 w 7912130"/>
              <a:gd name="connsiteY4" fmla="*/ 1273486 h 6858000"/>
              <a:gd name="connsiteX5" fmla="*/ 1183895 w 7912130"/>
              <a:gd name="connsiteY5" fmla="*/ 1248347 h 6858000"/>
              <a:gd name="connsiteX6" fmla="*/ 0 w 7912130"/>
              <a:gd name="connsiteY6" fmla="*/ 0 h 6858000"/>
              <a:gd name="connsiteX7" fmla="*/ 2133906 w 7912130"/>
              <a:gd name="connsiteY7" fmla="*/ 0 h 6858000"/>
              <a:gd name="connsiteX8" fmla="*/ 2629909 w 7912130"/>
              <a:gd name="connsiteY8" fmla="*/ 0 h 6858000"/>
              <a:gd name="connsiteX9" fmla="*/ 1227479 w 7912130"/>
              <a:gd name="connsiteY9" fmla="*/ 2669551 h 6858000"/>
              <a:gd name="connsiteX10" fmla="*/ 1235349 w 7912130"/>
              <a:gd name="connsiteY10" fmla="*/ 2673350 h 6858000"/>
              <a:gd name="connsiteX11" fmla="*/ 1353755 w 7912130"/>
              <a:gd name="connsiteY11" fmla="*/ 2754312 h 6858000"/>
              <a:gd name="connsiteX12" fmla="*/ 7912130 w 7912130"/>
              <a:gd name="connsiteY12" fmla="*/ 6858000 h 6858000"/>
              <a:gd name="connsiteX13" fmla="*/ 6066970 w 7912130"/>
              <a:gd name="connsiteY13" fmla="*/ 6858000 h 6858000"/>
              <a:gd name="connsiteX14" fmla="*/ 6059889 w 7912130"/>
              <a:gd name="connsiteY14" fmla="*/ 6852577 h 6858000"/>
              <a:gd name="connsiteX15" fmla="*/ 6059889 w 7912130"/>
              <a:gd name="connsiteY15" fmla="*/ 6857999 h 6858000"/>
              <a:gd name="connsiteX16" fmla="*/ 1707025 w 7912130"/>
              <a:gd name="connsiteY16" fmla="*/ 6857999 h 6858000"/>
              <a:gd name="connsiteX17" fmla="*/ 1707025 w 7912130"/>
              <a:gd name="connsiteY17" fmla="*/ 6858000 h 6858000"/>
              <a:gd name="connsiteX18" fmla="*/ 1073044 w 7912130"/>
              <a:gd name="connsiteY18" fmla="*/ 6858000 h 6858000"/>
              <a:gd name="connsiteX19" fmla="*/ 536592 w 7912130"/>
              <a:gd name="connsiteY19" fmla="*/ 6858000 h 6858000"/>
              <a:gd name="connsiteX20" fmla="*/ 0 w 7912130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912130" h="6858000">
                <a:moveTo>
                  <a:pt x="1073044" y="3032931"/>
                </a:moveTo>
                <a:lnTo>
                  <a:pt x="1073044" y="3035810"/>
                </a:lnTo>
                <a:lnTo>
                  <a:pt x="1076802" y="3035810"/>
                </a:lnTo>
                <a:close/>
                <a:moveTo>
                  <a:pt x="1170738" y="1248347"/>
                </a:moveTo>
                <a:lnTo>
                  <a:pt x="1170738" y="1273486"/>
                </a:lnTo>
                <a:lnTo>
                  <a:pt x="1183895" y="1248347"/>
                </a:lnTo>
                <a:close/>
                <a:moveTo>
                  <a:pt x="0" y="0"/>
                </a:moveTo>
                <a:lnTo>
                  <a:pt x="2133906" y="0"/>
                </a:lnTo>
                <a:lnTo>
                  <a:pt x="2629909" y="0"/>
                </a:lnTo>
                <a:lnTo>
                  <a:pt x="1227479" y="2669551"/>
                </a:lnTo>
                <a:lnTo>
                  <a:pt x="1235349" y="2673350"/>
                </a:lnTo>
                <a:lnTo>
                  <a:pt x="1353755" y="2754312"/>
                </a:lnTo>
                <a:lnTo>
                  <a:pt x="7912130" y="6858000"/>
                </a:lnTo>
                <a:lnTo>
                  <a:pt x="6066970" y="6858000"/>
                </a:lnTo>
                <a:lnTo>
                  <a:pt x="6059889" y="6852577"/>
                </a:lnTo>
                <a:lnTo>
                  <a:pt x="6059889" y="6857999"/>
                </a:lnTo>
                <a:lnTo>
                  <a:pt x="1707025" y="6857999"/>
                </a:lnTo>
                <a:lnTo>
                  <a:pt x="1707025" y="6858000"/>
                </a:lnTo>
                <a:lnTo>
                  <a:pt x="1073044" y="6858000"/>
                </a:lnTo>
                <a:lnTo>
                  <a:pt x="5365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BD1EBD0-A060-48EA-BCD1-847EA87909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535917" cy="6858000"/>
          </a:xfrm>
          <a:custGeom>
            <a:avLst/>
            <a:gdLst>
              <a:gd name="connsiteX0" fmla="*/ 696831 w 7535917"/>
              <a:gd name="connsiteY0" fmla="*/ 3032931 h 6858000"/>
              <a:gd name="connsiteX1" fmla="*/ 696831 w 7535917"/>
              <a:gd name="connsiteY1" fmla="*/ 3035810 h 6858000"/>
              <a:gd name="connsiteX2" fmla="*/ 700589 w 7535917"/>
              <a:gd name="connsiteY2" fmla="*/ 3035810 h 6858000"/>
              <a:gd name="connsiteX3" fmla="*/ 794525 w 7535917"/>
              <a:gd name="connsiteY3" fmla="*/ 1248347 h 6858000"/>
              <a:gd name="connsiteX4" fmla="*/ 794525 w 7535917"/>
              <a:gd name="connsiteY4" fmla="*/ 1273486 h 6858000"/>
              <a:gd name="connsiteX5" fmla="*/ 807682 w 7535917"/>
              <a:gd name="connsiteY5" fmla="*/ 1248347 h 6858000"/>
              <a:gd name="connsiteX6" fmla="*/ 0 w 7535917"/>
              <a:gd name="connsiteY6" fmla="*/ 0 h 6858000"/>
              <a:gd name="connsiteX7" fmla="*/ 1757693 w 7535917"/>
              <a:gd name="connsiteY7" fmla="*/ 0 h 6858000"/>
              <a:gd name="connsiteX8" fmla="*/ 2253696 w 7535917"/>
              <a:gd name="connsiteY8" fmla="*/ 0 h 6858000"/>
              <a:gd name="connsiteX9" fmla="*/ 851266 w 7535917"/>
              <a:gd name="connsiteY9" fmla="*/ 2669551 h 6858000"/>
              <a:gd name="connsiteX10" fmla="*/ 859136 w 7535917"/>
              <a:gd name="connsiteY10" fmla="*/ 2673350 h 6858000"/>
              <a:gd name="connsiteX11" fmla="*/ 977542 w 7535917"/>
              <a:gd name="connsiteY11" fmla="*/ 2754312 h 6858000"/>
              <a:gd name="connsiteX12" fmla="*/ 7535917 w 7535917"/>
              <a:gd name="connsiteY12" fmla="*/ 6858000 h 6858000"/>
              <a:gd name="connsiteX13" fmla="*/ 5690757 w 7535917"/>
              <a:gd name="connsiteY13" fmla="*/ 6858000 h 6858000"/>
              <a:gd name="connsiteX14" fmla="*/ 5683676 w 7535917"/>
              <a:gd name="connsiteY14" fmla="*/ 6852577 h 6858000"/>
              <a:gd name="connsiteX15" fmla="*/ 5683676 w 7535917"/>
              <a:gd name="connsiteY15" fmla="*/ 6857999 h 6858000"/>
              <a:gd name="connsiteX16" fmla="*/ 1330812 w 7535917"/>
              <a:gd name="connsiteY16" fmla="*/ 6857999 h 6858000"/>
              <a:gd name="connsiteX17" fmla="*/ 1330812 w 7535917"/>
              <a:gd name="connsiteY17" fmla="*/ 6858000 h 6858000"/>
              <a:gd name="connsiteX18" fmla="*/ 696831 w 7535917"/>
              <a:gd name="connsiteY18" fmla="*/ 6858000 h 6858000"/>
              <a:gd name="connsiteX19" fmla="*/ 160379 w 7535917"/>
              <a:gd name="connsiteY19" fmla="*/ 6858000 h 6858000"/>
              <a:gd name="connsiteX20" fmla="*/ 0 w 7535917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535917" h="6858000">
                <a:moveTo>
                  <a:pt x="696831" y="3032931"/>
                </a:moveTo>
                <a:lnTo>
                  <a:pt x="696831" y="3035810"/>
                </a:lnTo>
                <a:lnTo>
                  <a:pt x="700589" y="3035810"/>
                </a:lnTo>
                <a:close/>
                <a:moveTo>
                  <a:pt x="794525" y="1248347"/>
                </a:moveTo>
                <a:lnTo>
                  <a:pt x="794525" y="1273486"/>
                </a:lnTo>
                <a:lnTo>
                  <a:pt x="807682" y="1248347"/>
                </a:lnTo>
                <a:close/>
                <a:moveTo>
                  <a:pt x="0" y="0"/>
                </a:moveTo>
                <a:lnTo>
                  <a:pt x="1757693" y="0"/>
                </a:lnTo>
                <a:lnTo>
                  <a:pt x="2253696" y="0"/>
                </a:lnTo>
                <a:lnTo>
                  <a:pt x="851266" y="2669551"/>
                </a:lnTo>
                <a:lnTo>
                  <a:pt x="859136" y="2673350"/>
                </a:lnTo>
                <a:lnTo>
                  <a:pt x="977542" y="2754312"/>
                </a:lnTo>
                <a:lnTo>
                  <a:pt x="7535917" y="6858000"/>
                </a:lnTo>
                <a:lnTo>
                  <a:pt x="5690757" y="6858000"/>
                </a:lnTo>
                <a:lnTo>
                  <a:pt x="5683676" y="6852577"/>
                </a:lnTo>
                <a:lnTo>
                  <a:pt x="5683676" y="6857999"/>
                </a:lnTo>
                <a:lnTo>
                  <a:pt x="1330812" y="6857999"/>
                </a:lnTo>
                <a:lnTo>
                  <a:pt x="1330812" y="6858000"/>
                </a:lnTo>
                <a:lnTo>
                  <a:pt x="696831" y="6858000"/>
                </a:lnTo>
                <a:lnTo>
                  <a:pt x="1603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704CAA-1E69-4B05-9AC6-18335DCE8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571" y="5157117"/>
            <a:ext cx="3497136" cy="1109502"/>
          </a:xfrm>
          <a:solidFill>
            <a:schemeClr val="tx2">
              <a:lumMod val="25000"/>
            </a:schemeClr>
          </a:solidFill>
          <a:ln>
            <a:solidFill>
              <a:schemeClr val="bg1"/>
            </a:solidFill>
          </a:ln>
        </p:spPr>
        <p:txBody>
          <a:bodyPr anchor="t">
            <a:normAutofit/>
          </a:bodyPr>
          <a:lstStyle/>
          <a:p>
            <a:r>
              <a:rPr lang="en-US" sz="6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Warning!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A116E-5390-44D2-87DE-A8B097026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5395" y="420230"/>
            <a:ext cx="8096338" cy="5291638"/>
          </a:xfrm>
        </p:spPr>
        <p:txBody>
          <a:bodyPr anchor="t"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Warned to repent or perish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Warned to prepare for judgment</a:t>
            </a: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Warned of hell’s fire and fury</a:t>
            </a: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Warned of hell’s eternal agony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457200" lvl="1" indent="0" algn="r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8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Hell is Real, but…</a:t>
            </a:r>
          </a:p>
          <a:p>
            <a:pPr marL="457200" lvl="1" indent="0" algn="r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8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is it Real to You?</a:t>
            </a:r>
            <a:endParaRPr lang="en-US" sz="4800" i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3E5061B9-0BA5-4F73-80EB-94D164059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79561E-DEB7-414B-B17C-ADA36F11C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3356" y="6492875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10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183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FF64A51-0B9E-4405-A276-88E23C246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B9B3D5D-FAFA-4C3E-85A7-25E2B5A561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912130" cy="6858000"/>
          </a:xfrm>
          <a:custGeom>
            <a:avLst/>
            <a:gdLst>
              <a:gd name="connsiteX0" fmla="*/ 1073044 w 7912130"/>
              <a:gd name="connsiteY0" fmla="*/ 3032931 h 6858000"/>
              <a:gd name="connsiteX1" fmla="*/ 1073044 w 7912130"/>
              <a:gd name="connsiteY1" fmla="*/ 3035810 h 6858000"/>
              <a:gd name="connsiteX2" fmla="*/ 1076802 w 7912130"/>
              <a:gd name="connsiteY2" fmla="*/ 3035810 h 6858000"/>
              <a:gd name="connsiteX3" fmla="*/ 1170738 w 7912130"/>
              <a:gd name="connsiteY3" fmla="*/ 1248347 h 6858000"/>
              <a:gd name="connsiteX4" fmla="*/ 1170738 w 7912130"/>
              <a:gd name="connsiteY4" fmla="*/ 1273486 h 6858000"/>
              <a:gd name="connsiteX5" fmla="*/ 1183895 w 7912130"/>
              <a:gd name="connsiteY5" fmla="*/ 1248347 h 6858000"/>
              <a:gd name="connsiteX6" fmla="*/ 0 w 7912130"/>
              <a:gd name="connsiteY6" fmla="*/ 0 h 6858000"/>
              <a:gd name="connsiteX7" fmla="*/ 2133906 w 7912130"/>
              <a:gd name="connsiteY7" fmla="*/ 0 h 6858000"/>
              <a:gd name="connsiteX8" fmla="*/ 2629909 w 7912130"/>
              <a:gd name="connsiteY8" fmla="*/ 0 h 6858000"/>
              <a:gd name="connsiteX9" fmla="*/ 1227479 w 7912130"/>
              <a:gd name="connsiteY9" fmla="*/ 2669551 h 6858000"/>
              <a:gd name="connsiteX10" fmla="*/ 1235349 w 7912130"/>
              <a:gd name="connsiteY10" fmla="*/ 2673350 h 6858000"/>
              <a:gd name="connsiteX11" fmla="*/ 1353755 w 7912130"/>
              <a:gd name="connsiteY11" fmla="*/ 2754312 h 6858000"/>
              <a:gd name="connsiteX12" fmla="*/ 7912130 w 7912130"/>
              <a:gd name="connsiteY12" fmla="*/ 6858000 h 6858000"/>
              <a:gd name="connsiteX13" fmla="*/ 6066970 w 7912130"/>
              <a:gd name="connsiteY13" fmla="*/ 6858000 h 6858000"/>
              <a:gd name="connsiteX14" fmla="*/ 6059889 w 7912130"/>
              <a:gd name="connsiteY14" fmla="*/ 6852577 h 6858000"/>
              <a:gd name="connsiteX15" fmla="*/ 6059889 w 7912130"/>
              <a:gd name="connsiteY15" fmla="*/ 6857999 h 6858000"/>
              <a:gd name="connsiteX16" fmla="*/ 1707025 w 7912130"/>
              <a:gd name="connsiteY16" fmla="*/ 6857999 h 6858000"/>
              <a:gd name="connsiteX17" fmla="*/ 1707025 w 7912130"/>
              <a:gd name="connsiteY17" fmla="*/ 6858000 h 6858000"/>
              <a:gd name="connsiteX18" fmla="*/ 1073044 w 7912130"/>
              <a:gd name="connsiteY18" fmla="*/ 6858000 h 6858000"/>
              <a:gd name="connsiteX19" fmla="*/ 536592 w 7912130"/>
              <a:gd name="connsiteY19" fmla="*/ 6858000 h 6858000"/>
              <a:gd name="connsiteX20" fmla="*/ 0 w 7912130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912130" h="6858000">
                <a:moveTo>
                  <a:pt x="1073044" y="3032931"/>
                </a:moveTo>
                <a:lnTo>
                  <a:pt x="1073044" y="3035810"/>
                </a:lnTo>
                <a:lnTo>
                  <a:pt x="1076802" y="3035810"/>
                </a:lnTo>
                <a:close/>
                <a:moveTo>
                  <a:pt x="1170738" y="1248347"/>
                </a:moveTo>
                <a:lnTo>
                  <a:pt x="1170738" y="1273486"/>
                </a:lnTo>
                <a:lnTo>
                  <a:pt x="1183895" y="1248347"/>
                </a:lnTo>
                <a:close/>
                <a:moveTo>
                  <a:pt x="0" y="0"/>
                </a:moveTo>
                <a:lnTo>
                  <a:pt x="2133906" y="0"/>
                </a:lnTo>
                <a:lnTo>
                  <a:pt x="2629909" y="0"/>
                </a:lnTo>
                <a:lnTo>
                  <a:pt x="1227479" y="2669551"/>
                </a:lnTo>
                <a:lnTo>
                  <a:pt x="1235349" y="2673350"/>
                </a:lnTo>
                <a:lnTo>
                  <a:pt x="1353755" y="2754312"/>
                </a:lnTo>
                <a:lnTo>
                  <a:pt x="7912130" y="6858000"/>
                </a:lnTo>
                <a:lnTo>
                  <a:pt x="6066970" y="6858000"/>
                </a:lnTo>
                <a:lnTo>
                  <a:pt x="6059889" y="6852577"/>
                </a:lnTo>
                <a:lnTo>
                  <a:pt x="6059889" y="6857999"/>
                </a:lnTo>
                <a:lnTo>
                  <a:pt x="1707025" y="6857999"/>
                </a:lnTo>
                <a:lnTo>
                  <a:pt x="1707025" y="6858000"/>
                </a:lnTo>
                <a:lnTo>
                  <a:pt x="1073044" y="6858000"/>
                </a:lnTo>
                <a:lnTo>
                  <a:pt x="5365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BD1EBD0-A060-48EA-BCD1-847EA87909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535917" cy="6858000"/>
          </a:xfrm>
          <a:custGeom>
            <a:avLst/>
            <a:gdLst>
              <a:gd name="connsiteX0" fmla="*/ 696831 w 7535917"/>
              <a:gd name="connsiteY0" fmla="*/ 3032931 h 6858000"/>
              <a:gd name="connsiteX1" fmla="*/ 696831 w 7535917"/>
              <a:gd name="connsiteY1" fmla="*/ 3035810 h 6858000"/>
              <a:gd name="connsiteX2" fmla="*/ 700589 w 7535917"/>
              <a:gd name="connsiteY2" fmla="*/ 3035810 h 6858000"/>
              <a:gd name="connsiteX3" fmla="*/ 794525 w 7535917"/>
              <a:gd name="connsiteY3" fmla="*/ 1248347 h 6858000"/>
              <a:gd name="connsiteX4" fmla="*/ 794525 w 7535917"/>
              <a:gd name="connsiteY4" fmla="*/ 1273486 h 6858000"/>
              <a:gd name="connsiteX5" fmla="*/ 807682 w 7535917"/>
              <a:gd name="connsiteY5" fmla="*/ 1248347 h 6858000"/>
              <a:gd name="connsiteX6" fmla="*/ 0 w 7535917"/>
              <a:gd name="connsiteY6" fmla="*/ 0 h 6858000"/>
              <a:gd name="connsiteX7" fmla="*/ 1757693 w 7535917"/>
              <a:gd name="connsiteY7" fmla="*/ 0 h 6858000"/>
              <a:gd name="connsiteX8" fmla="*/ 2253696 w 7535917"/>
              <a:gd name="connsiteY8" fmla="*/ 0 h 6858000"/>
              <a:gd name="connsiteX9" fmla="*/ 851266 w 7535917"/>
              <a:gd name="connsiteY9" fmla="*/ 2669551 h 6858000"/>
              <a:gd name="connsiteX10" fmla="*/ 859136 w 7535917"/>
              <a:gd name="connsiteY10" fmla="*/ 2673350 h 6858000"/>
              <a:gd name="connsiteX11" fmla="*/ 977542 w 7535917"/>
              <a:gd name="connsiteY11" fmla="*/ 2754312 h 6858000"/>
              <a:gd name="connsiteX12" fmla="*/ 7535917 w 7535917"/>
              <a:gd name="connsiteY12" fmla="*/ 6858000 h 6858000"/>
              <a:gd name="connsiteX13" fmla="*/ 5690757 w 7535917"/>
              <a:gd name="connsiteY13" fmla="*/ 6858000 h 6858000"/>
              <a:gd name="connsiteX14" fmla="*/ 5683676 w 7535917"/>
              <a:gd name="connsiteY14" fmla="*/ 6852577 h 6858000"/>
              <a:gd name="connsiteX15" fmla="*/ 5683676 w 7535917"/>
              <a:gd name="connsiteY15" fmla="*/ 6857999 h 6858000"/>
              <a:gd name="connsiteX16" fmla="*/ 1330812 w 7535917"/>
              <a:gd name="connsiteY16" fmla="*/ 6857999 h 6858000"/>
              <a:gd name="connsiteX17" fmla="*/ 1330812 w 7535917"/>
              <a:gd name="connsiteY17" fmla="*/ 6858000 h 6858000"/>
              <a:gd name="connsiteX18" fmla="*/ 696831 w 7535917"/>
              <a:gd name="connsiteY18" fmla="*/ 6858000 h 6858000"/>
              <a:gd name="connsiteX19" fmla="*/ 160379 w 7535917"/>
              <a:gd name="connsiteY19" fmla="*/ 6858000 h 6858000"/>
              <a:gd name="connsiteX20" fmla="*/ 0 w 7535917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535917" h="6858000">
                <a:moveTo>
                  <a:pt x="696831" y="3032931"/>
                </a:moveTo>
                <a:lnTo>
                  <a:pt x="696831" y="3035810"/>
                </a:lnTo>
                <a:lnTo>
                  <a:pt x="700589" y="3035810"/>
                </a:lnTo>
                <a:close/>
                <a:moveTo>
                  <a:pt x="794525" y="1248347"/>
                </a:moveTo>
                <a:lnTo>
                  <a:pt x="794525" y="1273486"/>
                </a:lnTo>
                <a:lnTo>
                  <a:pt x="807682" y="1248347"/>
                </a:lnTo>
                <a:close/>
                <a:moveTo>
                  <a:pt x="0" y="0"/>
                </a:moveTo>
                <a:lnTo>
                  <a:pt x="1757693" y="0"/>
                </a:lnTo>
                <a:lnTo>
                  <a:pt x="2253696" y="0"/>
                </a:lnTo>
                <a:lnTo>
                  <a:pt x="851266" y="2669551"/>
                </a:lnTo>
                <a:lnTo>
                  <a:pt x="859136" y="2673350"/>
                </a:lnTo>
                <a:lnTo>
                  <a:pt x="977542" y="2754312"/>
                </a:lnTo>
                <a:lnTo>
                  <a:pt x="7535917" y="6858000"/>
                </a:lnTo>
                <a:lnTo>
                  <a:pt x="5690757" y="6858000"/>
                </a:lnTo>
                <a:lnTo>
                  <a:pt x="5683676" y="6852577"/>
                </a:lnTo>
                <a:lnTo>
                  <a:pt x="5683676" y="6857999"/>
                </a:lnTo>
                <a:lnTo>
                  <a:pt x="1330812" y="6857999"/>
                </a:lnTo>
                <a:lnTo>
                  <a:pt x="1330812" y="6858000"/>
                </a:lnTo>
                <a:lnTo>
                  <a:pt x="696831" y="6858000"/>
                </a:lnTo>
                <a:lnTo>
                  <a:pt x="1603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704CAA-1E69-4B05-9AC6-18335DCE8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238" y="4345926"/>
            <a:ext cx="3355816" cy="2091845"/>
          </a:xfrm>
        </p:spPr>
        <p:txBody>
          <a:bodyPr anchor="t">
            <a:normAutofit/>
          </a:bodyPr>
          <a:lstStyle/>
          <a:p>
            <a:pPr algn="l"/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Jesus</a:t>
            </a:r>
            <a:b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on 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A116E-5390-44D2-87DE-A8B097026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5395" y="420229"/>
            <a:ext cx="8327930" cy="5730049"/>
          </a:xfrm>
        </p:spPr>
        <p:txBody>
          <a:bodyPr anchor="t"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Real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5:22, 29-30; 10:28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Unquenchable fire and agony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Mark 9:43-44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Outer darkness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25:30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Devil and his angels; Everlasting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25:41, 46</a:t>
            </a:r>
          </a:p>
          <a:p>
            <a:pPr lvl="4">
              <a:spcBef>
                <a:spcPts val="1200"/>
              </a:spcBef>
              <a:spcAft>
                <a:spcPts val="0"/>
              </a:spcAft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Condemnation for sin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, 						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23:33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3E5061B9-0BA5-4F73-80EB-94D164059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79561E-DEB7-414B-B17C-ADA36F11C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3356" y="6492875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2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2205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5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AB9FB-B1E5-4707-B27C-010D06D15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884" y="375781"/>
            <a:ext cx="10018713" cy="1866378"/>
          </a:xfrm>
        </p:spPr>
        <p:txBody>
          <a:bodyPr>
            <a:normAutofit/>
          </a:bodyPr>
          <a:lstStyle/>
          <a:p>
            <a:pPr algn="r"/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Hell is a Place of Choice</a:t>
            </a:r>
            <a:b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b="1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7:13-14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31006-334F-4B3D-A135-2A68A11D8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9884" y="2242159"/>
            <a:ext cx="9880949" cy="372023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We choose hell when we choose sin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Sin brings spiritual death,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6:23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We reap what we sow,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Galatians 6:7-8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83753F-FA92-4C5B-8CC8-C1BD3E053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0833" y="6492874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3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B8F10A7A-D7AF-4B28-A857-ACA73DC9C1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913262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AB9FB-B1E5-4707-B27C-010D06D15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884" y="338202"/>
            <a:ext cx="10018713" cy="1979113"/>
          </a:xfrm>
        </p:spPr>
        <p:txBody>
          <a:bodyPr>
            <a:normAutofit/>
          </a:bodyPr>
          <a:lstStyle/>
          <a:p>
            <a:pPr algn="r"/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Hell is a Place of Choice</a:t>
            </a:r>
            <a:b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b="1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7:13-14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31006-334F-4B3D-A135-2A68A11D8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9884" y="2223370"/>
            <a:ext cx="10289076" cy="432148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Ignore the realities of our choices: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0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</a:t>
            </a: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od is too loving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I’m not “that bad”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Will go to heaven by choosing to go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Same is true of hell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83753F-FA92-4C5B-8CC8-C1BD3E053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0833" y="6492874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4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415421AB-257C-4F5F-92B9-C09171C82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408690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AB9FB-B1E5-4707-B27C-010D06D15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884" y="425885"/>
            <a:ext cx="10018713" cy="1122950"/>
          </a:xfrm>
        </p:spPr>
        <p:txBody>
          <a:bodyPr>
            <a:normAutofit/>
          </a:bodyPr>
          <a:lstStyle/>
          <a:p>
            <a:pPr algn="r"/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Hell is a Place of Truth</a:t>
            </a:r>
            <a:endParaRPr lang="en-US" sz="4400" b="1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31006-334F-4B3D-A135-2A68A11D8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9884" y="1707606"/>
            <a:ext cx="9880949" cy="426730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Exposes the truth about those who go there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25:41; 2 Thess. 1:8-9</a:t>
            </a:r>
          </a:p>
          <a:p>
            <a:pPr lvl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Truth exposed at judgment,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1 Cor. 4:4-5</a:t>
            </a:r>
          </a:p>
          <a:p>
            <a:pPr lvl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See ourselves as God does,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Hebrews 4:13 Ephesians 2:1-3, 12-13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83753F-FA92-4C5B-8CC8-C1BD3E053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0833" y="6492874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5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818EC695-FBB4-4575-8290-55C7D52DEA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450220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AB9FB-B1E5-4707-B27C-010D06D15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001" y="539883"/>
            <a:ext cx="10018713" cy="1122950"/>
          </a:xfrm>
        </p:spPr>
        <p:txBody>
          <a:bodyPr>
            <a:normAutofit/>
          </a:bodyPr>
          <a:lstStyle/>
          <a:p>
            <a:pPr algn="r"/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Hell is a Place of Truth</a:t>
            </a:r>
            <a:endParaRPr lang="en-US" sz="4400" b="1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31006-334F-4B3D-A135-2A68A11D8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001" y="1662833"/>
            <a:ext cx="10183673" cy="443734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8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Hell will expose the truth about…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Sin and disobedience,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2 Thessalonians 1:8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God and Christ,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John 14:6; James 4:12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Ourselves,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7:21-23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83753F-FA92-4C5B-8CC8-C1BD3E053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0833" y="6492874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6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818EC695-FBB4-4575-8290-55C7D52DEA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399368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AB9FB-B1E5-4707-B27C-010D06D15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001" y="513567"/>
            <a:ext cx="10018713" cy="1122950"/>
          </a:xfrm>
        </p:spPr>
        <p:txBody>
          <a:bodyPr>
            <a:normAutofit/>
          </a:bodyPr>
          <a:lstStyle/>
          <a:p>
            <a:pPr algn="r"/>
            <a:r>
              <a:rPr lang="en-US" sz="5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Hell is a Place of Fair Treatment</a:t>
            </a:r>
            <a:endParaRPr lang="en-US" sz="5200" b="1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31006-334F-4B3D-A135-2A68A11D8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001" y="1916482"/>
            <a:ext cx="10183673" cy="424632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 result of God’s fair and impartial judgment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2:2, 5-11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Truth, righteous, according to works, impartial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Not vindictive – It is justice applied</a:t>
            </a:r>
            <a:endParaRPr lang="en-US" sz="40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83753F-FA92-4C5B-8CC8-C1BD3E053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0833" y="6492874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7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818EC695-FBB4-4575-8290-55C7D52DEA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568487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AB9FB-B1E5-4707-B27C-010D06D15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001" y="786619"/>
            <a:ext cx="10018713" cy="1267650"/>
          </a:xfrm>
        </p:spPr>
        <p:txBody>
          <a:bodyPr>
            <a:normAutofit/>
          </a:bodyPr>
          <a:lstStyle/>
          <a:p>
            <a:pPr algn="r"/>
            <a:r>
              <a:rPr lang="en-US" sz="5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Hell is a Place of Fair Treatment</a:t>
            </a:r>
            <a:endParaRPr lang="en-US" sz="5200" b="1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31006-334F-4B3D-A135-2A68A11D8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001" y="2281608"/>
            <a:ext cx="10283869" cy="339268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 expression of God’s perfect justice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Genesis 18:24-25 (Romans 2:5)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Practiced evil…condemnation,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John 5:29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According to our works, </a:t>
            </a:r>
            <a:r>
              <a:rPr lang="en-US" sz="38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Revelation 20:12-15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83753F-FA92-4C5B-8CC8-C1BD3E053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0833" y="6492874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8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818EC695-FBB4-4575-8290-55C7D52DEA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554459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AB9FB-B1E5-4707-B27C-010D06D15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001" y="786619"/>
            <a:ext cx="10018713" cy="1104811"/>
          </a:xfrm>
        </p:spPr>
        <p:txBody>
          <a:bodyPr>
            <a:normAutofit/>
          </a:bodyPr>
          <a:lstStyle/>
          <a:p>
            <a:pPr algn="r"/>
            <a:r>
              <a:rPr lang="en-US" sz="5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Hell is a Place of Lost Hope</a:t>
            </a:r>
            <a:endParaRPr lang="en-US" sz="5200" b="1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31006-334F-4B3D-A135-2A68A11D8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001" y="2281608"/>
            <a:ext cx="10283869" cy="3392682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40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No second chance</a:t>
            </a: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Heb. 9:27; 2 Cor. 5:10</a:t>
            </a:r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40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Destruction without relief,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10:28</a:t>
            </a:r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40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Everlasting punishment without rest, </a:t>
            </a:r>
            <a:b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25:46 (Rev. 20:10; Mk. 9:48)</a:t>
            </a:r>
            <a:endParaRPr lang="en-US" sz="38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83753F-FA92-4C5B-8CC8-C1BD3E053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0833" y="6492874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9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818EC695-FBB4-4575-8290-55C7D52DEA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911158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358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Century Gothic</vt:lpstr>
      <vt:lpstr>Corbel</vt:lpstr>
      <vt:lpstr>Segoe UI</vt:lpstr>
      <vt:lpstr>Segoe UI Semibold</vt:lpstr>
      <vt:lpstr>Segoe UI Semilight</vt:lpstr>
      <vt:lpstr>Parallax</vt:lpstr>
      <vt:lpstr>The Realities of Hell</vt:lpstr>
      <vt:lpstr>Jesus on Hell</vt:lpstr>
      <vt:lpstr>Hell is a Place of Choice Matthew 7:13-14</vt:lpstr>
      <vt:lpstr>Hell is a Place of Choice Matthew 7:13-14</vt:lpstr>
      <vt:lpstr>Hell is a Place of Truth</vt:lpstr>
      <vt:lpstr>Hell is a Place of Truth</vt:lpstr>
      <vt:lpstr>Hell is a Place of Fair Treatment</vt:lpstr>
      <vt:lpstr>Hell is a Place of Fair Treatment</vt:lpstr>
      <vt:lpstr>Hell is a Place of Lost Hope</vt:lpstr>
      <vt:lpstr>Warning!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21</cp:revision>
  <dcterms:created xsi:type="dcterms:W3CDTF">2020-11-10T00:39:31Z</dcterms:created>
  <dcterms:modified xsi:type="dcterms:W3CDTF">2020-11-15T15:52:12Z</dcterms:modified>
</cp:coreProperties>
</file>