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4" r:id="rId3"/>
    <p:sldId id="265" r:id="rId4"/>
    <p:sldId id="266" r:id="rId5"/>
    <p:sldId id="259" r:id="rId6"/>
    <p:sldId id="267" r:id="rId7"/>
    <p:sldId id="268" r:id="rId8"/>
    <p:sldId id="26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FF6699"/>
    <a:srgbClr val="FF0000"/>
    <a:srgbClr val="00FFFF"/>
    <a:srgbClr val="6699FF"/>
    <a:srgbClr val="3366FF"/>
    <a:srgbClr val="0066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68" autoAdjust="0"/>
    <p:restoredTop sz="95422" autoAdjust="0"/>
  </p:normalViewPr>
  <p:slideViewPr>
    <p:cSldViewPr>
      <p:cViewPr varScale="1">
        <p:scale>
          <a:sx n="82" d="100"/>
          <a:sy n="82" d="100"/>
        </p:scale>
        <p:origin x="26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F22AFFB-2355-4F4F-8F4A-2A143E117A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2DD5147-0F35-40D0-94AC-0037F06B08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E591-3C0B-4922-9EBB-4B9B8FF4A382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45947"/>
      </p:ext>
    </p:extLst>
  </p:cSld>
  <p:clrMapOvr>
    <a:masterClrMapping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B5FFD-FE22-4E23-832F-D98D05D9F0DB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83471"/>
      </p:ext>
    </p:extLst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051E-87EA-4400-8560-2EDAF73B1C31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86813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5AB5-5621-4546-8FA9-146B8FB85994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14414"/>
      </p:ext>
    </p:extLst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8FE7-A43D-4C34-975A-ADA00332B8EC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74255"/>
      </p:ext>
    </p:extLst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B3CC-5FA9-4637-A65B-00039663B48A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07755"/>
      </p:ext>
    </p:extLst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B0AE0-CB45-49F3-A305-4FD17475205C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36698"/>
      </p:ext>
    </p:extLst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C0F-786F-49A9-BE8A-5C1BAB4AEC82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21792"/>
      </p:ext>
    </p:extLst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742-1EC5-4EB9-A35B-F2CAD271F321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51932"/>
      </p:ext>
    </p:extLst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01C1-146F-46BE-A332-549390AC7011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71329"/>
      </p:ext>
    </p:extLst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A8D9-6B38-4F5B-823F-74F45F8ABC1C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570876"/>
      </p:ext>
    </p:extLst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72702-6913-4D0A-A816-3F99D8CFCBA5}" type="datetime1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0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tone wall&#10;&#10;Description automatically generated">
            <a:extLst>
              <a:ext uri="{FF2B5EF4-FFF2-40B4-BE49-F238E27FC236}">
                <a16:creationId xmlns:a16="http://schemas.microsoft.com/office/drawing/2014/main" id="{5B9C1F6F-0ABA-4DBC-9068-05EAD4DF34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1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42CC06DC-5D02-4747-9650-4566708BEB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772400" y="3048003"/>
            <a:ext cx="4267199" cy="1904997"/>
          </a:xfrm>
        </p:spPr>
        <p:txBody>
          <a:bodyPr>
            <a:normAutofit/>
          </a:bodyPr>
          <a:lstStyle/>
          <a:p>
            <a:r>
              <a:rPr lang="en-US" altLang="en-US" sz="4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Walls Came Tumbling Down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30EA19E6-CD9E-4E57-B8A0-F93216896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6777B5-64F4-4200-B099-34168B69F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dress, table, person, bed&#10;&#10;Description automatically generated">
            <a:extLst>
              <a:ext uri="{FF2B5EF4-FFF2-40B4-BE49-F238E27FC236}">
                <a16:creationId xmlns:a16="http://schemas.microsoft.com/office/drawing/2014/main" id="{796EAB6E-9CE2-4813-8BA5-0C1D0D1244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5A891B2-B00F-4AD1-B3AB-59F27CCF1EFF}"/>
              </a:ext>
            </a:extLst>
          </p:cNvPr>
          <p:cNvSpPr txBox="1"/>
          <p:nvPr/>
        </p:nvSpPr>
        <p:spPr>
          <a:xfrm>
            <a:off x="3352800" y="6101862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God’s Blessing of Victory, </a:t>
            </a:r>
            <a:r>
              <a:rPr lang="en-US" sz="3200" i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Joshua 6:2, 16, 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FE829B-2B87-4C11-ACB9-DF9F0E5E0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3BFC9-A8F3-4EF0-97E5-138EDC9F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399" y="6492865"/>
            <a:ext cx="545123" cy="365125"/>
          </a:xfrm>
        </p:spPr>
        <p:txBody>
          <a:bodyPr vert="horz" lIns="91440" tIns="45720" rIns="91440" bIns="45720" rtlCol="0" anchor="ctr"/>
          <a:lstStyle/>
          <a:p>
            <a:fld id="{48F63A3B-78C7-47BE-AE5E-E10140E04643}" type="slidenum">
              <a:rPr lang="en-US" sz="1400">
                <a:solidFill>
                  <a:schemeClr val="bg1">
                    <a:lumMod val="85000"/>
                  </a:schemeClr>
                </a:solidFill>
              </a:rPr>
              <a:pPr/>
              <a:t>2</a:t>
            </a:fld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468591"/>
      </p:ext>
    </p:extLst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tone wall&#10;&#10;Description automatically generated">
            <a:extLst>
              <a:ext uri="{FF2B5EF4-FFF2-40B4-BE49-F238E27FC236}">
                <a16:creationId xmlns:a16="http://schemas.microsoft.com/office/drawing/2014/main" id="{37C6368E-7BEA-4442-A109-74C0F5AE00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A891B2-B00F-4AD1-B3AB-59F27CCF1EFF}"/>
              </a:ext>
            </a:extLst>
          </p:cNvPr>
          <p:cNvSpPr txBox="1"/>
          <p:nvPr/>
        </p:nvSpPr>
        <p:spPr>
          <a:xfrm>
            <a:off x="523875" y="531724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God’s Curse Against Sin, </a:t>
            </a:r>
            <a:r>
              <a:rPr lang="en-US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Deut. 28:47-48, 52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4D3CDEA-575B-4E50-8605-24066E8BD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005D1-7414-436C-B3FE-2AC0F81C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0200" y="6446951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48F63A3B-78C7-47BE-AE5E-E10140E04643}" type="slidenum">
              <a:rPr lang="en-US" sz="1400">
                <a:solidFill>
                  <a:schemeClr val="bg1">
                    <a:lumMod val="85000"/>
                  </a:schemeClr>
                </a:solidFill>
              </a:rPr>
              <a:pPr/>
              <a:t>3</a:t>
            </a:fld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77039"/>
      </p:ext>
    </p:extLst>
  </p:cSld>
  <p:clrMapOvr>
    <a:masterClrMapping/>
  </p:clrMapOvr>
  <p:transition spd="slow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B089790-F4B6-46A7-BB28-7B74A9A9E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grass, nature, sign, field&#10;&#10;Description automatically generated">
            <a:extLst>
              <a:ext uri="{FF2B5EF4-FFF2-40B4-BE49-F238E27FC236}">
                <a16:creationId xmlns:a16="http://schemas.microsoft.com/office/drawing/2014/main" id="{041E914D-9002-4E30-88D3-27D12691BA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0"/>
          <a:stretch/>
        </p:blipFill>
        <p:spPr>
          <a:xfrm>
            <a:off x="-1" y="1"/>
            <a:ext cx="12192000" cy="606829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9DE3F54D-33BC-4382-A2AB-5E002F0F1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5029199"/>
            <a:ext cx="12228128" cy="1828800"/>
            <a:chOff x="-305" y="2987478"/>
            <a:chExt cx="12188952" cy="182880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798451A-4EC8-4869-8DFB-BCE4E00BE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2987478"/>
              <a:ext cx="12188952" cy="1099712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0ECD12F-47FF-48FE-A827-069775A8A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99381"/>
              <a:ext cx="12188952" cy="902694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8928757-970C-4B99-9F9C-0C07E4A94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01488"/>
              <a:ext cx="12188952" cy="641669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 useBgFill="1">
          <p:nvSpPr>
            <p:cNvPr id="24" name="Freeform: Shape 23">
              <a:extLst>
                <a:ext uri="{FF2B5EF4-FFF2-40B4-BE49-F238E27FC236}">
                  <a16:creationId xmlns:a16="http://schemas.microsoft.com/office/drawing/2014/main" id="{1213505B-6136-49EC-951C-1FDA2A6C5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14750"/>
              <a:ext cx="12188952" cy="1201528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55086B9F-9401-4EA2-83ED-F03104B39676}"/>
              </a:ext>
            </a:extLst>
          </p:cNvPr>
          <p:cNvSpPr/>
          <p:nvPr/>
        </p:nvSpPr>
        <p:spPr>
          <a:xfrm>
            <a:off x="0" y="5334000"/>
            <a:ext cx="12191695" cy="809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508FF7-CB90-49B1-BA9B-B81D7063483F}"/>
              </a:ext>
            </a:extLst>
          </p:cNvPr>
          <p:cNvSpPr txBox="1"/>
          <p:nvPr/>
        </p:nvSpPr>
        <p:spPr>
          <a:xfrm>
            <a:off x="855959" y="5490743"/>
            <a:ext cx="1051560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Her Walls are “Salvation,” </a:t>
            </a: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Isaiah 26:1; 60:18; 62:6-7</a:t>
            </a:r>
          </a:p>
          <a:p>
            <a:pPr algn="ctr">
              <a:spcBef>
                <a:spcPts val="600"/>
              </a:spcBef>
            </a:pPr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[Blessing or Curse? </a:t>
            </a:r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Deut. 30:19-20; Heb. 12:28-29</a:t>
            </a:r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DFCE16-8139-4345-BC17-D2EB240FF7C1}"/>
              </a:ext>
            </a:extLst>
          </p:cNvPr>
          <p:cNvSpPr/>
          <p:nvPr/>
        </p:nvSpPr>
        <p:spPr>
          <a:xfrm>
            <a:off x="7534813" y="183801"/>
            <a:ext cx="3895617" cy="42780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small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Church</a:t>
            </a:r>
            <a:br>
              <a:rPr lang="en-US" sz="5400" cap="small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of Christ</a:t>
            </a:r>
          </a:p>
          <a:p>
            <a:pPr algn="ctr"/>
            <a:endParaRPr lang="en-US" sz="5400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6600" cap="small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4400" i="1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(Heb. 12:22-23)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708E6B-42E5-473F-AF5A-98BE6CEBF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5021E6-8088-467E-9359-DCBB3A052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400" y="6457040"/>
            <a:ext cx="457200" cy="365125"/>
          </a:xfrm>
        </p:spPr>
        <p:txBody>
          <a:bodyPr vert="horz" lIns="91440" tIns="45720" rIns="91440" bIns="45720" rtlCol="0" anchor="ctr"/>
          <a:lstStyle/>
          <a:p>
            <a:fld id="{48F63A3B-78C7-47BE-AE5E-E10140E04643}" type="slidenum">
              <a:rPr lang="en-US">
                <a:solidFill>
                  <a:schemeClr val="bg2">
                    <a:lumMod val="25000"/>
                  </a:schemeClr>
                </a:solidFill>
                <a:latin typeface="+mj-lt"/>
              </a:rPr>
              <a:pPr/>
              <a:t>4</a:t>
            </a:fld>
            <a:endParaRPr lang="en-US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219429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6FD4FD41-986A-4AEB-AAAE-29634D6A1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799"/>
            <a:ext cx="12192000" cy="990601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altLang="en-US" sz="6000" b="1" i="1" u="sng" cap="small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Walls Tumbled Down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CFCC146-A7B3-4793-B09A-544F67ABA90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61245" y="1600198"/>
            <a:ext cx="5644445" cy="514257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Jericho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FAITH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Hebrews 11:30</a:t>
            </a:r>
          </a:p>
          <a:p>
            <a:pPr marL="633413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Stronger nations, yet Israel trusted God, </a:t>
            </a:r>
            <a:b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Deut. 7:1; Joshua 1:5</a:t>
            </a:r>
          </a:p>
          <a:p>
            <a:pPr marL="633413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Trust God’s deliverance,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1 John 5:4; Eph. 6:10-11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0088BD6D-EAB0-43F2-B96F-C318D9C3167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867400" y="1600198"/>
            <a:ext cx="6248399" cy="495300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Jerusalem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FAITHLESSNESS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Jer. 5:10-13</a:t>
            </a:r>
          </a:p>
          <a:p>
            <a:pPr marL="574675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Unbelief,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Jer. 16:10-13</a:t>
            </a:r>
          </a:p>
          <a:p>
            <a:pPr marL="574675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Didn’t trust God; Trusted walls,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Deut. 28:52; </a:t>
            </a:r>
            <a:b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Lam. 4:11-12</a:t>
            </a:r>
          </a:p>
          <a:p>
            <a:pPr marL="574675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b="1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What do we trust and serve?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F3DFD0-9E6A-4922-B961-F797D5F7D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69C0A6-C69D-4509-8282-45093B40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8178" y="6409251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48F63A3B-78C7-47BE-AE5E-E10140E04643}" type="slidenum">
              <a:rPr lang="en-US" sz="1400">
                <a:solidFill>
                  <a:schemeClr val="bg1">
                    <a:lumMod val="85000"/>
                  </a:schemeClr>
                </a:solidFill>
              </a:rPr>
              <a:pPr/>
              <a:t>5</a:t>
            </a:fld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bldLvl="2" autoUpdateAnimBg="0"/>
      <p:bldP spid="8196" grpId="0" uiExpand="1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6FD4FD41-986A-4AEB-AAAE-29634D6A1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799"/>
            <a:ext cx="12192000" cy="990601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altLang="en-US" sz="6000" b="1" i="1" u="sng" cap="small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Walls Tumbled Down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CFCC146-A7B3-4793-B09A-544F67ABA90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61245" y="1600198"/>
            <a:ext cx="5644445" cy="514257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Jericho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OBEDIENCE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Heb. 11:30 (10:39)</a:t>
            </a:r>
          </a:p>
          <a:p>
            <a:pPr marL="457200" lvl="1" indent="-2222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Responsive and submissive to God’s commands,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Luke 6:46; Hebrews 5:9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0088BD6D-EAB0-43F2-B96F-C318D9C3167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867400" y="1600198"/>
            <a:ext cx="6324600" cy="525780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Jerusalem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DISOBEDIENCE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Jer. 16:11-12</a:t>
            </a:r>
          </a:p>
          <a:p>
            <a:pPr marL="515938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Idolatry and hypocrisy, </a:t>
            </a:r>
            <a:b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Isaiah 29:13-14</a:t>
            </a:r>
          </a:p>
          <a:p>
            <a:pPr marL="515938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Sinful attitude toward </a:t>
            </a:r>
            <a:b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God’s word,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Ezek. 33:30-32</a:t>
            </a:r>
          </a:p>
          <a:p>
            <a:pPr marL="515938" lvl="1" indent="-2349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Hear and obey,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James 1:22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F3DFD0-9E6A-4922-B961-F797D5F7D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92D4E0-65A7-497F-8F33-38E56389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877" y="6471872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48F63A3B-78C7-47BE-AE5E-E10140E04643}" type="slidenum">
              <a:rPr lang="en-US" sz="1400">
                <a:solidFill>
                  <a:schemeClr val="bg1">
                    <a:lumMod val="85000"/>
                  </a:schemeClr>
                </a:solidFill>
              </a:rPr>
              <a:pPr/>
              <a:t>6</a:t>
            </a:fld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62633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bldLvl="2" autoUpdateAnimBg="0"/>
      <p:bldP spid="8196" grpId="0" uiExpand="1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6FD4FD41-986A-4AEB-AAAE-29634D6A1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799"/>
            <a:ext cx="12192000" cy="990601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altLang="en-US" sz="6000" b="1" i="1" u="sng" cap="small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Walls Tumbled Down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CFCC146-A7B3-4793-B09A-544F67ABA90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61245" y="1600198"/>
            <a:ext cx="5644445" cy="514257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Jericho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PURITY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Josh. 3:5; 5:7-9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Set themselves apart from defilement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Circumcision identified them as God’s people, </a:t>
            </a:r>
            <a:b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2 Corinthians 6:17-18; Rom. 6:22 (Col. 2:11-12)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0088BD6D-EAB0-43F2-B96F-C318D9C3167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005690" y="1600198"/>
            <a:ext cx="6110109" cy="523035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Jerusalem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DEFILEMENT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Lam. 1:8-9; Isaiah 59:1-4</a:t>
            </a:r>
          </a:p>
          <a:p>
            <a:pPr marL="457200" lvl="1" indent="-222250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Sin breaches wall of protection,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Ezekiel 42:20; 44:23 (2 Peter 2:20-22)</a:t>
            </a:r>
          </a:p>
          <a:p>
            <a:pPr marL="457200" lvl="1" indent="-222250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Cleanse ourselves and be holy,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2 Corinthians 7:1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3800" b="1" i="1" cap="small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F3DFD0-9E6A-4922-B961-F797D5F7D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323047-1EBE-44E7-93EA-E0C084BA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014" y="6465423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z="1400" smtClean="0">
                <a:solidFill>
                  <a:schemeClr val="bg1">
                    <a:lumMod val="85000"/>
                  </a:schemeClr>
                </a:solidFill>
              </a:rPr>
              <a:t>7</a:t>
            </a:fld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01188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3" presetClass="entr" presetSubtype="52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bldLvl="2" autoUpdateAnimBg="0"/>
      <p:bldP spid="8196" grpId="0" uiExpand="1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6FD4FD41-986A-4AEB-AAAE-29634D6A1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799"/>
            <a:ext cx="12192000" cy="990601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altLang="en-US" sz="6000" b="1" i="1" u="sng" cap="small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Walls Tumbled Down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CFCC146-A7B3-4793-B09A-544F67ABA90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61245" y="1600198"/>
            <a:ext cx="5644445" cy="475615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Jericho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SELF-DENIAL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Josh. 6:3-4</a:t>
            </a:r>
          </a:p>
          <a:p>
            <a:pPr marL="457200" lvl="1" indent="-2222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No small task</a:t>
            </a:r>
          </a:p>
          <a:p>
            <a:pPr marL="457200" lvl="1" indent="-2222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Did not say, “Ridiculous!” </a:t>
            </a:r>
            <a:b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(2 Kings 5:10-13)</a:t>
            </a:r>
          </a:p>
          <a:p>
            <a:pPr marL="457200" lvl="1" indent="-222250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Willingly sacrifice, </a:t>
            </a:r>
            <a:b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Luke 9:23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0088BD6D-EAB0-43F2-B96F-C318D9C3167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867400" y="1600199"/>
            <a:ext cx="6248399" cy="464820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Jerusalem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SELF-INDULGENCE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b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Ezekiel 7:19</a:t>
            </a:r>
          </a:p>
          <a:p>
            <a:pPr marL="515938" lvl="1" indent="-280988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No protection in “day of the Lord’s wrath”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(Zeph. 1:18) </a:t>
            </a:r>
            <a:b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1 John 2:15-17 (Eph. 5:3-7)</a:t>
            </a:r>
          </a:p>
          <a:p>
            <a:pPr marL="515938" lvl="1" indent="-280988">
              <a:lnSpc>
                <a:spcPct val="100000"/>
              </a:lnSpc>
              <a:spcBef>
                <a:spcPts val="6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Self-control,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James 4:1-4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F3DFD0-9E6A-4922-B961-F797D5F7D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69C0A6-C69D-4509-8282-45093B40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8178" y="6409251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48F63A3B-78C7-47BE-AE5E-E10140E04643}" type="slidenum">
              <a:rPr lang="en-US" sz="1400">
                <a:solidFill>
                  <a:schemeClr val="bg1">
                    <a:lumMod val="85000"/>
                  </a:schemeClr>
                </a:solidFill>
              </a:rPr>
              <a:pPr/>
              <a:t>8</a:t>
            </a:fld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1429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bldLvl="2" autoUpdateAnimBg="0"/>
      <p:bldP spid="8196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ACCA12C1-01DA-4CFA-9299-45AB9255B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174" y="136526"/>
            <a:ext cx="11559822" cy="1576564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Blessing and Curse Set Before Us</a:t>
            </a:r>
            <a:b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Deuteronomy 11:26-28; Romans 11:22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30CF16DC-2C5D-479B-99EE-8554FF87498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0258" y="1925460"/>
            <a:ext cx="4901605" cy="2082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Victory in Christ</a:t>
            </a:r>
          </a:p>
          <a:p>
            <a:pPr marL="0" indent="0" algn="ctr">
              <a:buNone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Faith, obedience, </a:t>
            </a:r>
            <a:b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purity, self-denial</a:t>
            </a:r>
            <a:endParaRPr lang="en-US" alt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96163AE-EBD1-4E7B-80F2-069A7857843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878244" y="1925460"/>
            <a:ext cx="6005689" cy="190782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Wrath of God</a:t>
            </a:r>
          </a:p>
          <a:p>
            <a:pPr marL="0" indent="0" algn="ctr">
              <a:buNone/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Faithlessness, disobedience, defilement, self-indulgence</a:t>
            </a:r>
          </a:p>
        </p:txBody>
      </p:sp>
      <p:sp>
        <p:nvSpPr>
          <p:cNvPr id="12293" name="Oval 5">
            <a:extLst>
              <a:ext uri="{FF2B5EF4-FFF2-40B4-BE49-F238E27FC236}">
                <a16:creationId xmlns:a16="http://schemas.microsoft.com/office/drawing/2014/main" id="{3A3C7235-BCDB-45E9-AFD3-67D26B5D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90823"/>
            <a:ext cx="9143999" cy="234808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4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Church</a:t>
            </a:r>
          </a:p>
          <a:p>
            <a:pPr algn="ctr"/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Safety and Salvation</a:t>
            </a:r>
          </a:p>
          <a:p>
            <a:pPr algn="ctr"/>
            <a:r>
              <a:rPr lang="en-US" altLang="en-US" sz="4000" b="1" i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Isaiah 26:1-4; Hebrews 2:1-3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7C6A7C-0993-4AD3-B7D8-E852C9774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8178" y="6356349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z="1400">
                <a:solidFill>
                  <a:schemeClr val="bg1">
                    <a:lumMod val="85000"/>
                  </a:schemeClr>
                </a:solidFill>
              </a:rPr>
              <a:pPr/>
              <a:t>9</a:t>
            </a:fld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  <p:bldP spid="12293" grpId="0" animBg="1" autoUpdateAnimBg="0"/>
    </p:bldLst>
  </p:timing>
</p:sld>
</file>

<file path=ppt/theme/theme1.xml><?xml version="1.0" encoding="utf-8"?>
<a:theme xmlns:a="http://schemas.openxmlformats.org/drawingml/2006/main" name="STRIP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366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Segoe UI Semibold</vt:lpstr>
      <vt:lpstr>Times New Roman</vt:lpstr>
      <vt:lpstr>STRIPS</vt:lpstr>
      <vt:lpstr>The Walls Came Tumbling Down</vt:lpstr>
      <vt:lpstr>PowerPoint Presentation</vt:lpstr>
      <vt:lpstr>PowerPoint Presentation</vt:lpstr>
      <vt:lpstr>PowerPoint Presentation</vt:lpstr>
      <vt:lpstr>Walls Tumbled Down</vt:lpstr>
      <vt:lpstr>Walls Tumbled Down</vt:lpstr>
      <vt:lpstr>Walls Tumbled Down</vt:lpstr>
      <vt:lpstr>Walls Tumbled Down</vt:lpstr>
      <vt:lpstr>Blessing and Curse Set Before Us Deuteronomy 11:26-28; Romans 11:22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14</cp:revision>
  <dcterms:created xsi:type="dcterms:W3CDTF">2020-10-30T20:03:29Z</dcterms:created>
  <dcterms:modified xsi:type="dcterms:W3CDTF">2020-11-01T15:56:48Z</dcterms:modified>
</cp:coreProperties>
</file>