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D8758-3B2D-4E7E-B631-0E87B2442D32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6A01-F762-4C71-A1BC-0C52D3F7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7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6A36-5C89-4AC7-ABD2-4BAEC27DA50B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372E-805D-4D29-ACF5-4B147637E5B0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277B-8BE8-4306-9880-0B59818162AE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9933-687E-4568-854D-6C99E72BDE25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277-256E-4962-AAD8-98DFC6002E0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81BB-2663-49F0-B394-26944238384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9EC0-5B69-448F-8199-28F937FAC364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74CE-7700-4BF5-85A4-68686453C04B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187F-0EB5-4088-A8DB-9C2DF38DD929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D891-5AB3-4E05-8332-BD0AB637DC6F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5991B5E-E92B-4B1F-9FBD-B6513F4D48BF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930CD0-C277-4443-ABF3-3FAB14BEB809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52D5-7979-4ECE-B34A-DBCC0F065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What the Devil Wants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CBBB7-EE4E-486C-82E0-2A0CD1422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i="1" dirty="0">
                <a:solidFill>
                  <a:schemeClr val="bg1"/>
                </a:solidFill>
              </a:rPr>
              <a:t>Ephesians 6:10-13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5DB495D-7B02-477C-9BA6-F62F96076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692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Tolerance toward sin, </a:t>
            </a:r>
            <a:r>
              <a:rPr lang="en-US" sz="4000" b="1" i="1" cap="small" dirty="0">
                <a:solidFill>
                  <a:srgbClr val="003300"/>
                </a:solidFill>
              </a:rPr>
              <a:t>James 4:7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7863" y="2968671"/>
            <a:ext cx="4563503" cy="1679126"/>
          </a:xfrm>
        </p:spPr>
        <p:txBody>
          <a:bodyPr>
            <a:normAutofit/>
          </a:bodyPr>
          <a:lstStyle/>
          <a:p>
            <a:r>
              <a:rPr lang="en-US" sz="4000" dirty="0"/>
              <a:t>Humble resistance, </a:t>
            </a:r>
            <a:r>
              <a:rPr lang="en-US" sz="4000" i="1" dirty="0"/>
              <a:t>James 4:6-10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63782" y="2981196"/>
            <a:ext cx="5127175" cy="1679126"/>
          </a:xfrm>
        </p:spPr>
        <p:txBody>
          <a:bodyPr>
            <a:normAutofit/>
          </a:bodyPr>
          <a:lstStyle/>
          <a:p>
            <a:r>
              <a:rPr lang="en-US" sz="4000" dirty="0"/>
              <a:t>Resisted “in the faith,” </a:t>
            </a:r>
            <a:br>
              <a:rPr lang="en-US" sz="4000" dirty="0"/>
            </a:br>
            <a:r>
              <a:rPr lang="en-US" sz="4000" dirty="0"/>
              <a:t>not opinions, </a:t>
            </a:r>
            <a:r>
              <a:rPr lang="en-US" sz="4000" i="1" dirty="0"/>
              <a:t>Jude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2207722" y="4718876"/>
            <a:ext cx="7776555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in Lord’s Strength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6:10</a:t>
            </a:r>
          </a:p>
        </p:txBody>
      </p:sp>
    </p:spTree>
    <p:extLst>
      <p:ext uri="{BB962C8B-B14F-4D97-AF65-F5344CB8AC3E}">
        <p14:creationId xmlns:p14="http://schemas.microsoft.com/office/powerpoint/2010/main" val="120827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737" y="5124982"/>
            <a:ext cx="9156525" cy="13600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400" b="1" cap="small" dirty="0">
                <a:solidFill>
                  <a:srgbClr val="003300"/>
                </a:solidFill>
              </a:rPr>
              <a:t>Victory in Jesus!</a:t>
            </a:r>
          </a:p>
          <a:p>
            <a:pPr>
              <a:spcBef>
                <a:spcPts val="0"/>
              </a:spcBef>
            </a:pPr>
            <a:r>
              <a:rPr lang="en-US" sz="4000" b="1" i="1" cap="small" dirty="0">
                <a:solidFill>
                  <a:srgbClr val="003300"/>
                </a:solidFill>
              </a:rPr>
              <a:t>1 John 3:8; Revelation 12:9-11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353" y="1940584"/>
            <a:ext cx="5290013" cy="2039911"/>
          </a:xfrm>
        </p:spPr>
        <p:txBody>
          <a:bodyPr>
            <a:normAutofit/>
          </a:bodyPr>
          <a:lstStyle/>
          <a:p>
            <a:r>
              <a:rPr lang="en-US" sz="4000" dirty="0"/>
              <a:t>Crafty, cunning, strong, deceptive, </a:t>
            </a:r>
            <a:r>
              <a:rPr lang="en-US" sz="4000" i="1" dirty="0"/>
              <a:t>Eph. 6:11-12 (2:2)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7775" y="1940584"/>
            <a:ext cx="5290013" cy="2167321"/>
          </a:xfrm>
        </p:spPr>
        <p:txBody>
          <a:bodyPr>
            <a:normAutofit/>
          </a:bodyPr>
          <a:lstStyle/>
          <a:p>
            <a:r>
              <a:rPr lang="en-US" sz="4000" dirty="0"/>
              <a:t>Wants our surrender... We must stand, </a:t>
            </a:r>
            <a:r>
              <a:rPr lang="en-US" sz="4000" i="1" dirty="0"/>
              <a:t>Ephesians 6:11, 13-14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808" y="423406"/>
            <a:ext cx="8157116" cy="1188720"/>
          </a:xfrm>
        </p:spPr>
        <p:txBody>
          <a:bodyPr>
            <a:normAutofit/>
          </a:bodyPr>
          <a:lstStyle/>
          <a:p>
            <a:r>
              <a:rPr lang="en-US" sz="4800" dirty="0"/>
              <a:t>Wrestle against devil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742239" y="4145010"/>
            <a:ext cx="10707520" cy="78914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Sword of the Spirit</a:t>
            </a: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6:17</a:t>
            </a:r>
          </a:p>
        </p:txBody>
      </p:sp>
    </p:spTree>
    <p:extLst>
      <p:ext uri="{BB962C8B-B14F-4D97-AF65-F5344CB8AC3E}">
        <p14:creationId xmlns:p14="http://schemas.microsoft.com/office/powerpoint/2010/main" val="326166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build="p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816F6-B997-44FB-AB6B-D89E810E9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Wrestling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D3EE4-1D51-48A7-AD99-88D499B5A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910" y="2791325"/>
            <a:ext cx="8975290" cy="310198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400" dirty="0"/>
              <a:t>Devil wants to dominate and destroy</a:t>
            </a:r>
          </a:p>
          <a:p>
            <a:pPr>
              <a:spcBef>
                <a:spcPts val="2400"/>
              </a:spcBef>
            </a:pPr>
            <a:r>
              <a:rPr lang="en-US" sz="4400" dirty="0"/>
              <a:t>Seeks advantages, </a:t>
            </a:r>
            <a:r>
              <a:rPr lang="en-US" sz="4400" i="1" dirty="0"/>
              <a:t>2 Corinthians 2:11</a:t>
            </a:r>
          </a:p>
          <a:p>
            <a:pPr>
              <a:spcBef>
                <a:spcPts val="2400"/>
              </a:spcBef>
            </a:pPr>
            <a:r>
              <a:rPr lang="en-US" sz="4400" dirty="0"/>
              <a:t>The devil wants you! </a:t>
            </a:r>
            <a:r>
              <a:rPr lang="en-US" sz="4400" i="1" dirty="0"/>
              <a:t>1 Peter 5:8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503F2-7A51-4F63-83A6-B9951360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7957" y="6356351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A952D7A-939F-480A-9908-AFAB9142C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769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43426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Lies, </a:t>
            </a:r>
            <a:r>
              <a:rPr lang="en-US" sz="4000" b="1" i="1" cap="small" dirty="0">
                <a:solidFill>
                  <a:srgbClr val="003300"/>
                </a:solidFill>
              </a:rPr>
              <a:t>John 8:44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7863" y="2981196"/>
            <a:ext cx="4475820" cy="1472446"/>
          </a:xfrm>
        </p:spPr>
        <p:txBody>
          <a:bodyPr>
            <a:normAutofit/>
          </a:bodyPr>
          <a:lstStyle/>
          <a:p>
            <a:r>
              <a:rPr lang="en-US" sz="4000" dirty="0"/>
              <a:t>Honesty, </a:t>
            </a:r>
            <a:br>
              <a:rPr lang="en-US" sz="4000" dirty="0"/>
            </a:br>
            <a:r>
              <a:rPr lang="en-US" sz="4000" i="1" dirty="0"/>
              <a:t>Ephesians 5:25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9967" y="2981196"/>
            <a:ext cx="5690991" cy="1503122"/>
          </a:xfrm>
        </p:spPr>
        <p:txBody>
          <a:bodyPr>
            <a:normAutofit/>
          </a:bodyPr>
          <a:lstStyle/>
          <a:p>
            <a:r>
              <a:rPr lang="en-US" sz="4000" dirty="0"/>
              <a:t>Truth of God’s word, </a:t>
            </a:r>
            <a:br>
              <a:rPr lang="en-US" sz="4000" dirty="0"/>
            </a:br>
            <a:r>
              <a:rPr lang="en-US" sz="4000" i="1" dirty="0"/>
              <a:t>John 8:45-47 (37-38, 32)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2231136" y="4702272"/>
            <a:ext cx="7729728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Gird your Waist with Truth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6:14</a:t>
            </a:r>
          </a:p>
        </p:txBody>
      </p:sp>
    </p:spTree>
    <p:extLst>
      <p:ext uri="{BB962C8B-B14F-4D97-AF65-F5344CB8AC3E}">
        <p14:creationId xmlns:p14="http://schemas.microsoft.com/office/powerpoint/2010/main" val="127480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Darkness, </a:t>
            </a:r>
            <a:r>
              <a:rPr lang="en-US" sz="4000" b="1" i="1" cap="small" dirty="0">
                <a:solidFill>
                  <a:srgbClr val="003300"/>
                </a:solidFill>
              </a:rPr>
              <a:t>2 Cor. 4:3-4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4816" y="2981196"/>
            <a:ext cx="4743336" cy="1503122"/>
          </a:xfrm>
        </p:spPr>
        <p:txBody>
          <a:bodyPr>
            <a:normAutofit/>
          </a:bodyPr>
          <a:lstStyle/>
          <a:p>
            <a:r>
              <a:rPr lang="en-US" sz="4000" dirty="0"/>
              <a:t>Light has entered </a:t>
            </a:r>
            <a:br>
              <a:rPr lang="en-US" sz="4000" dirty="0"/>
            </a:br>
            <a:r>
              <a:rPr lang="en-US" sz="4000" dirty="0"/>
              <a:t>world </a:t>
            </a:r>
            <a:r>
              <a:rPr lang="en-US" sz="4000" i="1" dirty="0"/>
              <a:t>John 3:19-21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910" y="2981196"/>
            <a:ext cx="5478048" cy="1679126"/>
          </a:xfrm>
        </p:spPr>
        <p:txBody>
          <a:bodyPr>
            <a:normAutofit/>
          </a:bodyPr>
          <a:lstStyle/>
          <a:p>
            <a:r>
              <a:rPr lang="en-US" sz="4000" dirty="0"/>
              <a:t>Christians are light </a:t>
            </a:r>
            <a:br>
              <a:rPr lang="en-US" sz="4000" dirty="0"/>
            </a:br>
            <a:r>
              <a:rPr lang="en-US" sz="4000" dirty="0"/>
              <a:t>in the Lord, </a:t>
            </a:r>
            <a:r>
              <a:rPr lang="en-US" sz="4000" i="1" dirty="0"/>
              <a:t>Eph. 5:8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2105124" y="4660322"/>
            <a:ext cx="7981752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Shod Feet…Gospel of Peace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6:15</a:t>
            </a:r>
          </a:p>
        </p:txBody>
      </p:sp>
    </p:spTree>
    <p:extLst>
      <p:ext uri="{BB962C8B-B14F-4D97-AF65-F5344CB8AC3E}">
        <p14:creationId xmlns:p14="http://schemas.microsoft.com/office/powerpoint/2010/main" val="177579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A Place to Stand, </a:t>
            </a:r>
            <a:r>
              <a:rPr lang="en-US" sz="4000" b="1" i="1" cap="small" dirty="0">
                <a:solidFill>
                  <a:srgbClr val="003300"/>
                </a:solidFill>
              </a:rPr>
              <a:t>Eph. 4:27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7134" y="2981196"/>
            <a:ext cx="4826550" cy="1503122"/>
          </a:xfrm>
        </p:spPr>
        <p:txBody>
          <a:bodyPr>
            <a:normAutofit/>
          </a:bodyPr>
          <a:lstStyle/>
          <a:p>
            <a:r>
              <a:rPr lang="en-US" sz="4000" dirty="0"/>
              <a:t>Give no opportunity to sin, </a:t>
            </a:r>
            <a:r>
              <a:rPr lang="en-US" sz="4000" i="1" dirty="0"/>
              <a:t>Eph. 4:25-26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981196"/>
            <a:ext cx="5352642" cy="1679126"/>
          </a:xfrm>
        </p:spPr>
        <p:txBody>
          <a:bodyPr>
            <a:normAutofit/>
          </a:bodyPr>
          <a:lstStyle/>
          <a:p>
            <a:r>
              <a:rPr lang="en-US" sz="4000" dirty="0"/>
              <a:t>Stand fast in the faith, </a:t>
            </a:r>
            <a:br>
              <a:rPr lang="en-US" sz="4000" dirty="0"/>
            </a:br>
            <a:r>
              <a:rPr lang="en-US" sz="4000" i="1" dirty="0"/>
              <a:t>1 Cor. 16:13; Col. 2:6-7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2852510" y="4724179"/>
            <a:ext cx="6486979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Shield of Faith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6:16</a:t>
            </a:r>
          </a:p>
        </p:txBody>
      </p:sp>
    </p:spTree>
    <p:extLst>
      <p:ext uri="{BB962C8B-B14F-4D97-AF65-F5344CB8AC3E}">
        <p14:creationId xmlns:p14="http://schemas.microsoft.com/office/powerpoint/2010/main" val="41689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Confusion, </a:t>
            </a:r>
            <a:r>
              <a:rPr lang="en-US" sz="4000" b="1" i="1" cap="small" dirty="0">
                <a:solidFill>
                  <a:srgbClr val="003300"/>
                </a:solidFill>
              </a:rPr>
              <a:t>1 Cor. 14:33, 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2290" y="2808977"/>
            <a:ext cx="4993710" cy="2026069"/>
          </a:xfrm>
        </p:spPr>
        <p:txBody>
          <a:bodyPr>
            <a:normAutofit/>
          </a:bodyPr>
          <a:lstStyle/>
          <a:p>
            <a:r>
              <a:rPr lang="en-US" sz="4000" dirty="0"/>
              <a:t>Heavenly wisdom removes chaos, </a:t>
            </a:r>
            <a:br>
              <a:rPr lang="en-US" sz="4000" dirty="0"/>
            </a:br>
            <a:r>
              <a:rPr lang="en-US" sz="4000" i="1" dirty="0"/>
              <a:t>James 3:13, 17-18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8482" y="2808977"/>
            <a:ext cx="5202476" cy="2026069"/>
          </a:xfrm>
        </p:spPr>
        <p:txBody>
          <a:bodyPr>
            <a:normAutofit/>
          </a:bodyPr>
          <a:lstStyle/>
          <a:p>
            <a:r>
              <a:rPr lang="en-US" sz="4000" dirty="0"/>
              <a:t>Earthly wisdom brings self-seeking confusion, </a:t>
            </a:r>
            <a:br>
              <a:rPr lang="en-US" sz="4000" dirty="0"/>
            </a:br>
            <a:r>
              <a:rPr lang="en-US" sz="4000" i="1" dirty="0"/>
              <a:t>James 3:14-16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1948549" y="4902688"/>
            <a:ext cx="8294902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Breastplate of Righteousness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6:14</a:t>
            </a:r>
          </a:p>
        </p:txBody>
      </p:sp>
    </p:spTree>
    <p:extLst>
      <p:ext uri="{BB962C8B-B14F-4D97-AF65-F5344CB8AC3E}">
        <p14:creationId xmlns:p14="http://schemas.microsoft.com/office/powerpoint/2010/main" val="1317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Peace, </a:t>
            </a:r>
            <a:r>
              <a:rPr lang="en-US" sz="4000" b="1" i="1" cap="small" dirty="0">
                <a:solidFill>
                  <a:srgbClr val="003300"/>
                </a:solidFill>
              </a:rPr>
              <a:t>Jeremiah 6:14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6614" y="2981196"/>
            <a:ext cx="5077070" cy="1679126"/>
          </a:xfrm>
        </p:spPr>
        <p:txBody>
          <a:bodyPr>
            <a:normAutofit/>
          </a:bodyPr>
          <a:lstStyle/>
          <a:p>
            <a:r>
              <a:rPr lang="en-US" sz="4000" dirty="0"/>
              <a:t>War against world, sin, and error, </a:t>
            </a:r>
            <a:r>
              <a:rPr lang="en-US" sz="4000" i="1" dirty="0"/>
              <a:t>2 Cor. 10:3-5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3888" y="2981196"/>
            <a:ext cx="5077070" cy="1679126"/>
          </a:xfrm>
        </p:spPr>
        <p:txBody>
          <a:bodyPr>
            <a:normAutofit/>
          </a:bodyPr>
          <a:lstStyle/>
          <a:p>
            <a:r>
              <a:rPr lang="en-US" sz="4000" dirty="0"/>
              <a:t>Gospel separates, </a:t>
            </a:r>
            <a:br>
              <a:rPr lang="en-US" sz="4000" dirty="0"/>
            </a:br>
            <a:r>
              <a:rPr lang="en-US" sz="4000" i="1" dirty="0"/>
              <a:t>Matt. 10:34; Lk. 12:51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2231135" y="4727964"/>
            <a:ext cx="7729729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 Armor…Stand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6:13</a:t>
            </a:r>
          </a:p>
        </p:txBody>
      </p:sp>
    </p:spTree>
    <p:extLst>
      <p:ext uri="{BB962C8B-B14F-4D97-AF65-F5344CB8AC3E}">
        <p14:creationId xmlns:p14="http://schemas.microsoft.com/office/powerpoint/2010/main" val="87655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War, </a:t>
            </a:r>
            <a:r>
              <a:rPr lang="en-US" sz="4000" b="1" i="1" cap="small" dirty="0">
                <a:solidFill>
                  <a:srgbClr val="003300"/>
                </a:solidFill>
              </a:rPr>
              <a:t>James 4:1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0181" y="2981196"/>
            <a:ext cx="5077070" cy="1679126"/>
          </a:xfrm>
        </p:spPr>
        <p:txBody>
          <a:bodyPr>
            <a:normAutofit/>
          </a:bodyPr>
          <a:lstStyle/>
          <a:p>
            <a:r>
              <a:rPr lang="en-US" sz="4000" dirty="0"/>
              <a:t>Strife among brethren, </a:t>
            </a:r>
            <a:r>
              <a:rPr lang="en-US" sz="4000" i="1" dirty="0"/>
              <a:t>Gen. 13:8; Eph. 4:31-32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26892" y="2981196"/>
            <a:ext cx="4764065" cy="1679126"/>
          </a:xfrm>
        </p:spPr>
        <p:txBody>
          <a:bodyPr>
            <a:normAutofit/>
          </a:bodyPr>
          <a:lstStyle/>
          <a:p>
            <a:r>
              <a:rPr lang="en-US" sz="4000" dirty="0"/>
              <a:t>Same mind, </a:t>
            </a:r>
            <a:br>
              <a:rPr lang="en-US" sz="4000" dirty="0"/>
            </a:br>
            <a:r>
              <a:rPr lang="en-US" sz="4000" i="1" dirty="0"/>
              <a:t>Romans 12:16-18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1455107" y="4660322"/>
            <a:ext cx="9281786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with Watchful Vigilance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6:18</a:t>
            </a:r>
          </a:p>
        </p:txBody>
      </p:sp>
    </p:spTree>
    <p:extLst>
      <p:ext uri="{BB962C8B-B14F-4D97-AF65-F5344CB8AC3E}">
        <p14:creationId xmlns:p14="http://schemas.microsoft.com/office/powerpoint/2010/main" val="353092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3308F-1FA6-47A1-A4FF-EB7BEC4A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031" y="1952195"/>
            <a:ext cx="11269938" cy="789140"/>
          </a:xfrm>
        </p:spPr>
        <p:txBody>
          <a:bodyPr>
            <a:noAutofit/>
          </a:bodyPr>
          <a:lstStyle/>
          <a:p>
            <a:pPr algn="l"/>
            <a:r>
              <a:rPr lang="en-US" sz="4400" b="1" i="1" cap="small" dirty="0">
                <a:solidFill>
                  <a:srgbClr val="003300"/>
                </a:solidFill>
              </a:rPr>
              <a:t>Senselessness, </a:t>
            </a:r>
            <a:r>
              <a:rPr lang="en-US" sz="4000" b="1" i="1" cap="small" dirty="0">
                <a:solidFill>
                  <a:srgbClr val="003300"/>
                </a:solidFill>
              </a:rPr>
              <a:t>2 Timothy 2:24-26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C2A3-8125-48F5-853B-3FC5CDE98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0388" y="2981196"/>
            <a:ext cx="4663711" cy="1679126"/>
          </a:xfrm>
        </p:spPr>
        <p:txBody>
          <a:bodyPr>
            <a:normAutofit/>
          </a:bodyPr>
          <a:lstStyle/>
          <a:p>
            <a:r>
              <a:rPr lang="en-US" sz="4000" dirty="0"/>
              <a:t>Correction of truth calms and restores</a:t>
            </a:r>
            <a:endParaRPr lang="en-US" sz="40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D008B-DBAA-4EEB-B887-40AB68C0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27246" y="2981196"/>
            <a:ext cx="4663712" cy="1679126"/>
          </a:xfrm>
        </p:spPr>
        <p:txBody>
          <a:bodyPr>
            <a:normAutofit/>
          </a:bodyPr>
          <a:lstStyle/>
          <a:p>
            <a:r>
              <a:rPr lang="en-US" sz="4000" dirty="0"/>
              <a:t>Walk carefully, </a:t>
            </a:r>
            <a:br>
              <a:rPr lang="en-US" sz="4000" dirty="0"/>
            </a:br>
            <a:r>
              <a:rPr lang="en-US" sz="4000" i="1" dirty="0"/>
              <a:t>Ephesians 5:15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E75-C20B-4057-8201-A2DFDC77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950" y="6305602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2E636C8-E6C5-4BBB-8BBF-5E17CA59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4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dirty="0"/>
              <a:t>The Devil Wants…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A0C90F9-B390-42E5-895D-59930647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A144BCEB-E875-4751-9DD9-7194EA1CE142}"/>
              </a:ext>
            </a:extLst>
          </p:cNvPr>
          <p:cNvSpPr txBox="1">
            <a:spLocks/>
          </p:cNvSpPr>
          <p:nvPr/>
        </p:nvSpPr>
        <p:spPr>
          <a:xfrm>
            <a:off x="2426625" y="4660322"/>
            <a:ext cx="7338750" cy="150312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Helmet of Salvation</a:t>
            </a:r>
          </a:p>
          <a:p>
            <a:pPr>
              <a:spcBef>
                <a:spcPts val="0"/>
              </a:spcBef>
            </a:pPr>
            <a:r>
              <a:rPr lang="en-US" sz="4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6:17</a:t>
            </a:r>
          </a:p>
        </p:txBody>
      </p:sp>
    </p:spTree>
    <p:extLst>
      <p:ext uri="{BB962C8B-B14F-4D97-AF65-F5344CB8AC3E}">
        <p14:creationId xmlns:p14="http://schemas.microsoft.com/office/powerpoint/2010/main" val="20632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9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{E9A36412-47AA-4DE2-B613-80E800184720}tf10001115</Template>
  <TotalTime>118</TotalTime>
  <Words>358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What the Devil Wants</vt:lpstr>
      <vt:lpstr>Wrestling Match</vt:lpstr>
      <vt:lpstr>The Devil Wants…</vt:lpstr>
      <vt:lpstr>The Devil Wants…</vt:lpstr>
      <vt:lpstr>The Devil Wants…</vt:lpstr>
      <vt:lpstr>The Devil Wants…</vt:lpstr>
      <vt:lpstr>The Devil Wants…</vt:lpstr>
      <vt:lpstr>The Devil Wants…</vt:lpstr>
      <vt:lpstr>The Devil Wants…</vt:lpstr>
      <vt:lpstr>The Devil Wants…</vt:lpstr>
      <vt:lpstr>Wrestle against devil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Devil Wants</dc:title>
  <dc:creator>Joe R Price</dc:creator>
  <cp:lastModifiedBy>Joe R Price</cp:lastModifiedBy>
  <cp:revision>50</cp:revision>
  <dcterms:created xsi:type="dcterms:W3CDTF">2020-11-21T17:15:55Z</dcterms:created>
  <dcterms:modified xsi:type="dcterms:W3CDTF">2020-11-22T16:00:31Z</dcterms:modified>
</cp:coreProperties>
</file>