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16"/>
  </p:notesMasterIdLst>
  <p:sldIdLst>
    <p:sldId id="256" r:id="rId5"/>
    <p:sldId id="278" r:id="rId6"/>
    <p:sldId id="279" r:id="rId7"/>
    <p:sldId id="281" r:id="rId8"/>
    <p:sldId id="280" r:id="rId9"/>
    <p:sldId id="282" r:id="rId10"/>
    <p:sldId id="283" r:id="rId11"/>
    <p:sldId id="284" r:id="rId12"/>
    <p:sldId id="285" r:id="rId13"/>
    <p:sldId id="286" r:id="rId14"/>
    <p:sldId id="28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2ADB1-275D-430A-89EE-5C7E6CFF6FF2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25628-3A68-42F4-BA86-981817953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25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D0A48E-AD61-4A16-BE85-3E62B5BEFD61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D574-1A5B-4C74-B1EF-31E20AE7A65E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9E54-B65E-47CD-89ED-8A31E16C8D05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92EE-024A-4C8D-84E5-2368290EA985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D09AE-A8C2-42A6-A335-F927FB9309E8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F24-E4D5-40F7-BA52-90DB7F3EA971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9045-83ED-486F-95D4-95A0F2C2E5D6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741E-064C-447C-8A73-C74D07D43921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3DF2-EBA8-4B22-9C14-68D4EA6FB447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9B0F1-62E7-4F14-8FF6-0F56BE530A74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86A1-17D6-443F-9BE7-C24DEB045D65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C2A5BF6-8275-4555-A62E-584C2D842752}" type="datetime1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9" r="54659" b="9091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CC1CA635-2D9C-4E3E-820F-5FE35AC14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9968"/>
            <a:ext cx="12192000" cy="2298032"/>
          </a:xfrm>
          <a:prstGeom prst="rect">
            <a:avLst/>
          </a:prstGeom>
          <a:solidFill>
            <a:schemeClr val="accent1">
              <a:lumMod val="75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764731"/>
            <a:ext cx="7772400" cy="1853852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Let Worship</a:t>
            </a:r>
            <a:b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 Commonplace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6641D-ADF3-40BD-9BA3-E740E77C8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>
            <a:normAutofit/>
          </a:bodyPr>
          <a:lstStyle/>
          <a:p>
            <a:r>
              <a:rPr lang="en-US" sz="4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Nehemiah 8</a:t>
            </a:r>
          </a:p>
        </p:txBody>
      </p:sp>
      <p:cxnSp>
        <p:nvCxnSpPr>
          <p:cNvPr id="34" name="Straight Connector 29">
            <a:extLst>
              <a:ext uri="{FF2B5EF4-FFF2-40B4-BE49-F238E27FC236}">
                <a16:creationId xmlns:a16="http://schemas.microsoft.com/office/drawing/2014/main" id="{E0E62FBC-456F-48AE-91ED-3956405D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1424C49-164B-4852-ACA1-E5915309F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A9DC6C-335F-43B6-91D8-B3C36A251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965" y="807000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Exemplary worship gathering</a:t>
            </a:r>
            <a:br>
              <a:rPr lang="en-US" sz="2000" dirty="0"/>
            </a:br>
            <a:br>
              <a:rPr lang="en-US" sz="2800" dirty="0"/>
            </a:br>
            <a:r>
              <a:rPr lang="en-US" cap="small" dirty="0"/>
              <a:t>Nehemiah 8:1-12</a:t>
            </a:r>
            <a:r>
              <a:rPr lang="en-US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2F0C-37E5-4656-8F4B-AD5D1CD4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825236" cy="524933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/>
              <a:t>Reactions / Results</a:t>
            </a:r>
            <a:endParaRPr lang="en-US" sz="4400" i="1" dirty="0"/>
          </a:p>
          <a:p>
            <a:pPr marL="576263" lvl="1" indent="-2889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Conviction </a:t>
            </a:r>
            <a:r>
              <a:rPr lang="en-US" sz="4000" i="1" dirty="0"/>
              <a:t>(9)</a:t>
            </a:r>
          </a:p>
          <a:p>
            <a:pPr marL="576263" lvl="1" indent="-2889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Correction </a:t>
            </a:r>
            <a:r>
              <a:rPr lang="en-US" sz="4000" i="1" dirty="0"/>
              <a:t>(14-17)</a:t>
            </a:r>
          </a:p>
          <a:p>
            <a:pPr marL="576263" lvl="1" indent="-2889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Joy </a:t>
            </a:r>
            <a:r>
              <a:rPr lang="en-US" sz="4000" i="1" dirty="0"/>
              <a:t>(12, 17)</a:t>
            </a:r>
          </a:p>
          <a:p>
            <a:pPr marL="576263" lvl="1" indent="-2889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Continuance </a:t>
            </a:r>
            <a:r>
              <a:rPr lang="en-US" sz="4000" i="1" dirty="0"/>
              <a:t>(18)</a:t>
            </a:r>
          </a:p>
          <a:p>
            <a:pPr marL="576263" lvl="1" indent="-2889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Penitence and Renewal</a:t>
            </a:r>
            <a:br>
              <a:rPr lang="en-US" sz="4000" dirty="0"/>
            </a:br>
            <a:r>
              <a:rPr lang="en-US" sz="4000" i="1" dirty="0"/>
              <a:t>(2 Cor. 7:9-11; Jas. 1:21-22)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04E80A1-D293-4CB2-AF52-7A727FFA9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AABBD-00B3-4E71-81B6-CE2E7266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FAB73BC-B049-4115-A692-8D63A059BFB8}" type="slidenum">
              <a:rPr lang="en-US" sz="1600" smtClean="0"/>
              <a:pPr algn="r"/>
              <a:t>10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26549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4BBE1-F5A8-4507-BC34-F663EF229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cap="small" dirty="0"/>
              <a:t>Holy Worship of our Holy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889BC-7CE8-4031-8F31-31942983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184704"/>
          </a:xfrm>
        </p:spPr>
        <p:txBody>
          <a:bodyPr>
            <a:normAutofit/>
          </a:bodyPr>
          <a:lstStyle/>
          <a:p>
            <a:pPr marL="338138" indent="-338138">
              <a:buFont typeface="Wingdings" panose="05000000000000000000" pitchFamily="2" charset="2"/>
              <a:buChar char="§"/>
            </a:pPr>
            <a:r>
              <a:rPr lang="en-US" sz="4400" dirty="0"/>
              <a:t>Worship is commonplace (corrupt) when hearts degrade its holiness</a:t>
            </a:r>
          </a:p>
          <a:p>
            <a:pPr marL="338138" indent="-338138">
              <a:buFont typeface="Wingdings" panose="05000000000000000000" pitchFamily="2" charset="2"/>
              <a:buChar char="§"/>
            </a:pPr>
            <a:r>
              <a:rPr lang="en-US" sz="4400" dirty="0"/>
              <a:t>Worship is commonplace (corrupt) when humanly-devised acts are introduced</a:t>
            </a:r>
          </a:p>
          <a:p>
            <a:pPr marL="338138" indent="-338138">
              <a:buFont typeface="Wingdings" panose="05000000000000000000" pitchFamily="2" charset="2"/>
              <a:buChar char="§"/>
            </a:pPr>
            <a:r>
              <a:rPr lang="en-US" sz="4400" dirty="0"/>
              <a:t>May our worship always be holy, never common (profane)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2E09C-3439-4246-B2BB-857E24DF0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pPr algn="r"/>
            <a:fld id="{4FAB73BC-B049-4115-A692-8D63A059BFB8}" type="slidenum">
              <a:rPr lang="en-US" sz="1600"/>
              <a:pPr algn="r"/>
              <a:t>11</a:t>
            </a:fld>
            <a:endParaRPr lang="en-US" sz="16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67DB524-6CCE-4B08-9BBC-42ADDCC0E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7840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66F3A-5EB0-4BDE-934D-D75E530BC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Distortions of true worship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CAA90-A256-4043-84B8-60D7023E81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Malachi 1:6-11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556E6-EC9F-41A1-AF8D-8FE7A0085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002596"/>
            <a:ext cx="4754880" cy="3306764"/>
          </a:xfrm>
        </p:spPr>
        <p:txBody>
          <a:bodyPr>
            <a:normAutofit/>
          </a:bodyPr>
          <a:lstStyle/>
          <a:p>
            <a:pPr marL="225425" indent="-225425">
              <a:buFont typeface="Wingdings" panose="05000000000000000000" pitchFamily="2" charset="2"/>
              <a:buChar char="§"/>
            </a:pPr>
            <a:r>
              <a:rPr lang="en-US" sz="4400" dirty="0"/>
              <a:t>Corrupt how</a:t>
            </a:r>
            <a:br>
              <a:rPr lang="en-US" sz="4400" dirty="0"/>
            </a:br>
            <a:r>
              <a:rPr lang="en-US" sz="4400" dirty="0"/>
              <a:t>people worship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400" i="1" dirty="0"/>
              <a:t>Leviticus 10:1-3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13C77C-A097-4C88-917A-5CF2FA8CEA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Malachi 1:12-14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067E8A-3679-47B7-912D-966E819FEE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0888" y="3002596"/>
            <a:ext cx="4754880" cy="3306764"/>
          </a:xfrm>
        </p:spPr>
        <p:txBody>
          <a:bodyPr>
            <a:normAutofit/>
          </a:bodyPr>
          <a:lstStyle/>
          <a:p>
            <a:pPr marL="287338" indent="-287338">
              <a:buFont typeface="Wingdings" panose="05000000000000000000" pitchFamily="2" charset="2"/>
              <a:buChar char="§"/>
            </a:pPr>
            <a:r>
              <a:rPr lang="en-US" sz="4400" dirty="0"/>
              <a:t>Corrupt heart when people worship</a:t>
            </a:r>
          </a:p>
          <a:p>
            <a:pPr marL="287338" indent="-287338">
              <a:buFont typeface="Wingdings" panose="05000000000000000000" pitchFamily="2" charset="2"/>
              <a:buChar char="§"/>
            </a:pPr>
            <a:r>
              <a:rPr lang="en-US" sz="4400" i="1" dirty="0"/>
              <a:t>Isaiah 29:13</a:t>
            </a:r>
            <a:br>
              <a:rPr lang="en-US" sz="4400" i="1" dirty="0"/>
            </a:br>
            <a:r>
              <a:rPr lang="en-US" sz="4400" i="1" dirty="0"/>
              <a:t>(Matthew 15:7-9)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F7519A-930D-492F-A1AB-B7698E7CB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8A897FD-8B15-4859-9A8F-BA1C33AC6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pPr algn="r"/>
            <a:fld id="{4FAB73BC-B049-4115-A692-8D63A059BFB8}" type="slidenum">
              <a:rPr lang="en-US" sz="1600"/>
              <a:pPr algn="r"/>
              <a:t>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379569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A9DC6C-335F-43B6-91D8-B3C36A251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965" y="807000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Exemplary worship gathering</a:t>
            </a:r>
            <a:br>
              <a:rPr lang="en-US" sz="2000" dirty="0"/>
            </a:br>
            <a:br>
              <a:rPr lang="en-US" sz="2800" dirty="0"/>
            </a:br>
            <a:r>
              <a:rPr lang="en-US" cap="small" dirty="0"/>
              <a:t>Nehemiah 8:1-12</a:t>
            </a:r>
            <a:r>
              <a:rPr lang="en-US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2F0C-37E5-4656-8F4B-AD5D1CD4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825236" cy="524933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/>
              <a:t>Holy day </a:t>
            </a:r>
            <a:r>
              <a:rPr lang="en-US" sz="4400" i="1" dirty="0"/>
              <a:t>(1-2, 9)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Feast of Trumpets, </a:t>
            </a:r>
            <a:br>
              <a:rPr lang="en-US" sz="4000" dirty="0"/>
            </a:br>
            <a:r>
              <a:rPr lang="en-US" sz="4000" i="1" dirty="0"/>
              <a:t>Leviticus 23:23-25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Worship gathering is holy </a:t>
            </a:r>
            <a:br>
              <a:rPr lang="en-US" sz="4000" dirty="0"/>
            </a:br>
            <a:r>
              <a:rPr lang="en-US" sz="4000" dirty="0"/>
              <a:t>(set apart to the Lord), </a:t>
            </a:r>
            <a:r>
              <a:rPr lang="en-US" sz="4000" i="1" dirty="0"/>
              <a:t>Hebrews 10:24-25; Acts 20:7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04E80A1-D293-4CB2-AF52-7A727FFA9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AABBD-00B3-4E71-81B6-CE2E7266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FAB73BC-B049-4115-A692-8D63A059BFB8}" type="slidenum">
              <a:rPr lang="en-US" sz="1600" smtClean="0"/>
              <a:pPr algn="r"/>
              <a:t>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23214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A9DC6C-335F-43B6-91D8-B3C36A251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965" y="807000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Exemplary worship gathering</a:t>
            </a:r>
            <a:br>
              <a:rPr lang="en-US" sz="2000" dirty="0"/>
            </a:br>
            <a:br>
              <a:rPr lang="en-US" sz="2800" dirty="0"/>
            </a:br>
            <a:r>
              <a:rPr lang="en-US" cap="small" dirty="0"/>
              <a:t>Nehemiah 8:1-12</a:t>
            </a:r>
            <a:r>
              <a:rPr lang="en-US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2F0C-37E5-4656-8F4B-AD5D1CD4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2"/>
            <a:ext cx="6825236" cy="555201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/>
              <a:t>United purpose </a:t>
            </a:r>
            <a:r>
              <a:rPr lang="en-US" sz="4400" i="1" dirty="0"/>
              <a:t>(1)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Gladness of heart to worship God, </a:t>
            </a:r>
            <a:r>
              <a:rPr lang="en-US" sz="4000" i="1" dirty="0"/>
              <a:t>Psalm 122:1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United in common faith, focus, and favor, Acts 20:7</a:t>
            </a:r>
            <a:endParaRPr lang="en-US" sz="4000" i="1" dirty="0"/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Division pollutes worship, </a:t>
            </a:r>
            <a:br>
              <a:rPr lang="en-US" sz="4000" dirty="0"/>
            </a:br>
            <a:r>
              <a:rPr lang="en-US" sz="4000" i="1" dirty="0"/>
              <a:t>1 Corinthians 11:17-18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04E80A1-D293-4CB2-AF52-7A727FFA9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AABBD-00B3-4E71-81B6-CE2E7266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FAB73BC-B049-4115-A692-8D63A059BFB8}" type="slidenum">
              <a:rPr lang="en-US" sz="1600" smtClean="0"/>
              <a:pPr algn="r"/>
              <a:t>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97185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A9DC6C-335F-43B6-91D8-B3C36A251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965" y="807000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Exemplary worship gathering</a:t>
            </a:r>
            <a:br>
              <a:rPr lang="en-US" sz="2000" dirty="0"/>
            </a:br>
            <a:br>
              <a:rPr lang="en-US" sz="2800" dirty="0"/>
            </a:br>
            <a:r>
              <a:rPr lang="en-US" cap="small" dirty="0"/>
              <a:t>Nehemiah 8:1-12</a:t>
            </a:r>
            <a:r>
              <a:rPr lang="en-US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2F0C-37E5-4656-8F4B-AD5D1CD4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825236" cy="524933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/>
              <a:t>Attentiveness </a:t>
            </a:r>
            <a:r>
              <a:rPr lang="en-US" sz="4400" i="1" dirty="0"/>
              <a:t>(2-4)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Quiet before God</a:t>
            </a:r>
            <a:endParaRPr lang="en-US" sz="4000" i="1" dirty="0"/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Without confusion and distractions, </a:t>
            </a:r>
            <a:r>
              <a:rPr lang="en-US" sz="4000" i="1" dirty="0"/>
              <a:t>1 Cor. 14:33, 40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04E80A1-D293-4CB2-AF52-7A727FFA9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AABBD-00B3-4E71-81B6-CE2E7266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FAB73BC-B049-4115-A692-8D63A059BFB8}" type="slidenum">
              <a:rPr lang="en-US" sz="1600" smtClean="0"/>
              <a:pPr algn="r"/>
              <a:t>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7523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A9DC6C-335F-43B6-91D8-B3C36A251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965" y="807000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Exemplary worship gathering</a:t>
            </a:r>
            <a:br>
              <a:rPr lang="en-US" sz="2000" dirty="0"/>
            </a:br>
            <a:br>
              <a:rPr lang="en-US" sz="2800" dirty="0"/>
            </a:br>
            <a:r>
              <a:rPr lang="en-US" cap="small" dirty="0"/>
              <a:t>Nehemiah 8:1-12</a:t>
            </a:r>
            <a:r>
              <a:rPr lang="en-US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2F0C-37E5-4656-8F4B-AD5D1CD4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825236" cy="524933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/>
              <a:t>Reverence </a:t>
            </a:r>
            <a:r>
              <a:rPr lang="en-US" sz="4400" i="1" dirty="0"/>
              <a:t>(5)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Respect for God (His word)</a:t>
            </a:r>
            <a:endParaRPr lang="en-US" sz="4000" i="1" dirty="0"/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David worshiped in the fear of God, </a:t>
            </a:r>
            <a:r>
              <a:rPr lang="en-US" sz="4000" i="1" dirty="0"/>
              <a:t>Psalm 5:7; 89:7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Christians, </a:t>
            </a:r>
            <a:r>
              <a:rPr lang="en-US" sz="4000" i="1" dirty="0"/>
              <a:t>Hebrews 2:11-12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04E80A1-D293-4CB2-AF52-7A727FFA9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AABBD-00B3-4E71-81B6-CE2E7266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FAB73BC-B049-4115-A692-8D63A059BFB8}" type="slidenum">
              <a:rPr lang="en-US" sz="1600" smtClean="0"/>
              <a:pPr algn="r"/>
              <a:t>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58970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A9DC6C-335F-43B6-91D8-B3C36A251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965" y="807000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Exemplary worship gathering</a:t>
            </a:r>
            <a:br>
              <a:rPr lang="en-US" sz="2000" dirty="0"/>
            </a:br>
            <a:br>
              <a:rPr lang="en-US" sz="2800" dirty="0"/>
            </a:br>
            <a:r>
              <a:rPr lang="en-US" cap="small" dirty="0"/>
              <a:t>Nehemiah 8:1-12</a:t>
            </a:r>
            <a:r>
              <a:rPr lang="en-US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2F0C-37E5-4656-8F4B-AD5D1CD4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825236" cy="524933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/>
              <a:t>Humility</a:t>
            </a:r>
            <a:r>
              <a:rPr lang="en-US" sz="4400" dirty="0"/>
              <a:t> </a:t>
            </a:r>
            <a:r>
              <a:rPr lang="en-US" sz="4400" i="1" dirty="0"/>
              <a:t>(6)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Empty before God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Humble deference to God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Illus. Prayers and singing, </a:t>
            </a:r>
            <a:br>
              <a:rPr lang="en-US" sz="4000" dirty="0"/>
            </a:br>
            <a:r>
              <a:rPr lang="en-US" sz="4000" i="1" dirty="0"/>
              <a:t>1 Corinthians 14:15-16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04E80A1-D293-4CB2-AF52-7A727FFA9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AABBD-00B3-4E71-81B6-CE2E7266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FAB73BC-B049-4115-A692-8D63A059BFB8}" type="slidenum">
              <a:rPr lang="en-US" sz="1600" smtClean="0"/>
              <a:pPr algn="r"/>
              <a:t>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166859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A9DC6C-335F-43B6-91D8-B3C36A251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965" y="807000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Exemplary worship gathering</a:t>
            </a:r>
            <a:br>
              <a:rPr lang="en-US" sz="2000" dirty="0"/>
            </a:br>
            <a:br>
              <a:rPr lang="en-US" sz="2800" dirty="0"/>
            </a:br>
            <a:r>
              <a:rPr lang="en-US" cap="small" dirty="0"/>
              <a:t>Nehemiah 8:1-12</a:t>
            </a:r>
            <a:r>
              <a:rPr lang="en-US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2F0C-37E5-4656-8F4B-AD5D1CD4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825236" cy="524933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/>
              <a:t>Spiritual goals</a:t>
            </a:r>
            <a:r>
              <a:rPr lang="en-US" sz="4400" dirty="0"/>
              <a:t> </a:t>
            </a:r>
            <a:r>
              <a:rPr lang="en-US" sz="4400" i="1" dirty="0"/>
              <a:t>(7-9)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Teach and learn </a:t>
            </a:r>
            <a:r>
              <a:rPr lang="en-US" sz="4000" i="1" dirty="0"/>
              <a:t>(2, 12)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Holy to the Lord </a:t>
            </a:r>
            <a:r>
              <a:rPr lang="en-US" sz="4000" i="1" dirty="0"/>
              <a:t>(9)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Worship is not about us, </a:t>
            </a:r>
            <a:br>
              <a:rPr lang="en-US" sz="4000" dirty="0"/>
            </a:br>
            <a:r>
              <a:rPr lang="en-US" sz="4000" dirty="0"/>
              <a:t>it is about God, </a:t>
            </a:r>
            <a:r>
              <a:rPr lang="en-US" sz="4000" i="1" dirty="0"/>
              <a:t>John 4:23 </a:t>
            </a:r>
            <a:br>
              <a:rPr lang="en-US" sz="4000" i="1" dirty="0"/>
            </a:br>
            <a:r>
              <a:rPr lang="en-US" sz="4000" i="1" dirty="0"/>
              <a:t>(James 2:1-4)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04E80A1-D293-4CB2-AF52-7A727FFA9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AABBD-00B3-4E71-81B6-CE2E7266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FAB73BC-B049-4115-A692-8D63A059BFB8}" type="slidenum">
              <a:rPr lang="en-US" sz="1600" smtClean="0"/>
              <a:pPr algn="r"/>
              <a:t>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70406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A9DC6C-335F-43B6-91D8-B3C36A251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965" y="807000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Exemplary worship gathering</a:t>
            </a:r>
            <a:br>
              <a:rPr lang="en-US" sz="2000" dirty="0"/>
            </a:br>
            <a:br>
              <a:rPr lang="en-US" sz="2800" dirty="0"/>
            </a:br>
            <a:r>
              <a:rPr lang="en-US" cap="small" dirty="0"/>
              <a:t>Nehemiah 8:1-12</a:t>
            </a:r>
            <a:r>
              <a:rPr lang="en-US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2F0C-37E5-4656-8F4B-AD5D1CD4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629" y="804333"/>
            <a:ext cx="7039617" cy="524933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/>
              <a:t>Spiritual goals</a:t>
            </a:r>
            <a:r>
              <a:rPr lang="en-US" sz="4400" dirty="0"/>
              <a:t> </a:t>
            </a:r>
            <a:r>
              <a:rPr lang="en-US" sz="4400" i="1" dirty="0"/>
              <a:t>(7-9)</a:t>
            </a:r>
          </a:p>
          <a:p>
            <a:pPr marL="5762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000" dirty="0"/>
              <a:t>Our goals in worship:</a:t>
            </a:r>
          </a:p>
          <a:p>
            <a:pPr marL="852488" lvl="2" indent="-2762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u="sng" dirty="0"/>
              <a:t>Pray</a:t>
            </a:r>
            <a:r>
              <a:rPr lang="en-US" sz="3600" dirty="0"/>
              <a:t>: Petition, thank, adore God</a:t>
            </a:r>
          </a:p>
          <a:p>
            <a:pPr marL="852488" lvl="2" indent="-2762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u="sng" dirty="0"/>
              <a:t>Sing</a:t>
            </a:r>
            <a:r>
              <a:rPr lang="en-US" sz="3600" dirty="0"/>
              <a:t>: Teach, admonish, praise</a:t>
            </a:r>
          </a:p>
          <a:p>
            <a:pPr marL="852488" lvl="2" indent="-2762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u="sng" dirty="0"/>
              <a:t>LS</a:t>
            </a:r>
            <a:r>
              <a:rPr lang="en-US" sz="3600" dirty="0"/>
              <a:t>: Communion, memorial</a:t>
            </a:r>
          </a:p>
          <a:p>
            <a:pPr marL="852488" lvl="2" indent="-2762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u="sng" dirty="0"/>
              <a:t>Give</a:t>
            </a:r>
            <a:r>
              <a:rPr lang="en-US" sz="3600" dirty="0"/>
              <a:t>: Thankful offering, sharing</a:t>
            </a:r>
          </a:p>
          <a:p>
            <a:pPr marL="852488" lvl="2" indent="-2762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u="sng" dirty="0"/>
              <a:t>Preach</a:t>
            </a:r>
            <a:r>
              <a:rPr lang="en-US" sz="3600" dirty="0"/>
              <a:t>: Word of God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04E80A1-D293-4CB2-AF52-7A727FFA9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AABBD-00B3-4E71-81B6-CE2E7266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FAB73BC-B049-4115-A692-8D63A059BFB8}" type="slidenum">
              <a:rPr lang="en-US" sz="1600" smtClean="0"/>
              <a:pPr algn="r"/>
              <a:t>9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7538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1EAB5F-88FC-4FAE-AE3C-037A3C365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8A2F88-55C5-4ED1-9541-807C6542476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F44C90D-2A62-4985-9618-346024743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 design</Template>
  <TotalTime>98</TotalTime>
  <Words>388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Tw Cen MT</vt:lpstr>
      <vt:lpstr>Tw Cen MT Condensed</vt:lpstr>
      <vt:lpstr>Wingdings</vt:lpstr>
      <vt:lpstr>Wingdings 3</vt:lpstr>
      <vt:lpstr>Integral</vt:lpstr>
      <vt:lpstr>Do Not Let Worship Become Commonplace</vt:lpstr>
      <vt:lpstr>Distortions of true worship</vt:lpstr>
      <vt:lpstr>Exemplary worship gathering  Nehemiah 8:1-12 </vt:lpstr>
      <vt:lpstr>Exemplary worship gathering  Nehemiah 8:1-12 </vt:lpstr>
      <vt:lpstr>Exemplary worship gathering  Nehemiah 8:1-12 </vt:lpstr>
      <vt:lpstr>Exemplary worship gathering  Nehemiah 8:1-12 </vt:lpstr>
      <vt:lpstr>Exemplary worship gathering  Nehemiah 8:1-12 </vt:lpstr>
      <vt:lpstr>Exemplary worship gathering  Nehemiah 8:1-12 </vt:lpstr>
      <vt:lpstr>Exemplary worship gathering  Nehemiah 8:1-12 </vt:lpstr>
      <vt:lpstr>Exemplary worship gathering  Nehemiah 8:1-12 </vt:lpstr>
      <vt:lpstr>Holy Worship of our Holy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Not Let Worship Become Commonplace</dc:title>
  <dc:creator>Joe R Price</dc:creator>
  <cp:lastModifiedBy>Joe R</cp:lastModifiedBy>
  <cp:revision>34</cp:revision>
  <dcterms:created xsi:type="dcterms:W3CDTF">2020-12-04T00:20:22Z</dcterms:created>
  <dcterms:modified xsi:type="dcterms:W3CDTF">2020-12-06T19:48:52Z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