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7"/>
  </p:notesMasterIdLst>
  <p:sldIdLst>
    <p:sldId id="292" r:id="rId5"/>
    <p:sldId id="309" r:id="rId6"/>
    <p:sldId id="310" r:id="rId7"/>
    <p:sldId id="312" r:id="rId8"/>
    <p:sldId id="311" r:id="rId9"/>
    <p:sldId id="314" r:id="rId10"/>
    <p:sldId id="315" r:id="rId11"/>
    <p:sldId id="316" r:id="rId12"/>
    <p:sldId id="317" r:id="rId13"/>
    <p:sldId id="318" r:id="rId14"/>
    <p:sldId id="319" r:id="rId15"/>
    <p:sldId id="32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509919-36B5-4162-8899-417A9F93473B}" type="doc">
      <dgm:prSet loTypeId="urn:microsoft.com/office/officeart/2016/7/layout/LinearBlockProcessNumbered#1" loCatId="process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AF9DEE3-8444-4CA1-8BC2-D834D3ED6C74}">
      <dgm:prSet custT="1"/>
      <dgm:spPr/>
      <dgm:t>
        <a:bodyPr/>
        <a:lstStyle/>
        <a:p>
          <a:r>
            <a:rPr lang="en-US" sz="36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We face tribulations, Acts 14:22</a:t>
          </a:r>
        </a:p>
      </dgm:t>
    </dgm:pt>
    <dgm:pt modelId="{205BDF49-153E-4CE8-8402-E23704595764}" type="parTrans" cxnId="{0A7DA706-17DD-412A-8BE0-4F6529274E66}">
      <dgm:prSet/>
      <dgm:spPr/>
      <dgm:t>
        <a:bodyPr/>
        <a:lstStyle/>
        <a:p>
          <a:endParaRPr lang="en-US"/>
        </a:p>
      </dgm:t>
    </dgm:pt>
    <dgm:pt modelId="{23210C7F-6847-491E-BE1F-A79529AF2B8B}" type="sibTrans" cxnId="{0A7DA706-17DD-412A-8BE0-4F6529274E66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B2B879BD-3840-400C-92BD-B2C2383358D7}">
      <dgm:prSet custT="1"/>
      <dgm:spPr/>
      <dgm:t>
        <a:bodyPr/>
        <a:lstStyle/>
        <a:p>
          <a:r>
            <a:rPr lang="en-US" sz="36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Faith tested &amp; reflected, James 1:2-4</a:t>
          </a:r>
        </a:p>
      </dgm:t>
    </dgm:pt>
    <dgm:pt modelId="{09440D86-F3E6-4A3C-9E78-1AFC56348641}" type="parTrans" cxnId="{42CDCACA-F394-4044-BBF6-522A0005ABCB}">
      <dgm:prSet/>
      <dgm:spPr/>
      <dgm:t>
        <a:bodyPr/>
        <a:lstStyle/>
        <a:p>
          <a:endParaRPr lang="en-US"/>
        </a:p>
      </dgm:t>
    </dgm:pt>
    <dgm:pt modelId="{FBAA44FF-54DE-45C8-9FAC-512C40277233}" type="sibTrans" cxnId="{42CDCACA-F394-4044-BBF6-522A0005ABCB}">
      <dgm:prSet phldrT="02" phldr="0"/>
      <dgm:spPr/>
      <dgm:t>
        <a:bodyPr/>
        <a:lstStyle/>
        <a:p>
          <a:r>
            <a:rPr lang="en-US"/>
            <a:t>02</a:t>
          </a:r>
          <a:endParaRPr lang="en-US" dirty="0"/>
        </a:p>
      </dgm:t>
    </dgm:pt>
    <dgm:pt modelId="{CA9D674E-4FF1-45DC-82E4-0B2DB6A5363F}">
      <dgm:prSet custT="1"/>
      <dgm:spPr/>
      <dgm:t>
        <a:bodyPr/>
        <a:lstStyle/>
        <a:p>
          <a:r>
            <a:rPr lang="en-US" sz="36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What to do </a:t>
          </a:r>
          <a:br>
            <a:rPr lang="en-US" sz="36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</a:br>
          <a:r>
            <a:rPr lang="en-US" sz="36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if we leave our first love </a:t>
          </a:r>
          <a:r>
            <a:rPr lang="en-US" sz="3600" spc="-150" baseline="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Revelation 2:4</a:t>
          </a:r>
        </a:p>
      </dgm:t>
    </dgm:pt>
    <dgm:pt modelId="{F1F10F9B-925A-4787-9D00-91106497A02E}" type="parTrans" cxnId="{C5BD0B3A-2D82-4EC1-9975-05076C4418DA}">
      <dgm:prSet/>
      <dgm:spPr/>
      <dgm:t>
        <a:bodyPr/>
        <a:lstStyle/>
        <a:p>
          <a:endParaRPr lang="en-US"/>
        </a:p>
      </dgm:t>
    </dgm:pt>
    <dgm:pt modelId="{196DA4DC-9DD2-4A39-8A3A-D367BFE5A8BA}" type="sibTrans" cxnId="{C5BD0B3A-2D82-4EC1-9975-05076C4418DA}">
      <dgm:prSet phldrT="03" phldr="0"/>
      <dgm:spPr/>
      <dgm:t>
        <a:bodyPr/>
        <a:lstStyle/>
        <a:p>
          <a:r>
            <a:rPr lang="en-US"/>
            <a:t>03</a:t>
          </a:r>
          <a:endParaRPr lang="en-US" dirty="0"/>
        </a:p>
      </dgm:t>
    </dgm:pt>
    <dgm:pt modelId="{A8645B2C-FA97-461D-B535-515714B5C30A}" type="pres">
      <dgm:prSet presAssocID="{15509919-36B5-4162-8899-417A9F93473B}" presName="Name0" presStyleCnt="0">
        <dgm:presLayoutVars>
          <dgm:animLvl val="lvl"/>
          <dgm:resizeHandles val="exact"/>
        </dgm:presLayoutVars>
      </dgm:prSet>
      <dgm:spPr/>
    </dgm:pt>
    <dgm:pt modelId="{2524FBA3-49A0-477C-8776-255F94A0CEA5}" type="pres">
      <dgm:prSet presAssocID="{AAF9DEE3-8444-4CA1-8BC2-D834D3ED6C74}" presName="compositeNode" presStyleCnt="0">
        <dgm:presLayoutVars>
          <dgm:bulletEnabled val="1"/>
        </dgm:presLayoutVars>
      </dgm:prSet>
      <dgm:spPr/>
    </dgm:pt>
    <dgm:pt modelId="{CE31E2B8-A613-40BF-97B4-8060E76E33C0}" type="pres">
      <dgm:prSet presAssocID="{AAF9DEE3-8444-4CA1-8BC2-D834D3ED6C74}" presName="bgRect" presStyleLbl="alignNode1" presStyleIdx="0" presStyleCnt="3" custScaleY="112568"/>
      <dgm:spPr/>
    </dgm:pt>
    <dgm:pt modelId="{66DF0E69-35B7-42ED-85C9-D84AAB84BA5A}" type="pres">
      <dgm:prSet presAssocID="{23210C7F-6847-491E-BE1F-A79529AF2B8B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D767B924-A633-4E9E-B362-C01C2F189797}" type="pres">
      <dgm:prSet presAssocID="{AAF9DEE3-8444-4CA1-8BC2-D834D3ED6C74}" presName="nodeRect" presStyleLbl="alignNode1" presStyleIdx="0" presStyleCnt="3">
        <dgm:presLayoutVars>
          <dgm:bulletEnabled val="1"/>
        </dgm:presLayoutVars>
      </dgm:prSet>
      <dgm:spPr/>
    </dgm:pt>
    <dgm:pt modelId="{DC853D1C-A63B-41C5-9CAC-9A8192FC0B77}" type="pres">
      <dgm:prSet presAssocID="{23210C7F-6847-491E-BE1F-A79529AF2B8B}" presName="sibTrans" presStyleCnt="0"/>
      <dgm:spPr/>
    </dgm:pt>
    <dgm:pt modelId="{39018E5D-5060-4850-84A4-331C8C0A6A52}" type="pres">
      <dgm:prSet presAssocID="{B2B879BD-3840-400C-92BD-B2C2383358D7}" presName="compositeNode" presStyleCnt="0">
        <dgm:presLayoutVars>
          <dgm:bulletEnabled val="1"/>
        </dgm:presLayoutVars>
      </dgm:prSet>
      <dgm:spPr/>
    </dgm:pt>
    <dgm:pt modelId="{64ED490F-9CCB-4062-9154-D48213C9FB78}" type="pres">
      <dgm:prSet presAssocID="{B2B879BD-3840-400C-92BD-B2C2383358D7}" presName="bgRect" presStyleLbl="alignNode1" presStyleIdx="1" presStyleCnt="3" custScaleY="112128"/>
      <dgm:spPr/>
    </dgm:pt>
    <dgm:pt modelId="{CD137B14-281A-4CE0-AE95-7E096356ADDA}" type="pres">
      <dgm:prSet presAssocID="{FBAA44FF-54DE-45C8-9FAC-512C40277233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C7C05933-F474-4453-B845-B36F6688E20B}" type="pres">
      <dgm:prSet presAssocID="{B2B879BD-3840-400C-92BD-B2C2383358D7}" presName="nodeRect" presStyleLbl="alignNode1" presStyleIdx="1" presStyleCnt="3">
        <dgm:presLayoutVars>
          <dgm:bulletEnabled val="1"/>
        </dgm:presLayoutVars>
      </dgm:prSet>
      <dgm:spPr/>
    </dgm:pt>
    <dgm:pt modelId="{2479CD17-82E0-4280-A8A0-C4B7B27DD99D}" type="pres">
      <dgm:prSet presAssocID="{FBAA44FF-54DE-45C8-9FAC-512C40277233}" presName="sibTrans" presStyleCnt="0"/>
      <dgm:spPr/>
    </dgm:pt>
    <dgm:pt modelId="{46D15214-D661-4631-8B02-9000179819E8}" type="pres">
      <dgm:prSet presAssocID="{CA9D674E-4FF1-45DC-82E4-0B2DB6A5363F}" presName="compositeNode" presStyleCnt="0">
        <dgm:presLayoutVars>
          <dgm:bulletEnabled val="1"/>
        </dgm:presLayoutVars>
      </dgm:prSet>
      <dgm:spPr/>
    </dgm:pt>
    <dgm:pt modelId="{AC0CD4A9-34D3-4B28-8C46-7F1FB57D7140}" type="pres">
      <dgm:prSet presAssocID="{CA9D674E-4FF1-45DC-82E4-0B2DB6A5363F}" presName="bgRect" presStyleLbl="alignNode1" presStyleIdx="2" presStyleCnt="3" custScaleY="112128"/>
      <dgm:spPr/>
    </dgm:pt>
    <dgm:pt modelId="{1C194467-E0B8-4EAE-A34F-4530D79EE90F}" type="pres">
      <dgm:prSet presAssocID="{196DA4DC-9DD2-4A39-8A3A-D367BFE5A8BA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E9CBA076-8775-4DAE-8105-44A43FA41A56}" type="pres">
      <dgm:prSet presAssocID="{CA9D674E-4FF1-45DC-82E4-0B2DB6A5363F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0A7DA706-17DD-412A-8BE0-4F6529274E66}" srcId="{15509919-36B5-4162-8899-417A9F93473B}" destId="{AAF9DEE3-8444-4CA1-8BC2-D834D3ED6C74}" srcOrd="0" destOrd="0" parTransId="{205BDF49-153E-4CE8-8402-E23704595764}" sibTransId="{23210C7F-6847-491E-BE1F-A79529AF2B8B}"/>
    <dgm:cxn modelId="{55C4460A-6EB0-40EA-A74F-9A409AC8A9F4}" type="presOf" srcId="{196DA4DC-9DD2-4A39-8A3A-D367BFE5A8BA}" destId="{1C194467-E0B8-4EAE-A34F-4530D79EE90F}" srcOrd="0" destOrd="0" presId="urn:microsoft.com/office/officeart/2016/7/layout/LinearBlockProcessNumbered#1"/>
    <dgm:cxn modelId="{17BE7F37-7632-4466-A56F-CE275B57D35D}" type="presOf" srcId="{FBAA44FF-54DE-45C8-9FAC-512C40277233}" destId="{CD137B14-281A-4CE0-AE95-7E096356ADDA}" srcOrd="0" destOrd="0" presId="urn:microsoft.com/office/officeart/2016/7/layout/LinearBlockProcessNumbered#1"/>
    <dgm:cxn modelId="{C5BD0B3A-2D82-4EC1-9975-05076C4418DA}" srcId="{15509919-36B5-4162-8899-417A9F93473B}" destId="{CA9D674E-4FF1-45DC-82E4-0B2DB6A5363F}" srcOrd="2" destOrd="0" parTransId="{F1F10F9B-925A-4787-9D00-91106497A02E}" sibTransId="{196DA4DC-9DD2-4A39-8A3A-D367BFE5A8BA}"/>
    <dgm:cxn modelId="{A05C1667-AD65-40E8-9FB6-132C3F5280FD}" type="presOf" srcId="{AAF9DEE3-8444-4CA1-8BC2-D834D3ED6C74}" destId="{CE31E2B8-A613-40BF-97B4-8060E76E33C0}" srcOrd="0" destOrd="0" presId="urn:microsoft.com/office/officeart/2016/7/layout/LinearBlockProcessNumbered#1"/>
    <dgm:cxn modelId="{60EADA4C-EAD0-4455-AD3C-6060D54FA2B4}" type="presOf" srcId="{CA9D674E-4FF1-45DC-82E4-0B2DB6A5363F}" destId="{E9CBA076-8775-4DAE-8105-44A43FA41A56}" srcOrd="1" destOrd="0" presId="urn:microsoft.com/office/officeart/2016/7/layout/LinearBlockProcessNumbered#1"/>
    <dgm:cxn modelId="{4640824E-4E79-4D68-A3F0-E78C28D8591C}" type="presOf" srcId="{B2B879BD-3840-400C-92BD-B2C2383358D7}" destId="{64ED490F-9CCB-4062-9154-D48213C9FB78}" srcOrd="0" destOrd="0" presId="urn:microsoft.com/office/officeart/2016/7/layout/LinearBlockProcessNumbered#1"/>
    <dgm:cxn modelId="{E72B1F7A-08BB-47CF-BA66-4A8C8128F1B1}" type="presOf" srcId="{AAF9DEE3-8444-4CA1-8BC2-D834D3ED6C74}" destId="{D767B924-A633-4E9E-B362-C01C2F189797}" srcOrd="1" destOrd="0" presId="urn:microsoft.com/office/officeart/2016/7/layout/LinearBlockProcessNumbered#1"/>
    <dgm:cxn modelId="{84F1ED8F-44A2-460B-98D3-40550EE31188}" type="presOf" srcId="{15509919-36B5-4162-8899-417A9F93473B}" destId="{A8645B2C-FA97-461D-B535-515714B5C30A}" srcOrd="0" destOrd="0" presId="urn:microsoft.com/office/officeart/2016/7/layout/LinearBlockProcessNumbered#1"/>
    <dgm:cxn modelId="{653AD7A4-A20F-4773-9207-DD0CEB52DB49}" type="presOf" srcId="{23210C7F-6847-491E-BE1F-A79529AF2B8B}" destId="{66DF0E69-35B7-42ED-85C9-D84AAB84BA5A}" srcOrd="0" destOrd="0" presId="urn:microsoft.com/office/officeart/2016/7/layout/LinearBlockProcessNumbered#1"/>
    <dgm:cxn modelId="{42CDCACA-F394-4044-BBF6-522A0005ABCB}" srcId="{15509919-36B5-4162-8899-417A9F93473B}" destId="{B2B879BD-3840-400C-92BD-B2C2383358D7}" srcOrd="1" destOrd="0" parTransId="{09440D86-F3E6-4A3C-9E78-1AFC56348641}" sibTransId="{FBAA44FF-54DE-45C8-9FAC-512C40277233}"/>
    <dgm:cxn modelId="{90ADEFDD-67CA-4A4E-908C-21D6C2139DAB}" type="presOf" srcId="{B2B879BD-3840-400C-92BD-B2C2383358D7}" destId="{C7C05933-F474-4453-B845-B36F6688E20B}" srcOrd="1" destOrd="0" presId="urn:microsoft.com/office/officeart/2016/7/layout/LinearBlockProcessNumbered#1"/>
    <dgm:cxn modelId="{D11C72ED-CC8D-4A50-A181-0F5C9E6C4820}" type="presOf" srcId="{CA9D674E-4FF1-45DC-82E4-0B2DB6A5363F}" destId="{AC0CD4A9-34D3-4B28-8C46-7F1FB57D7140}" srcOrd="0" destOrd="0" presId="urn:microsoft.com/office/officeart/2016/7/layout/LinearBlockProcessNumbered#1"/>
    <dgm:cxn modelId="{7B4CA983-C49C-4CCB-8833-A1C824009582}" type="presParOf" srcId="{A8645B2C-FA97-461D-B535-515714B5C30A}" destId="{2524FBA3-49A0-477C-8776-255F94A0CEA5}" srcOrd="0" destOrd="0" presId="urn:microsoft.com/office/officeart/2016/7/layout/LinearBlockProcessNumbered#1"/>
    <dgm:cxn modelId="{53629F1B-35D7-499D-BE0A-6A252A91A968}" type="presParOf" srcId="{2524FBA3-49A0-477C-8776-255F94A0CEA5}" destId="{CE31E2B8-A613-40BF-97B4-8060E76E33C0}" srcOrd="0" destOrd="0" presId="urn:microsoft.com/office/officeart/2016/7/layout/LinearBlockProcessNumbered#1"/>
    <dgm:cxn modelId="{83E80F55-5A93-4A61-AAA4-122EEEB5BAA1}" type="presParOf" srcId="{2524FBA3-49A0-477C-8776-255F94A0CEA5}" destId="{66DF0E69-35B7-42ED-85C9-D84AAB84BA5A}" srcOrd="1" destOrd="0" presId="urn:microsoft.com/office/officeart/2016/7/layout/LinearBlockProcessNumbered#1"/>
    <dgm:cxn modelId="{8FF2167D-28DB-4B4A-A7A4-BDF754858230}" type="presParOf" srcId="{2524FBA3-49A0-477C-8776-255F94A0CEA5}" destId="{D767B924-A633-4E9E-B362-C01C2F189797}" srcOrd="2" destOrd="0" presId="urn:microsoft.com/office/officeart/2016/7/layout/LinearBlockProcessNumbered#1"/>
    <dgm:cxn modelId="{5BF9794A-D22E-4FA1-8939-D573032AEA05}" type="presParOf" srcId="{A8645B2C-FA97-461D-B535-515714B5C30A}" destId="{DC853D1C-A63B-41C5-9CAC-9A8192FC0B77}" srcOrd="1" destOrd="0" presId="urn:microsoft.com/office/officeart/2016/7/layout/LinearBlockProcessNumbered#1"/>
    <dgm:cxn modelId="{55D17B27-33C9-40A4-8B72-50BDFAFFC53B}" type="presParOf" srcId="{A8645B2C-FA97-461D-B535-515714B5C30A}" destId="{39018E5D-5060-4850-84A4-331C8C0A6A52}" srcOrd="2" destOrd="0" presId="urn:microsoft.com/office/officeart/2016/7/layout/LinearBlockProcessNumbered#1"/>
    <dgm:cxn modelId="{543F23DB-C87D-4BDC-91F9-85025F0C2405}" type="presParOf" srcId="{39018E5D-5060-4850-84A4-331C8C0A6A52}" destId="{64ED490F-9CCB-4062-9154-D48213C9FB78}" srcOrd="0" destOrd="0" presId="urn:microsoft.com/office/officeart/2016/7/layout/LinearBlockProcessNumbered#1"/>
    <dgm:cxn modelId="{63E0CB45-1236-4431-99CD-7290F1CC3F8D}" type="presParOf" srcId="{39018E5D-5060-4850-84A4-331C8C0A6A52}" destId="{CD137B14-281A-4CE0-AE95-7E096356ADDA}" srcOrd="1" destOrd="0" presId="urn:microsoft.com/office/officeart/2016/7/layout/LinearBlockProcessNumbered#1"/>
    <dgm:cxn modelId="{5366B7EF-2FD9-47BD-B5A2-8599E9B6CF95}" type="presParOf" srcId="{39018E5D-5060-4850-84A4-331C8C0A6A52}" destId="{C7C05933-F474-4453-B845-B36F6688E20B}" srcOrd="2" destOrd="0" presId="urn:microsoft.com/office/officeart/2016/7/layout/LinearBlockProcessNumbered#1"/>
    <dgm:cxn modelId="{6224EF3F-50A1-4068-887C-B5C8636C9731}" type="presParOf" srcId="{A8645B2C-FA97-461D-B535-515714B5C30A}" destId="{2479CD17-82E0-4280-A8A0-C4B7B27DD99D}" srcOrd="3" destOrd="0" presId="urn:microsoft.com/office/officeart/2016/7/layout/LinearBlockProcessNumbered#1"/>
    <dgm:cxn modelId="{FFE4C2F0-5CB4-47ED-BD0A-B78DA3DA41C1}" type="presParOf" srcId="{A8645B2C-FA97-461D-B535-515714B5C30A}" destId="{46D15214-D661-4631-8B02-9000179819E8}" srcOrd="4" destOrd="0" presId="urn:microsoft.com/office/officeart/2016/7/layout/LinearBlockProcessNumbered#1"/>
    <dgm:cxn modelId="{EB6C35E7-71E8-4AF3-BD3F-A56A77207617}" type="presParOf" srcId="{46D15214-D661-4631-8B02-9000179819E8}" destId="{AC0CD4A9-34D3-4B28-8C46-7F1FB57D7140}" srcOrd="0" destOrd="0" presId="urn:microsoft.com/office/officeart/2016/7/layout/LinearBlockProcessNumbered#1"/>
    <dgm:cxn modelId="{9236AFCA-5B0F-4B07-BCBB-6CB53355533D}" type="presParOf" srcId="{46D15214-D661-4631-8B02-9000179819E8}" destId="{1C194467-E0B8-4EAE-A34F-4530D79EE90F}" srcOrd="1" destOrd="0" presId="urn:microsoft.com/office/officeart/2016/7/layout/LinearBlockProcessNumbered#1"/>
    <dgm:cxn modelId="{F506D35C-7679-4635-92B5-804C78101484}" type="presParOf" srcId="{46D15214-D661-4631-8B02-9000179819E8}" destId="{E9CBA076-8775-4DAE-8105-44A43FA41A56}" srcOrd="2" destOrd="0" presId="urn:microsoft.com/office/officeart/2016/7/layout/LinearBlockProcessNumbered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1E2B8-A613-40BF-97B4-8060E76E33C0}">
      <dsp:nvSpPr>
        <dsp:cNvPr id="0" name=""/>
        <dsp:cNvSpPr/>
      </dsp:nvSpPr>
      <dsp:spPr>
        <a:xfrm>
          <a:off x="785" y="80808"/>
          <a:ext cx="3182540" cy="42990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We face tribulations, Acts 14:22</a:t>
          </a:r>
        </a:p>
      </dsp:txBody>
      <dsp:txXfrm>
        <a:off x="785" y="1800419"/>
        <a:ext cx="3182540" cy="2579416"/>
      </dsp:txXfrm>
    </dsp:sp>
    <dsp:sp modelId="{66DF0E69-35B7-42ED-85C9-D84AAB84BA5A}">
      <dsp:nvSpPr>
        <dsp:cNvPr id="0" name=""/>
        <dsp:cNvSpPr/>
      </dsp:nvSpPr>
      <dsp:spPr>
        <a:xfrm>
          <a:off x="785" y="320797"/>
          <a:ext cx="3182540" cy="152761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  <a:endParaRPr lang="en-US" sz="6600" kern="1200" dirty="0"/>
        </a:p>
      </dsp:txBody>
      <dsp:txXfrm>
        <a:off x="785" y="320797"/>
        <a:ext cx="3182540" cy="1527619"/>
      </dsp:txXfrm>
    </dsp:sp>
    <dsp:sp modelId="{64ED490F-9CCB-4062-9154-D48213C9FB78}">
      <dsp:nvSpPr>
        <dsp:cNvPr id="0" name=""/>
        <dsp:cNvSpPr/>
      </dsp:nvSpPr>
      <dsp:spPr>
        <a:xfrm>
          <a:off x="3437929" y="80808"/>
          <a:ext cx="3182540" cy="4282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Faith tested &amp; reflected, James 1:2-4</a:t>
          </a:r>
        </a:p>
      </dsp:txBody>
      <dsp:txXfrm>
        <a:off x="3437929" y="1793697"/>
        <a:ext cx="3182540" cy="2569333"/>
      </dsp:txXfrm>
    </dsp:sp>
    <dsp:sp modelId="{CD137B14-281A-4CE0-AE95-7E096356ADDA}">
      <dsp:nvSpPr>
        <dsp:cNvPr id="0" name=""/>
        <dsp:cNvSpPr/>
      </dsp:nvSpPr>
      <dsp:spPr>
        <a:xfrm>
          <a:off x="3437929" y="312395"/>
          <a:ext cx="3182540" cy="152761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  <a:endParaRPr lang="en-US" sz="6600" kern="1200" dirty="0"/>
        </a:p>
      </dsp:txBody>
      <dsp:txXfrm>
        <a:off x="3437929" y="312395"/>
        <a:ext cx="3182540" cy="1527619"/>
      </dsp:txXfrm>
    </dsp:sp>
    <dsp:sp modelId="{AC0CD4A9-34D3-4B28-8C46-7F1FB57D7140}">
      <dsp:nvSpPr>
        <dsp:cNvPr id="0" name=""/>
        <dsp:cNvSpPr/>
      </dsp:nvSpPr>
      <dsp:spPr>
        <a:xfrm>
          <a:off x="6875073" y="80808"/>
          <a:ext cx="3182540" cy="4282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What to do </a:t>
          </a:r>
          <a:br>
            <a:rPr lang="en-US" sz="3600" kern="12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</a:br>
          <a:r>
            <a:rPr lang="en-US" sz="3600" kern="120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if we leave our first love </a:t>
          </a:r>
          <a:r>
            <a:rPr lang="en-US" sz="3600" kern="1200" spc="-150" baseline="0" dirty="0">
              <a:solidFill>
                <a:schemeClr val="bg1"/>
              </a:solidFill>
              <a:effectLst/>
              <a:latin typeface="Segoe UI Emoji" panose="020B0502040204020203" pitchFamily="34" charset="0"/>
              <a:ea typeface="Segoe UI Emoji" panose="020B0502040204020203" pitchFamily="34" charset="0"/>
            </a:rPr>
            <a:t>Revelation 2:4</a:t>
          </a:r>
        </a:p>
      </dsp:txBody>
      <dsp:txXfrm>
        <a:off x="6875073" y="1793697"/>
        <a:ext cx="3182540" cy="2569333"/>
      </dsp:txXfrm>
    </dsp:sp>
    <dsp:sp modelId="{1C194467-E0B8-4EAE-A34F-4530D79EE90F}">
      <dsp:nvSpPr>
        <dsp:cNvPr id="0" name=""/>
        <dsp:cNvSpPr/>
      </dsp:nvSpPr>
      <dsp:spPr>
        <a:xfrm>
          <a:off x="6875073" y="312395"/>
          <a:ext cx="3182540" cy="152761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  <a:endParaRPr lang="en-US" sz="6600" kern="1200" dirty="0"/>
        </a:p>
      </dsp:txBody>
      <dsp:txXfrm>
        <a:off x="6875073" y="312395"/>
        <a:ext cx="3182540" cy="1527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#1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97D4F0E7-A380-4E8A-A5E6-02A2C57BE889}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{5712BDC4-329B-45B2-9194-A148ABB6560A}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{8984278A-33F0-4B08-ABC0-F48449CE37F3}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347DB-74D8-45E7-88EC-BC8EBF99FB9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1F290-AE61-4ACC-8B95-5B39C9FFB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8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031A51E-8549-4DF8-A639-9DAA6BC21589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1030-7751-4616-997C-BCE62A376FB4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0E527FB-BA6A-4C5E-AEDF-ABA3C7874F91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D1ED-64C3-4554-A982-3D44BA6A92F7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4A83-07C3-4D64-A642-3F73C9C4E0CA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A4D38-B3EB-4748-AC31-416BECD86B55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B60A-173D-4EC5-A2B8-4F080B5A80FD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2A5DF04-C6B2-4123-8CEE-3833D04A9090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F00A5D5-8AE7-4715-ADD5-76755457A26F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D10B3BD-89AF-4527-B254-4C4273E4DE52}" type="datetime1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182014"/>
            <a:ext cx="4775075" cy="17989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If We Leave Our First Love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782176"/>
          </a:xfrm>
        </p:spPr>
        <p:txBody>
          <a:bodyPr>
            <a:noAutofit/>
          </a:bodyPr>
          <a:lstStyle/>
          <a:p>
            <a:r>
              <a:rPr lang="en-US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ea typeface="Segoe UI Emoji" panose="020B0502040204020203" pitchFamily="34" charset="0"/>
                <a:cs typeface="Segoe UI Semilight" panose="020B0402040204020203" pitchFamily="34" charset="0"/>
              </a:rPr>
              <a:t>Revelation 2:4-5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61F33743-757A-48C6-93CC-F37A51665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2983" y="6381403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C03A9-D317-4BBB-858A-F7816504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867306"/>
            <a:ext cx="3161963" cy="2561693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Return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 Our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First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8F696-C690-47A7-B94C-98BE016AF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36" y="1155107"/>
            <a:ext cx="7507451" cy="49325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Worship regularly, pray always</a:t>
            </a:r>
            <a:b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Heb. 10:24-25; Eph. 6:18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Renounce shameful things</a:t>
            </a:r>
            <a:r>
              <a:rPr lang="en-US" sz="4400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br>
              <a:rPr lang="en-US" sz="4400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Corinthians 4:1-2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Accept spiritual help from others</a:t>
            </a:r>
            <a:r>
              <a:rPr lang="en-US" sz="4400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Gal. 6:1-2 (Isa. 35:3-4)</a:t>
            </a:r>
            <a:endParaRPr lang="en-US" sz="40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96F1D-021F-4564-A33D-E7A16E7A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565" y="6462814"/>
            <a:ext cx="1223435" cy="365760"/>
          </a:xfrm>
        </p:spPr>
        <p:txBody>
          <a:bodyPr/>
          <a:lstStyle/>
          <a:p>
            <a:fld id="{34B7E4EF-A1BD-40F4-AB7B-04F084DD991D}" type="slidenum"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</a:rPr>
              <a:pPr/>
              <a:t>10</a:t>
            </a:fld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285CB97-86A0-448E-973D-B0B8695BF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" y="6403962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E355860-0CFB-4F23-B895-15999F5D7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4129940"/>
            <a:ext cx="3161963" cy="1631933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We Can Do</a:t>
            </a:r>
          </a:p>
        </p:txBody>
      </p:sp>
    </p:spTree>
    <p:extLst>
      <p:ext uri="{BB962C8B-B14F-4D97-AF65-F5344CB8AC3E}">
        <p14:creationId xmlns:p14="http://schemas.microsoft.com/office/powerpoint/2010/main" val="271952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C03A9-D317-4BBB-858A-F7816504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867306"/>
            <a:ext cx="3161963" cy="2561693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Return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 Our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First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8F696-C690-47A7-B94C-98BE016AF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5" y="1343415"/>
            <a:ext cx="6488482" cy="41711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Read the Bible daily, </a:t>
            </a:r>
            <a:b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119:14-16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4400" b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Bear someone’s burden</a:t>
            </a:r>
            <a:r>
              <a:rPr lang="en-US" sz="4400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br>
              <a:rPr lang="en-US" sz="4400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Galatians 6:2, 9-10 </a:t>
            </a:r>
            <a:br>
              <a:rPr lang="en-US" sz="4400" i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(1 Corinthians 15:57-58)</a:t>
            </a:r>
            <a:endParaRPr lang="en-US" sz="40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96F1D-021F-4564-A33D-E7A16E7A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565" y="6462814"/>
            <a:ext cx="1223435" cy="365760"/>
          </a:xfrm>
        </p:spPr>
        <p:txBody>
          <a:bodyPr/>
          <a:lstStyle/>
          <a:p>
            <a:fld id="{34B7E4EF-A1BD-40F4-AB7B-04F084DD991D}" type="slidenum"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</a:rPr>
              <a:pPr/>
              <a:t>11</a:t>
            </a:fld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285CB97-86A0-448E-973D-B0B8695BF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" y="6403962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E355860-0CFB-4F23-B895-15999F5D7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4129940"/>
            <a:ext cx="3161963" cy="1631933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We Can Do</a:t>
            </a:r>
          </a:p>
        </p:txBody>
      </p:sp>
    </p:spTree>
    <p:extLst>
      <p:ext uri="{BB962C8B-B14F-4D97-AF65-F5344CB8AC3E}">
        <p14:creationId xmlns:p14="http://schemas.microsoft.com/office/powerpoint/2010/main" val="81918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DAB8-C637-4F06-807E-E3F9A769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Restore the Joy of Salvation</a:t>
            </a:r>
            <a:br>
              <a:rPr lang="en-US" sz="54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cap="none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(Psalm 51:12; Revelation 2:5)</a:t>
            </a:r>
            <a:endParaRPr lang="en-US" sz="4400" dirty="0">
              <a:latin typeface="Segoe UI Emoji" panose="020B05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3340A-E462-455E-9415-E42C704CE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816864"/>
          </a:xfrm>
        </p:spPr>
        <p:txBody>
          <a:bodyPr>
            <a:noAutofit/>
          </a:bodyPr>
          <a:lstStyle/>
          <a:p>
            <a:r>
              <a:rPr lang="en-US" sz="4000" dirty="0">
                <a:latin typeface="Segoe UI Emoji" panose="020B0502040204020203" pitchFamily="34" charset="0"/>
                <a:ea typeface="Segoe UI Emoji" panose="020B0502040204020203" pitchFamily="34" charset="0"/>
              </a:rPr>
              <a:t>Remember  |  Repent  |  Return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D718E-99D3-4F7F-8287-199C8367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07627" y="6530219"/>
            <a:ext cx="1958339" cy="22860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Emoji" panose="020B0502040204020203" pitchFamily="34" charset="0"/>
                <a:ea typeface="Segoe UI Emoji" panose="020B0502040204020203" pitchFamily="34" charset="0"/>
              </a:rPr>
              <a:t>12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7B7B398-466D-44F0-83A8-8EBEA73B6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" y="6403962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013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192707B-B929-41A7-9B41-E959A1C68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01649"/>
            <a:ext cx="10058400" cy="1126273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“You have left your first love”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83ADEF-D67C-495C-8C6D-1299158D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5146" y="6492240"/>
            <a:ext cx="566854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 sz="1200" smtClean="0">
                <a:latin typeface="Segoe UI Emoji" panose="020B0502040204020203" pitchFamily="34" charset="0"/>
                <a:ea typeface="Segoe UI Emoji" panose="020B0502040204020203" pitchFamily="34" charset="0"/>
              </a:rPr>
              <a:pPr>
                <a:spcAft>
                  <a:spcPts val="600"/>
                </a:spcAft>
              </a:pPr>
              <a:t>2</a:t>
            </a:fld>
            <a:endParaRPr lang="en-US" sz="1200"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B4235C-4505-46C7-AD8F-8769A1972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218054F-F84D-43F3-B2B1-E8AFCBAD3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1582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graphicFrame>
        <p:nvGraphicFramePr>
          <p:cNvPr id="5" name="Content Placeholder 2" descr="SmartArt Process Diagram">
            <a:extLst>
              <a:ext uri="{FF2B5EF4-FFF2-40B4-BE49-F238E27FC236}">
                <a16:creationId xmlns:a16="http://schemas.microsoft.com/office/drawing/2014/main" id="{60233515-42BF-4401-AB7F-458C06159D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7796"/>
              </p:ext>
            </p:extLst>
          </p:nvPr>
        </p:nvGraphicFramePr>
        <p:xfrm>
          <a:off x="1066800" y="1895707"/>
          <a:ext cx="10058400" cy="4460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337735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B6B5-7FDA-41F1-ABFD-4EFA034B9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63463"/>
            <a:ext cx="10058400" cy="15908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Losing Our Love For Christ</a:t>
            </a:r>
            <a:b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2:4-5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67B8B-F050-478D-9C0F-6657A7793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41952"/>
            <a:ext cx="10058400" cy="425258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Christ, the Bridegroom, is our first love, </a:t>
            </a:r>
            <a:r>
              <a:rPr lang="en-US" sz="40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5:23-25, 30-32</a:t>
            </a:r>
            <a:endParaRPr lang="en-US" sz="38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How could this loss of love happen?</a:t>
            </a:r>
          </a:p>
          <a:p>
            <a:pPr lvl="1">
              <a:spcBef>
                <a:spcPts val="600"/>
              </a:spcBef>
            </a:pPr>
            <a:r>
              <a:rPr lang="en-US" sz="36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Many commendable things, </a:t>
            </a:r>
            <a:r>
              <a:rPr lang="en-US" sz="36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2:2-3, 6</a:t>
            </a:r>
          </a:p>
          <a:p>
            <a:pPr lvl="1">
              <a:spcBef>
                <a:spcPts val="600"/>
              </a:spcBef>
            </a:pPr>
            <a:r>
              <a:rPr lang="en-US" sz="36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Love for Christ faded, </a:t>
            </a:r>
            <a:r>
              <a:rPr lang="en-US" sz="36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14:15</a:t>
            </a:r>
          </a:p>
          <a:p>
            <a:pPr lvl="1">
              <a:spcBef>
                <a:spcPts val="600"/>
              </a:spcBef>
            </a:pPr>
            <a:r>
              <a:rPr lang="en-US" sz="36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Heart no longer right toward Christ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6AECB-DE45-477B-9875-54D1D7CAB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2648" y="6431807"/>
            <a:ext cx="838200" cy="376089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Emoji" panose="020B0502040204020203" pitchFamily="34" charset="0"/>
                <a:ea typeface="Segoe UI Emoji" panose="020B0502040204020203" pitchFamily="34" charset="0"/>
              </a:rPr>
              <a:t>3</a:t>
            </a:fld>
            <a:endParaRPr lang="en-US" sz="1200" dirty="0"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48F9805-A841-41D3-846D-3981A3AB0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1478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74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B6B5-7FDA-41F1-ABFD-4EFA034B9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82460"/>
            <a:ext cx="10058400" cy="15908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Rekindling Our First Love</a:t>
            </a:r>
            <a:b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2:5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67B8B-F050-478D-9C0F-6657A7793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04997"/>
            <a:ext cx="10058400" cy="37828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u="sng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</a:t>
            </a:r>
            <a:r>
              <a:rPr lang="en-US" sz="4200" b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from where you have fallen</a:t>
            </a:r>
          </a:p>
          <a:p>
            <a:pPr lvl="1"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“Recall the former days…,”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10:32; Galatians 5:7</a:t>
            </a:r>
          </a:p>
          <a:p>
            <a:pPr lvl="1"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</a:t>
            </a: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emember God’s love, grace, and mercy,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5:8-11; Ephesians 1:3</a:t>
            </a:r>
            <a:endParaRPr lang="en-US" sz="36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6AECB-DE45-477B-9875-54D1D7CAB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2648" y="6431807"/>
            <a:ext cx="838200" cy="376089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Emoji" panose="020B0502040204020203" pitchFamily="34" charset="0"/>
                <a:ea typeface="Segoe UI Emoji" panose="020B0502040204020203" pitchFamily="34" charset="0"/>
              </a:rPr>
              <a:t>4</a:t>
            </a:fld>
            <a:endParaRPr lang="en-US" sz="1200" dirty="0"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48F9805-A841-41D3-846D-3981A3AB0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1478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246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B6B5-7FDA-41F1-ABFD-4EFA034B9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82460"/>
            <a:ext cx="10058400" cy="15908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Rekindling Our First Love</a:t>
            </a:r>
            <a:b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2:5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67B8B-F050-478D-9C0F-6657A7793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54894"/>
            <a:ext cx="10058400" cy="3832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u="sng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Repent</a:t>
            </a:r>
            <a:r>
              <a:rPr lang="en-US" sz="4200" b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toward God</a:t>
            </a:r>
          </a:p>
          <a:p>
            <a:pPr lvl="1"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Godly sorrow over our sins,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Cor. 7:9-10</a:t>
            </a:r>
          </a:p>
          <a:p>
            <a:pPr lvl="1"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Broken, contrite heart,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Isaiah 57:15; 66:2</a:t>
            </a:r>
          </a:p>
          <a:p>
            <a:pPr lvl="1"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Change our mind toward sin,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2:5;</a:t>
            </a:r>
            <a:b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John 2:15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6AECB-DE45-477B-9875-54D1D7CAB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2648" y="6431807"/>
            <a:ext cx="838200" cy="376089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Emoji" panose="020B0502040204020203" pitchFamily="34" charset="0"/>
                <a:ea typeface="Segoe UI Emoji" panose="020B0502040204020203" pitchFamily="34" charset="0"/>
              </a:rPr>
              <a:t>5</a:t>
            </a:fld>
            <a:endParaRPr lang="en-US" sz="1200" dirty="0"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48F9805-A841-41D3-846D-3981A3AB0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1478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973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B6B5-7FDA-41F1-ABFD-4EFA034B9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82460"/>
            <a:ext cx="10058400" cy="15908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Rekindling Our First Love</a:t>
            </a:r>
            <a:b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2:5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67B8B-F050-478D-9C0F-6657A7793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30049"/>
            <a:ext cx="10058400" cy="34196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u="sng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Return</a:t>
            </a:r>
            <a:r>
              <a:rPr lang="en-US" sz="4200" b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to the first works</a:t>
            </a:r>
          </a:p>
          <a:p>
            <a:pPr lvl="1"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Return to faithful service,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12:1</a:t>
            </a:r>
          </a:p>
          <a:p>
            <a:pPr lvl="1"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Increase our works of faith,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2:19</a:t>
            </a:r>
          </a:p>
          <a:p>
            <a:pPr lvl="1"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Exercise endurance,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10:35-36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6AECB-DE45-477B-9875-54D1D7CAB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2648" y="6431807"/>
            <a:ext cx="838200" cy="376089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Emoji" panose="020B0502040204020203" pitchFamily="34" charset="0"/>
                <a:ea typeface="Segoe UI Emoji" panose="020B0502040204020203" pitchFamily="34" charset="0"/>
              </a:rPr>
              <a:t>6</a:t>
            </a:fld>
            <a:endParaRPr lang="en-US" sz="1200" dirty="0"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48F9805-A841-41D3-846D-3981A3AB0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1478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000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8F696-C690-47A7-B94C-98BE016AF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7487"/>
            <a:ext cx="6858000" cy="42630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Hear the wake-up call,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5:14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Wake up,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13:11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Clean up,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13:12-13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Grow up,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13:14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3D733-1C38-4907-9E15-A87680AF3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4120589"/>
            <a:ext cx="3161963" cy="1650635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We Can Do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96F1D-021F-4564-A33D-E7A16E7A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565" y="6462814"/>
            <a:ext cx="1223435" cy="365760"/>
          </a:xfrm>
        </p:spPr>
        <p:txBody>
          <a:bodyPr/>
          <a:lstStyle/>
          <a:p>
            <a:fld id="{34B7E4EF-A1BD-40F4-AB7B-04F084DD991D}" type="slidenum"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</a:rPr>
              <a:pPr/>
              <a:t>7</a:t>
            </a:fld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285CB97-86A0-448E-973D-B0B8695BF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" y="6403962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548EF4D-9DB1-4DA1-A6ED-2FECCE168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8012"/>
            <a:ext cx="3162300" cy="2820987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Return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 Our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First Love</a:t>
            </a:r>
          </a:p>
        </p:txBody>
      </p:sp>
    </p:spTree>
    <p:extLst>
      <p:ext uri="{BB962C8B-B14F-4D97-AF65-F5344CB8AC3E}">
        <p14:creationId xmlns:p14="http://schemas.microsoft.com/office/powerpoint/2010/main" val="145113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8F696-C690-47A7-B94C-98BE016AF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155107"/>
            <a:ext cx="7355911" cy="45477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Renew our spiritual priorities,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6:33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Devoted seriousness to  faithful living,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22:1-5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Personal sacrifices to live by faith,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Galatians 2:20</a:t>
            </a:r>
          </a:p>
          <a:p>
            <a:pPr lvl="1">
              <a:spcBef>
                <a:spcPts val="1800"/>
              </a:spcBef>
            </a:pPr>
            <a:endParaRPr lang="en-US" sz="40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3D733-1C38-4907-9E15-A87680AF3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4129940"/>
            <a:ext cx="3161963" cy="1631933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We Can Do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96F1D-021F-4564-A33D-E7A16E7A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565" y="6462814"/>
            <a:ext cx="1223435" cy="365760"/>
          </a:xfrm>
        </p:spPr>
        <p:txBody>
          <a:bodyPr/>
          <a:lstStyle/>
          <a:p>
            <a:fld id="{34B7E4EF-A1BD-40F4-AB7B-04F084DD991D}" type="slidenum"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</a:rPr>
              <a:pPr/>
              <a:t>8</a:t>
            </a:fld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285CB97-86A0-448E-973D-B0B8695BF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" y="6403962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9E44B6D-143B-4BB0-83AC-7AC9834C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8012"/>
            <a:ext cx="3162300" cy="2820987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Return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 Our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First Love</a:t>
            </a:r>
          </a:p>
        </p:txBody>
      </p:sp>
    </p:spTree>
    <p:extLst>
      <p:ext uri="{BB962C8B-B14F-4D97-AF65-F5344CB8AC3E}">
        <p14:creationId xmlns:p14="http://schemas.microsoft.com/office/powerpoint/2010/main" val="33103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C03A9-D317-4BBB-858A-F7816504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867306"/>
            <a:ext cx="3161963" cy="2561693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Return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to Our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First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8F696-C690-47A7-B94C-98BE016AF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30" y="1155107"/>
            <a:ext cx="7699658" cy="47070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Trust more in the Lord and  less in ourselves, </a:t>
            </a:r>
            <a:r>
              <a:rPr lang="en-US" sz="4400" i="1" spc="-1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James 4:13-17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Look to Jesus,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12:1-3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Be humble and give Christ our burdens,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Peter 5:6-7</a:t>
            </a:r>
          </a:p>
          <a:p>
            <a:pPr lvl="1">
              <a:spcBef>
                <a:spcPts val="18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How?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Corinthians 12:7-10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96F1D-021F-4564-A33D-E7A16E7A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565" y="6462814"/>
            <a:ext cx="1223435" cy="365760"/>
          </a:xfrm>
        </p:spPr>
        <p:txBody>
          <a:bodyPr/>
          <a:lstStyle/>
          <a:p>
            <a:fld id="{34B7E4EF-A1BD-40F4-AB7B-04F084DD991D}" type="slidenum"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</a:rPr>
              <a:pPr/>
              <a:t>9</a:t>
            </a:fld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285CB97-86A0-448E-973D-B0B8695BF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" y="6403962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E355860-0CFB-4F23-B895-15999F5D7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4129940"/>
            <a:ext cx="3161963" cy="1631933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We Can Do</a:t>
            </a:r>
          </a:p>
        </p:txBody>
      </p:sp>
    </p:spTree>
    <p:extLst>
      <p:ext uri="{BB962C8B-B14F-4D97-AF65-F5344CB8AC3E}">
        <p14:creationId xmlns:p14="http://schemas.microsoft.com/office/powerpoint/2010/main" val="276167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429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Calibri</vt:lpstr>
      <vt:lpstr>Garamond</vt:lpstr>
      <vt:lpstr>Sagona Book</vt:lpstr>
      <vt:lpstr>Sagona ExtraLight</vt:lpstr>
      <vt:lpstr>Segoe UI Emoji</vt:lpstr>
      <vt:lpstr>Segoe UI Semibold</vt:lpstr>
      <vt:lpstr>Segoe UI Semilight</vt:lpstr>
      <vt:lpstr>SavonVTI</vt:lpstr>
      <vt:lpstr>If We Leave Our First Love</vt:lpstr>
      <vt:lpstr>“You have left your first love”</vt:lpstr>
      <vt:lpstr>Losing Our Love For Christ Revelation 2:4-5</vt:lpstr>
      <vt:lpstr>Rekindling Our First Love Revelation 2:5</vt:lpstr>
      <vt:lpstr>Rekindling Our First Love Revelation 2:5</vt:lpstr>
      <vt:lpstr>Rekindling Our First Love Revelation 2:5</vt:lpstr>
      <vt:lpstr>Return to Our First Love</vt:lpstr>
      <vt:lpstr>Return to Our First Love</vt:lpstr>
      <vt:lpstr>Return to Our First Love</vt:lpstr>
      <vt:lpstr>Return to Our First Love</vt:lpstr>
      <vt:lpstr>Return to Our First Love</vt:lpstr>
      <vt:lpstr>Restore the Joy of Salvation (Psalm 51:12; Revelation 2:5)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26</cp:revision>
  <dcterms:created xsi:type="dcterms:W3CDTF">2020-12-09T00:03:10Z</dcterms:created>
  <dcterms:modified xsi:type="dcterms:W3CDTF">2020-12-13T15:57:38Z</dcterms:modified>
</cp:coreProperties>
</file>