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4"/>
  </p:sldMasterIdLst>
  <p:notesMasterIdLst>
    <p:notesMasterId r:id="rId14"/>
  </p:notesMasterIdLst>
  <p:sldIdLst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7444A-D1A1-4853-B881-F8F8A2B672AA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CB90E-A225-4324-8C33-43B9106088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1BD9-3BFA-42E3-A287-157C73A43EDF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5CB-6996-4525-97ED-C86664F6529D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B07B-97F9-4B48-B707-EECBCAE166C8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E25-B1F2-43B9-B60F-F529963E872B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FD50-B28E-4979-B4B3-347041815211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15D1-F0B6-42E4-9183-3DF58ADE0496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16D-6FEF-4363-B48C-968AB84FCE4C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9393-B611-44EB-8A93-52B54A13F26C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B66-B424-4693-9033-79062FB17347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1F6B-875B-4BF6-934F-1DDDA778366A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A245-EE4F-43E4-9C4A-4B8172875023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CFFA-96EC-4E76-BF61-123210226EA6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3CF5-FBB9-4883-BAE3-D2D77BA1E400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53C-EBAE-42FE-9E3D-822032D855C1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9C2A-0C9D-4543-A413-905BD20D3EAA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0E49-AFFD-4C41-A0EA-994F48488823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4542-2F32-4B94-967E-3F3F9E148723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042E05C-600D-40CB-A76B-52D6E9139CA5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ransition spd="slow">
    <p:cover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hain, sunset&#10;&#10;Description automatically generated">
            <a:extLst>
              <a:ext uri="{FF2B5EF4-FFF2-40B4-BE49-F238E27FC236}">
                <a16:creationId xmlns:a16="http://schemas.microsoft.com/office/drawing/2014/main" id="{37D2C251-A684-44F6-906C-BDE8DF4F3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48208"/>
            <a:ext cx="10905066" cy="5561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9BAA4D3-868B-4471-8FB4-310584E3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A9F6C4-8945-4912-960C-DB2FB5517B44}"/>
              </a:ext>
            </a:extLst>
          </p:cNvPr>
          <p:cNvSpPr/>
          <p:nvPr/>
        </p:nvSpPr>
        <p:spPr>
          <a:xfrm>
            <a:off x="1166730" y="5230435"/>
            <a:ext cx="9873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Should You Not Also Forgive?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1B31A-717F-4F99-8BF2-82B5D727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0753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609600"/>
            <a:ext cx="3453926" cy="1056362"/>
          </a:xfrm>
        </p:spPr>
        <p:txBody>
          <a:bodyPr anchor="b">
            <a:noAutofit/>
          </a:bodyPr>
          <a:lstStyle/>
          <a:p>
            <a:pPr algn="l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2041742"/>
            <a:ext cx="4014331" cy="3749458"/>
          </a:xfrm>
          <a:effectLst/>
        </p:spPr>
        <p:txBody>
          <a:bodyPr anchor="t">
            <a:normAutofit/>
          </a:bodyPr>
          <a:lstStyle/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 send forth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 send away</a:t>
            </a:r>
          </a:p>
          <a:p>
            <a:pPr marL="688975" lvl="1" indent="-514350">
              <a:spcAft>
                <a:spcPts val="100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Debts</a:t>
            </a:r>
          </a:p>
          <a:p>
            <a:pPr marL="688975" lvl="1" indent="-514350">
              <a:spcAft>
                <a:spcPts val="100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Sins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03A-97B4-4EFF-AF7F-A48D6B6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203" y="6492875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793B3-2730-4FF1-B5C8-D621328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624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2" y="203722"/>
            <a:ext cx="4014329" cy="1776110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God’s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0" y="2154478"/>
            <a:ext cx="4014330" cy="4414132"/>
          </a:xfrm>
          <a:effectLst/>
        </p:spPr>
        <p:txBody>
          <a:bodyPr anchor="t">
            <a:noAutofit/>
          </a:bodyPr>
          <a:lstStyle/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Freely offered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Grace and obedient faith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Ephesians 1:7</a:t>
            </a:r>
            <a:b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Acts 2:37-38</a:t>
            </a:r>
            <a:b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 John 1:9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03A-97B4-4EFF-AF7F-A48D6B6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203" y="6492875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793B3-2730-4FF1-B5C8-D621328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431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1772-E57F-4CD9-9241-D264A2F78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EDB88-BEC9-46FA-B182-1E8F206F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25" y="963507"/>
            <a:ext cx="6849344" cy="499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Christians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Forgive Others…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050A-3E94-4179-8F36-DB0BF0F9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28" y="957287"/>
            <a:ext cx="3473531" cy="499502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 be forgiven</a:t>
            </a:r>
          </a:p>
          <a:p>
            <a:pPr algn="r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Command</a:t>
            </a:r>
          </a:p>
          <a:p>
            <a:pPr algn="r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Blessings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CC7E9E-3FF6-4189-9B36-995A779F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3B4AC-E645-4566-94B5-4F8EA6A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355" y="64928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defTabSz="914400">
                <a:spcAft>
                  <a:spcPts val="600"/>
                </a:spcAft>
              </a:pPr>
              <a:t>4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6CFC7FB-BB95-42AC-B374-15D30016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" y="646402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194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2" y="275573"/>
            <a:ext cx="4014329" cy="2129423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To Be Forgiven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12" y="2906038"/>
            <a:ext cx="4160038" cy="3081403"/>
          </a:xfrm>
          <a:effectLst/>
        </p:spPr>
        <p:txBody>
          <a:bodyPr anchor="t">
            <a:normAutofit/>
          </a:bodyPr>
          <a:lstStyle/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Conditional</a:t>
            </a:r>
          </a:p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Matt. 6:12,14-15; Matt. 18:21-35</a:t>
            </a:r>
            <a:b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17:3-4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03A-97B4-4EFF-AF7F-A48D6B6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203" y="6492875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793B3-2730-4FF1-B5C8-D621328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426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5" y="275574"/>
            <a:ext cx="4314955" cy="1542590"/>
          </a:xfrm>
        </p:spPr>
        <p:txBody>
          <a:bodyPr anchor="b">
            <a:noAutofit/>
          </a:bodyPr>
          <a:lstStyle/>
          <a:p>
            <a:pPr algn="l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Commanded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Colossians 3:12-13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12" y="2093738"/>
            <a:ext cx="4160038" cy="3993912"/>
          </a:xfrm>
          <a:effectLst/>
        </p:spPr>
        <p:txBody>
          <a:bodyPr anchor="t">
            <a:normAutofit/>
          </a:bodyPr>
          <a:lstStyle/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Faith and Submission</a:t>
            </a:r>
            <a:b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Willing heart </a:t>
            </a:r>
          </a:p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Submissive to God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03A-97B4-4EFF-AF7F-A48D6B6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203" y="6492875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793B3-2730-4FF1-B5C8-D621328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10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2204581"/>
            <a:ext cx="4314955" cy="4170819"/>
          </a:xfrm>
          <a:effectLst/>
        </p:spPr>
        <p:txBody>
          <a:bodyPr anchor="t">
            <a:normAutofit/>
          </a:bodyPr>
          <a:lstStyle/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As God Forgives</a:t>
            </a:r>
            <a:b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Col. 2:13; Eph. 4:32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Always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Heart of mercy, compassion, grace, and love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03A-97B4-4EFF-AF7F-A48D6B6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203" y="6492875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793B3-2730-4FF1-B5C8-D621328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7F7F81-205E-409E-A956-AA4F1321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5" y="275574"/>
            <a:ext cx="4314955" cy="1542590"/>
          </a:xfrm>
        </p:spPr>
        <p:txBody>
          <a:bodyPr anchor="b">
            <a:noAutofit/>
          </a:bodyPr>
          <a:lstStyle/>
          <a:p>
            <a:pPr algn="l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Commanded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Colossians 3:12-13</a:t>
            </a:r>
          </a:p>
        </p:txBody>
      </p:sp>
    </p:spTree>
    <p:extLst>
      <p:ext uri="{BB962C8B-B14F-4D97-AF65-F5344CB8AC3E}">
        <p14:creationId xmlns:p14="http://schemas.microsoft.com/office/powerpoint/2010/main" val="14040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12" y="2093738"/>
            <a:ext cx="4160038" cy="3968860"/>
          </a:xfrm>
          <a:effectLst/>
        </p:spPr>
        <p:txBody>
          <a:bodyPr anchor="t">
            <a:normAutofit/>
          </a:bodyPr>
          <a:lstStyle/>
          <a:p>
            <a:pPr marL="36900" indent="0"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-US" sz="5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Like God</a:t>
            </a:r>
            <a:b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Acts 20:35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Compassion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Purifies heart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9000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Mercy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03A-97B4-4EFF-AF7F-A48D6B6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203" y="6492875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793B3-2730-4FF1-B5C8-D6213288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7F7F81-205E-409E-A956-AA4F1321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2" y="275574"/>
            <a:ext cx="4160038" cy="1542590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Blessings</a:t>
            </a:r>
            <a:b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6:35-38</a:t>
            </a:r>
          </a:p>
        </p:txBody>
      </p:sp>
    </p:spTree>
    <p:extLst>
      <p:ext uri="{BB962C8B-B14F-4D97-AF65-F5344CB8AC3E}">
        <p14:creationId xmlns:p14="http://schemas.microsoft.com/office/powerpoint/2010/main" val="3812553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1772-E57F-4CD9-9241-D264A2F78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EDB88-BEC9-46FA-B182-1E8F206F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24" y="963507"/>
            <a:ext cx="7338379" cy="499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Christians are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Ready to Forgive…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Mark 11:25-26</a:t>
            </a:r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050A-3E94-4179-8F36-DB0BF0F9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91" y="957287"/>
            <a:ext cx="3356969" cy="499502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ts val="1800"/>
              </a:spcBef>
            </a:pP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Unforgiving</a:t>
            </a:r>
          </a:p>
          <a:p>
            <a:pPr algn="r">
              <a:spcBef>
                <a:spcPts val="1800"/>
              </a:spcBef>
            </a:pP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Unrepentant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CC7E9E-3FF6-4189-9B36-995A779F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3B4AC-E645-4566-94B5-4F8EA6A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355" y="64928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F28FB93-0A08-4E7D-8E63-9EFA29F1E093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pPr defTabSz="914400">
                <a:spcAft>
                  <a:spcPts val="600"/>
                </a:spcAft>
              </a:pPr>
              <a:t>9</a:t>
            </a:fld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6CFC7FB-BB95-42AC-B374-15D30016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" y="646402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055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8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E4635-D1B4-4307-892D-6B7970BB7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1C015E-2B6B-4186-AA19-D3C2878D41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3214C86-EE31-4BD9-A8DA-4E7809549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Calisto MT</vt:lpstr>
      <vt:lpstr>Leelawadee</vt:lpstr>
      <vt:lpstr>Segoe UI</vt:lpstr>
      <vt:lpstr>Segoe UI Semibold</vt:lpstr>
      <vt:lpstr>Wingdings 2</vt:lpstr>
      <vt:lpstr>Slate</vt:lpstr>
      <vt:lpstr>PowerPoint Presentation</vt:lpstr>
      <vt:lpstr>Forgive</vt:lpstr>
      <vt:lpstr>God’s Forgiveness</vt:lpstr>
      <vt:lpstr>Christians Forgive Others…</vt:lpstr>
      <vt:lpstr>To Be Forgiven</vt:lpstr>
      <vt:lpstr>Commanded Colossians 3:12-13</vt:lpstr>
      <vt:lpstr>Commanded Colossians 3:12-13</vt:lpstr>
      <vt:lpstr>Blessings Luke 6:35-38</vt:lpstr>
      <vt:lpstr>Christians are Ready to Forgive… Mark 11:25-26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33</cp:revision>
  <dcterms:created xsi:type="dcterms:W3CDTF">2020-12-17T23:28:02Z</dcterms:created>
  <dcterms:modified xsi:type="dcterms:W3CDTF">2020-12-20T15:45:26Z</dcterms:modified>
</cp:coreProperties>
</file>