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6"/>
  </p:notesMasterIdLst>
  <p:sldIdLst>
    <p:sldId id="265" r:id="rId5"/>
    <p:sldId id="286" r:id="rId6"/>
    <p:sldId id="287" r:id="rId7"/>
    <p:sldId id="306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19" autoAdjust="0"/>
  </p:normalViewPr>
  <p:slideViewPr>
    <p:cSldViewPr snapToGrid="0">
      <p:cViewPr varScale="1">
        <p:scale>
          <a:sx n="76" d="100"/>
          <a:sy n="76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E5B1F-8548-4FA5-8ECE-FF697B8BDC8B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4A921-75C0-457E-B6C7-AF5D3F924778}">
      <dgm:prSet custT="1"/>
      <dgm:spPr/>
      <dgm:t>
        <a:bodyPr/>
        <a:lstStyle/>
        <a:p>
          <a:pPr>
            <a:defRPr b="1"/>
          </a:pPr>
          <a:r>
            <a:rPr lang="en-US" sz="3200" i="1" dirty="0"/>
            <a:t>Galatians 1:4</a:t>
          </a:r>
        </a:p>
      </dgm:t>
    </dgm:pt>
    <dgm:pt modelId="{5DE6B7FC-E69A-4189-BB0C-356B2586F16F}" type="parTrans" cxnId="{906961F9-228B-42F0-B93A-61A91FF72B16}">
      <dgm:prSet/>
      <dgm:spPr/>
      <dgm:t>
        <a:bodyPr/>
        <a:lstStyle/>
        <a:p>
          <a:endParaRPr lang="en-US"/>
        </a:p>
      </dgm:t>
    </dgm:pt>
    <dgm:pt modelId="{E4500CC0-E9F9-45F4-8DBB-F762BD69C7EF}" type="sibTrans" cxnId="{906961F9-228B-42F0-B93A-61A91FF72B16}">
      <dgm:prSet/>
      <dgm:spPr/>
      <dgm:t>
        <a:bodyPr/>
        <a:lstStyle/>
        <a:p>
          <a:endParaRPr lang="en-US"/>
        </a:p>
      </dgm:t>
    </dgm:pt>
    <dgm:pt modelId="{300F49C4-BE2A-4BB1-881A-D5DBC7667E1A}">
      <dgm:prSet custT="1"/>
      <dgm:spPr/>
      <dgm:t>
        <a:bodyPr/>
        <a:lstStyle/>
        <a:p>
          <a:r>
            <a:rPr lang="en-US" sz="4000" dirty="0"/>
            <a:t>Present evil age</a:t>
          </a:r>
        </a:p>
      </dgm:t>
    </dgm:pt>
    <dgm:pt modelId="{938A8F79-6539-4D75-80F8-D245BBF23EB2}" type="parTrans" cxnId="{E21D1965-4238-40BD-8C23-F39BDB8AF9FF}">
      <dgm:prSet/>
      <dgm:spPr/>
      <dgm:t>
        <a:bodyPr/>
        <a:lstStyle/>
        <a:p>
          <a:endParaRPr lang="en-US"/>
        </a:p>
      </dgm:t>
    </dgm:pt>
    <dgm:pt modelId="{E6F5A85C-A7FD-4313-BD20-CCE392CD9E1F}" type="sibTrans" cxnId="{E21D1965-4238-40BD-8C23-F39BDB8AF9FF}">
      <dgm:prSet/>
      <dgm:spPr/>
      <dgm:t>
        <a:bodyPr/>
        <a:lstStyle/>
        <a:p>
          <a:endParaRPr lang="en-US"/>
        </a:p>
      </dgm:t>
    </dgm:pt>
    <dgm:pt modelId="{393C84A3-4571-4040-9493-0BA1AF30DA26}">
      <dgm:prSet custT="1"/>
      <dgm:spPr/>
      <dgm:t>
        <a:bodyPr/>
        <a:lstStyle/>
        <a:p>
          <a:pPr>
            <a:defRPr b="1"/>
          </a:pPr>
          <a:r>
            <a:rPr lang="en-US" sz="32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F0502020204030204"/>
              <a:ea typeface="+mn-ea"/>
              <a:cs typeface="+mn-cs"/>
            </a:rPr>
            <a:t>Romans 12:2</a:t>
          </a:r>
        </a:p>
      </dgm:t>
    </dgm:pt>
    <dgm:pt modelId="{3A4A9F0D-AEA3-4A1C-B17C-D8B078DF106A}" type="parTrans" cxnId="{B78F293F-BC11-49D3-BE1D-C504995D7961}">
      <dgm:prSet/>
      <dgm:spPr/>
      <dgm:t>
        <a:bodyPr/>
        <a:lstStyle/>
        <a:p>
          <a:endParaRPr lang="en-US"/>
        </a:p>
      </dgm:t>
    </dgm:pt>
    <dgm:pt modelId="{8C58886A-EDBF-4BFF-AE8D-8BBD9AD31068}" type="sibTrans" cxnId="{B78F293F-BC11-49D3-BE1D-C504995D7961}">
      <dgm:prSet/>
      <dgm:spPr/>
      <dgm:t>
        <a:bodyPr/>
        <a:lstStyle/>
        <a:p>
          <a:endParaRPr lang="en-US"/>
        </a:p>
      </dgm:t>
    </dgm:pt>
    <dgm:pt modelId="{09AB19DE-0A85-493B-8A0E-8AC56DC905F8}">
      <dgm:prSet custT="1"/>
      <dgm:spPr/>
      <dgm:t>
        <a:bodyPr/>
        <a:lstStyle/>
        <a:p>
          <a:r>
            <a:rPr lang="en-US" sz="4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F0502020204030204"/>
              <a:ea typeface="+mn-ea"/>
              <a:cs typeface="+mn-cs"/>
            </a:rPr>
            <a:t>Not conformed</a:t>
          </a:r>
        </a:p>
      </dgm:t>
    </dgm:pt>
    <dgm:pt modelId="{4BB754D1-EDE1-4049-9435-D033F95709D0}" type="parTrans" cxnId="{7F0FCC7E-C51A-4B2D-B669-97CE74A0DED9}">
      <dgm:prSet/>
      <dgm:spPr/>
      <dgm:t>
        <a:bodyPr/>
        <a:lstStyle/>
        <a:p>
          <a:endParaRPr lang="en-US"/>
        </a:p>
      </dgm:t>
    </dgm:pt>
    <dgm:pt modelId="{8861651B-08AB-4BAF-AAF6-588C1FD8766A}" type="sibTrans" cxnId="{7F0FCC7E-C51A-4B2D-B669-97CE74A0DED9}">
      <dgm:prSet/>
      <dgm:spPr/>
      <dgm:t>
        <a:bodyPr/>
        <a:lstStyle/>
        <a:p>
          <a:endParaRPr lang="en-US"/>
        </a:p>
      </dgm:t>
    </dgm:pt>
    <dgm:pt modelId="{7FA9AB4A-92C1-41E8-8158-DD2B25D9113B}">
      <dgm:prSet custT="1"/>
      <dgm:spPr/>
      <dgm:t>
        <a:bodyPr/>
        <a:lstStyle/>
        <a:p>
          <a:pPr>
            <a:defRPr b="1"/>
          </a:pPr>
          <a:r>
            <a:rPr lang="en-US" sz="32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F0502020204030204"/>
              <a:ea typeface="+mn-ea"/>
              <a:cs typeface="+mn-cs"/>
            </a:rPr>
            <a:t>Rev. 6:9-11</a:t>
          </a:r>
        </a:p>
      </dgm:t>
    </dgm:pt>
    <dgm:pt modelId="{38E7AEFA-EB50-4771-857F-576467B37145}" type="parTrans" cxnId="{85EB9F4D-461E-4ACB-A92D-BEED8E572647}">
      <dgm:prSet/>
      <dgm:spPr/>
      <dgm:t>
        <a:bodyPr/>
        <a:lstStyle/>
        <a:p>
          <a:endParaRPr lang="en-US"/>
        </a:p>
      </dgm:t>
    </dgm:pt>
    <dgm:pt modelId="{FB571C8D-8BC9-46B5-9DCF-FEB771A5C820}" type="sibTrans" cxnId="{85EB9F4D-461E-4ACB-A92D-BEED8E572647}">
      <dgm:prSet/>
      <dgm:spPr/>
      <dgm:t>
        <a:bodyPr/>
        <a:lstStyle/>
        <a:p>
          <a:endParaRPr lang="en-US"/>
        </a:p>
      </dgm:t>
    </dgm:pt>
    <dgm:pt modelId="{91598E38-7461-470A-91AA-325A90C2A6DA}">
      <dgm:prSet custT="1"/>
      <dgm:spPr/>
      <dgm:t>
        <a:bodyPr/>
        <a:lstStyle/>
        <a:p>
          <a:r>
            <a:rPr lang="en-US" sz="3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F0502020204030204"/>
              <a:ea typeface="+mn-ea"/>
              <a:cs typeface="+mn-cs"/>
            </a:rPr>
            <a:t>A little while longer</a:t>
          </a:r>
        </a:p>
      </dgm:t>
    </dgm:pt>
    <dgm:pt modelId="{8982EE4A-6F3A-428C-8E76-02A30B39C05F}" type="parTrans" cxnId="{3BA4B7B9-0A7C-4EFC-8F39-59CD69864C97}">
      <dgm:prSet/>
      <dgm:spPr/>
      <dgm:t>
        <a:bodyPr/>
        <a:lstStyle/>
        <a:p>
          <a:endParaRPr lang="en-US"/>
        </a:p>
      </dgm:t>
    </dgm:pt>
    <dgm:pt modelId="{AEBFFADC-990D-480E-B682-B841BE19126D}" type="sibTrans" cxnId="{3BA4B7B9-0A7C-4EFC-8F39-59CD69864C97}">
      <dgm:prSet/>
      <dgm:spPr/>
      <dgm:t>
        <a:bodyPr/>
        <a:lstStyle/>
        <a:p>
          <a:endParaRPr lang="en-US"/>
        </a:p>
      </dgm:t>
    </dgm:pt>
    <dgm:pt modelId="{1D5E3AE0-BD99-479B-81A3-134CA1305B52}" type="pres">
      <dgm:prSet presAssocID="{95BE5B1F-8548-4FA5-8ECE-FF697B8BDC8B}" presName="root" presStyleCnt="0">
        <dgm:presLayoutVars>
          <dgm:chMax/>
          <dgm:chPref/>
          <dgm:animLvl val="lvl"/>
        </dgm:presLayoutVars>
      </dgm:prSet>
      <dgm:spPr/>
    </dgm:pt>
    <dgm:pt modelId="{CC03F19A-A782-4E5A-9625-093D1EDAA0BB}" type="pres">
      <dgm:prSet presAssocID="{95BE5B1F-8548-4FA5-8ECE-FF697B8BDC8B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DD1337DA-0D94-4BF8-B352-3B3EA06F55F0}" type="pres">
      <dgm:prSet presAssocID="{95BE5B1F-8548-4FA5-8ECE-FF697B8BDC8B}" presName="nodes" presStyleCnt="0">
        <dgm:presLayoutVars>
          <dgm:chMax/>
          <dgm:chPref/>
          <dgm:animLvl val="lvl"/>
        </dgm:presLayoutVars>
      </dgm:prSet>
      <dgm:spPr/>
    </dgm:pt>
    <dgm:pt modelId="{A9E88B97-095F-4CC2-9545-647A2621DF67}" type="pres">
      <dgm:prSet presAssocID="{BAE4A921-75C0-457E-B6C7-AF5D3F924778}" presName="composite" presStyleCnt="0"/>
      <dgm:spPr/>
    </dgm:pt>
    <dgm:pt modelId="{04A6607E-9A4B-4D4B-A6EE-031B85F657E6}" type="pres">
      <dgm:prSet presAssocID="{BAE4A921-75C0-457E-B6C7-AF5D3F924778}" presName="ConnectorPoint" presStyleLbl="ln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736635A-B8E7-410B-A900-C76106C6B0AF}" type="pres">
      <dgm:prSet presAssocID="{BAE4A921-75C0-457E-B6C7-AF5D3F924778}" presName="DropPinPlaceHolder" presStyleCnt="0"/>
      <dgm:spPr/>
    </dgm:pt>
    <dgm:pt modelId="{6F35A2C6-D52B-4D0D-A568-29C7D5CB9D78}" type="pres">
      <dgm:prSet presAssocID="{BAE4A921-75C0-457E-B6C7-AF5D3F924778}" presName="DropPin" presStyleLbl="alignNode1" presStyleIdx="0" presStyleCnt="3"/>
      <dgm:spPr/>
    </dgm:pt>
    <dgm:pt modelId="{EA20BABE-DBEE-4C24-BE16-E45AAEA3EDCA}" type="pres">
      <dgm:prSet presAssocID="{BAE4A921-75C0-457E-B6C7-AF5D3F924778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ED01646-9ED9-44BF-8F18-EE860C524998}" type="pres">
      <dgm:prSet presAssocID="{BAE4A921-75C0-457E-B6C7-AF5D3F924778}" presName="L2TextContainer" presStyleLbl="revTx" presStyleIdx="0" presStyleCnt="6">
        <dgm:presLayoutVars>
          <dgm:bulletEnabled val="1"/>
        </dgm:presLayoutVars>
      </dgm:prSet>
      <dgm:spPr/>
    </dgm:pt>
    <dgm:pt modelId="{9A7C4BC5-8408-4A9F-95F6-2C530BD76C90}" type="pres">
      <dgm:prSet presAssocID="{BAE4A921-75C0-457E-B6C7-AF5D3F924778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7489FD9C-209C-450B-A153-25ECC5553CBF}" type="pres">
      <dgm:prSet presAssocID="{BAE4A921-75C0-457E-B6C7-AF5D3F924778}" presName="ConnectLine" presStyleLbl="sibTrans1D1" presStyleIdx="0" presStyleCnt="3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1D0D053-F4EE-4C9C-8A5B-995A0C4963AD}" type="pres">
      <dgm:prSet presAssocID="{BAE4A921-75C0-457E-B6C7-AF5D3F924778}" presName="EmptyPlaceHolder" presStyleCnt="0"/>
      <dgm:spPr/>
    </dgm:pt>
    <dgm:pt modelId="{1214E832-189A-463D-AC30-630C019ABF74}" type="pres">
      <dgm:prSet presAssocID="{E4500CC0-E9F9-45F4-8DBB-F762BD69C7EF}" presName="spaceBetweenRectangles" presStyleCnt="0"/>
      <dgm:spPr/>
    </dgm:pt>
    <dgm:pt modelId="{C0D9AB06-9424-4F21-941D-B2FD6BC0B1F3}" type="pres">
      <dgm:prSet presAssocID="{393C84A3-4571-4040-9493-0BA1AF30DA26}" presName="composite" presStyleCnt="0"/>
      <dgm:spPr/>
    </dgm:pt>
    <dgm:pt modelId="{9E1F0F25-A574-46F8-B923-19F0E1C4BCD8}" type="pres">
      <dgm:prSet presAssocID="{393C84A3-4571-4040-9493-0BA1AF30DA26}" presName="ConnectorPoint" presStyleLbl="lnNode1" presStyleIdx="1" presStyleCnt="3"/>
      <dgm:spPr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8703C32-8BBE-423C-8310-57DA8CF5661C}" type="pres">
      <dgm:prSet presAssocID="{393C84A3-4571-4040-9493-0BA1AF30DA26}" presName="DropPinPlaceHolder" presStyleCnt="0"/>
      <dgm:spPr/>
    </dgm:pt>
    <dgm:pt modelId="{028C7F30-E954-4858-8394-A254126D3936}" type="pres">
      <dgm:prSet presAssocID="{393C84A3-4571-4040-9493-0BA1AF30DA26}" presName="DropPin" presStyleLbl="alignNode1" presStyleIdx="1" presStyleCnt="3" custLinFactX="-100000" custLinFactNeighborX="-114019" custLinFactNeighborY="7980"/>
      <dgm:spPr/>
    </dgm:pt>
    <dgm:pt modelId="{2711D058-BAA7-47D4-A383-AC85BDB9C49A}" type="pres">
      <dgm:prSet presAssocID="{393C84A3-4571-4040-9493-0BA1AF30DA26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A41E69A-F56A-4583-B89C-B41BD4D77851}" type="pres">
      <dgm:prSet presAssocID="{393C84A3-4571-4040-9493-0BA1AF30DA26}" presName="L2TextContainer" presStyleLbl="revTx" presStyleIdx="2" presStyleCnt="6">
        <dgm:presLayoutVars>
          <dgm:bulletEnabled val="1"/>
        </dgm:presLayoutVars>
      </dgm:prSet>
      <dgm:spPr/>
    </dgm:pt>
    <dgm:pt modelId="{D47FC92B-725F-4F7A-A74D-33B323102A1B}" type="pres">
      <dgm:prSet presAssocID="{393C84A3-4571-4040-9493-0BA1AF30DA26}" presName="L1TextContainer" presStyleLbl="revTx" presStyleIdx="3" presStyleCnt="6" custLinFactNeighborX="-46153" custLinFactNeighborY="-6079">
        <dgm:presLayoutVars>
          <dgm:chMax val="1"/>
          <dgm:chPref val="1"/>
          <dgm:bulletEnabled val="1"/>
        </dgm:presLayoutVars>
      </dgm:prSet>
      <dgm:spPr/>
    </dgm:pt>
    <dgm:pt modelId="{1E2ADF36-0ED9-4D0B-9DA8-76AB8AD57A13}" type="pres">
      <dgm:prSet presAssocID="{393C84A3-4571-4040-9493-0BA1AF30DA26}" presName="ConnectLine" presStyleLbl="sibTrans1D1" presStyleIdx="1" presStyleCnt="3" custLinFactX="-1716922" custLinFactNeighborX="-1800000" custLinFactNeighborY="1026"/>
      <dgm:spPr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gm:spPr>
    </dgm:pt>
    <dgm:pt modelId="{B2EBC471-2C26-45FE-A994-06E152CC747D}" type="pres">
      <dgm:prSet presAssocID="{393C84A3-4571-4040-9493-0BA1AF30DA26}" presName="EmptyPlaceHolder" presStyleCnt="0"/>
      <dgm:spPr/>
    </dgm:pt>
    <dgm:pt modelId="{37249E8C-1550-4EB6-930E-D5E0E2376661}" type="pres">
      <dgm:prSet presAssocID="{8C58886A-EDBF-4BFF-AE8D-8BBD9AD31068}" presName="spaceBetweenRectangles" presStyleCnt="0"/>
      <dgm:spPr/>
    </dgm:pt>
    <dgm:pt modelId="{9D5F1A08-E877-4B58-96C8-2FD292B3B116}" type="pres">
      <dgm:prSet presAssocID="{7FA9AB4A-92C1-41E8-8158-DD2B25D9113B}" presName="composite" presStyleCnt="0"/>
      <dgm:spPr/>
    </dgm:pt>
    <dgm:pt modelId="{5351E25D-2D36-4E5D-928D-E3CB91C6F58C}" type="pres">
      <dgm:prSet presAssocID="{7FA9AB4A-92C1-41E8-8158-DD2B25D9113B}" presName="ConnectorPoint" presStyleLbl="lnNode1" presStyleIdx="2" presStyleCnt="3"/>
      <dgm:spPr>
        <a:solidFill>
          <a:schemeClr val="accent2">
            <a:hueOff val="35353"/>
            <a:satOff val="-34487"/>
            <a:lumOff val="-176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3EE79CC-B076-4852-B0FB-12271328E0F1}" type="pres">
      <dgm:prSet presAssocID="{7FA9AB4A-92C1-41E8-8158-DD2B25D9113B}" presName="DropPinPlaceHolder" presStyleCnt="0"/>
      <dgm:spPr/>
    </dgm:pt>
    <dgm:pt modelId="{36FB9A81-4B76-4345-B78F-BFC8502F0C48}" type="pres">
      <dgm:prSet presAssocID="{7FA9AB4A-92C1-41E8-8158-DD2B25D9113B}" presName="DropPin" presStyleLbl="alignNode1" presStyleIdx="2" presStyleCnt="3"/>
      <dgm:spPr/>
    </dgm:pt>
    <dgm:pt modelId="{54E9787F-D270-4F42-9D4D-33FB0CF6F31C}" type="pres">
      <dgm:prSet presAssocID="{7FA9AB4A-92C1-41E8-8158-DD2B25D9113B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2BCA083-80C3-4058-9BD8-C46261DA9F8C}" type="pres">
      <dgm:prSet presAssocID="{7FA9AB4A-92C1-41E8-8158-DD2B25D9113B}" presName="L2TextContainer" presStyleLbl="revTx" presStyleIdx="4" presStyleCnt="6">
        <dgm:presLayoutVars>
          <dgm:bulletEnabled val="1"/>
        </dgm:presLayoutVars>
      </dgm:prSet>
      <dgm:spPr/>
    </dgm:pt>
    <dgm:pt modelId="{C964CC5F-AD31-46FE-B950-6FB1958FE6E6}" type="pres">
      <dgm:prSet presAssocID="{7FA9AB4A-92C1-41E8-8158-DD2B25D9113B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190034F2-01B6-4E29-94D7-2881B6E05652}" type="pres">
      <dgm:prSet presAssocID="{7FA9AB4A-92C1-41E8-8158-DD2B25D9113B}" presName="ConnectLine" presStyleLbl="sibTrans1D1" presStyleIdx="2" presStyleCnt="3"/>
      <dgm:spPr>
        <a:noFill/>
        <a:ln w="12700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dash"/>
        </a:ln>
        <a:effectLst/>
      </dgm:spPr>
    </dgm:pt>
    <dgm:pt modelId="{F29EE066-4B42-49B1-9BCF-2587B8F1C6E6}" type="pres">
      <dgm:prSet presAssocID="{7FA9AB4A-92C1-41E8-8158-DD2B25D9113B}" presName="EmptyPlaceHolder" presStyleCnt="0"/>
      <dgm:spPr/>
    </dgm:pt>
  </dgm:ptLst>
  <dgm:cxnLst>
    <dgm:cxn modelId="{7E6DC41C-C406-4951-B0EE-F3DC3A148906}" type="presOf" srcId="{91598E38-7461-470A-91AA-325A90C2A6DA}" destId="{82BCA083-80C3-4058-9BD8-C46261DA9F8C}" srcOrd="0" destOrd="0" presId="urn:microsoft.com/office/officeart/2017/3/layout/DropPinTimeline"/>
    <dgm:cxn modelId="{B78F293F-BC11-49D3-BE1D-C504995D7961}" srcId="{95BE5B1F-8548-4FA5-8ECE-FF697B8BDC8B}" destId="{393C84A3-4571-4040-9493-0BA1AF30DA26}" srcOrd="1" destOrd="0" parTransId="{3A4A9F0D-AEA3-4A1C-B17C-D8B078DF106A}" sibTransId="{8C58886A-EDBF-4BFF-AE8D-8BBD9AD31068}"/>
    <dgm:cxn modelId="{E21D1965-4238-40BD-8C23-F39BDB8AF9FF}" srcId="{BAE4A921-75C0-457E-B6C7-AF5D3F924778}" destId="{300F49C4-BE2A-4BB1-881A-D5DBC7667E1A}" srcOrd="0" destOrd="0" parTransId="{938A8F79-6539-4D75-80F8-D245BBF23EB2}" sibTransId="{E6F5A85C-A7FD-4313-BD20-CCE392CD9E1F}"/>
    <dgm:cxn modelId="{77F32C46-08D7-4179-AB20-76ADE90E9955}" type="presOf" srcId="{09AB19DE-0A85-493B-8A0E-8AC56DC905F8}" destId="{3A41E69A-F56A-4583-B89C-B41BD4D77851}" srcOrd="0" destOrd="0" presId="urn:microsoft.com/office/officeart/2017/3/layout/DropPinTimeline"/>
    <dgm:cxn modelId="{85EB9F4D-461E-4ACB-A92D-BEED8E572647}" srcId="{95BE5B1F-8548-4FA5-8ECE-FF697B8BDC8B}" destId="{7FA9AB4A-92C1-41E8-8158-DD2B25D9113B}" srcOrd="2" destOrd="0" parTransId="{38E7AEFA-EB50-4771-857F-576467B37145}" sibTransId="{FB571C8D-8BC9-46B5-9DCF-FEB771A5C820}"/>
    <dgm:cxn modelId="{15C84875-DEB5-4AA7-9FE0-58B94B1E9A4C}" type="presOf" srcId="{95BE5B1F-8548-4FA5-8ECE-FF697B8BDC8B}" destId="{1D5E3AE0-BD99-479B-81A3-134CA1305B52}" srcOrd="0" destOrd="0" presId="urn:microsoft.com/office/officeart/2017/3/layout/DropPinTimeline"/>
    <dgm:cxn modelId="{7F0FCC7E-C51A-4B2D-B669-97CE74A0DED9}" srcId="{393C84A3-4571-4040-9493-0BA1AF30DA26}" destId="{09AB19DE-0A85-493B-8A0E-8AC56DC905F8}" srcOrd="0" destOrd="0" parTransId="{4BB754D1-EDE1-4049-9435-D033F95709D0}" sibTransId="{8861651B-08AB-4BAF-AAF6-588C1FD8766A}"/>
    <dgm:cxn modelId="{F3ABAF8E-13D8-424E-B861-7C80DAF4451A}" type="presOf" srcId="{300F49C4-BE2A-4BB1-881A-D5DBC7667E1A}" destId="{3ED01646-9ED9-44BF-8F18-EE860C524998}" srcOrd="0" destOrd="0" presId="urn:microsoft.com/office/officeart/2017/3/layout/DropPinTimeline"/>
    <dgm:cxn modelId="{3BA4B7B9-0A7C-4EFC-8F39-59CD69864C97}" srcId="{7FA9AB4A-92C1-41E8-8158-DD2B25D9113B}" destId="{91598E38-7461-470A-91AA-325A90C2A6DA}" srcOrd="0" destOrd="0" parTransId="{8982EE4A-6F3A-428C-8E76-02A30B39C05F}" sibTransId="{AEBFFADC-990D-480E-B682-B841BE19126D}"/>
    <dgm:cxn modelId="{0F7696D2-16A3-458C-AEC5-1C9A3FD72B90}" type="presOf" srcId="{7FA9AB4A-92C1-41E8-8158-DD2B25D9113B}" destId="{C964CC5F-AD31-46FE-B950-6FB1958FE6E6}" srcOrd="0" destOrd="0" presId="urn:microsoft.com/office/officeart/2017/3/layout/DropPinTimeline"/>
    <dgm:cxn modelId="{AD4B60E6-8BD5-4CE2-9477-D025938DBC30}" type="presOf" srcId="{393C84A3-4571-4040-9493-0BA1AF30DA26}" destId="{D47FC92B-725F-4F7A-A74D-33B323102A1B}" srcOrd="0" destOrd="0" presId="urn:microsoft.com/office/officeart/2017/3/layout/DropPinTimeline"/>
    <dgm:cxn modelId="{19FBA8F0-A54E-44A0-A655-AB9C62830C51}" type="presOf" srcId="{BAE4A921-75C0-457E-B6C7-AF5D3F924778}" destId="{9A7C4BC5-8408-4A9F-95F6-2C530BD76C90}" srcOrd="0" destOrd="0" presId="urn:microsoft.com/office/officeart/2017/3/layout/DropPinTimeline"/>
    <dgm:cxn modelId="{906961F9-228B-42F0-B93A-61A91FF72B16}" srcId="{95BE5B1F-8548-4FA5-8ECE-FF697B8BDC8B}" destId="{BAE4A921-75C0-457E-B6C7-AF5D3F924778}" srcOrd="0" destOrd="0" parTransId="{5DE6B7FC-E69A-4189-BB0C-356B2586F16F}" sibTransId="{E4500CC0-E9F9-45F4-8DBB-F762BD69C7EF}"/>
    <dgm:cxn modelId="{EE851E75-ABA5-4542-9DE5-477C9F90CD59}" type="presParOf" srcId="{1D5E3AE0-BD99-479B-81A3-134CA1305B52}" destId="{CC03F19A-A782-4E5A-9625-093D1EDAA0BB}" srcOrd="0" destOrd="0" presId="urn:microsoft.com/office/officeart/2017/3/layout/DropPinTimeline"/>
    <dgm:cxn modelId="{619A31B0-1641-496B-9318-26F830B2356A}" type="presParOf" srcId="{1D5E3AE0-BD99-479B-81A3-134CA1305B52}" destId="{DD1337DA-0D94-4BF8-B352-3B3EA06F55F0}" srcOrd="1" destOrd="0" presId="urn:microsoft.com/office/officeart/2017/3/layout/DropPinTimeline"/>
    <dgm:cxn modelId="{D3CE04B9-68D2-4C76-A6E4-19AC294D2486}" type="presParOf" srcId="{DD1337DA-0D94-4BF8-B352-3B3EA06F55F0}" destId="{A9E88B97-095F-4CC2-9545-647A2621DF67}" srcOrd="0" destOrd="0" presId="urn:microsoft.com/office/officeart/2017/3/layout/DropPinTimeline"/>
    <dgm:cxn modelId="{A94D0980-4DD1-4068-84E3-C5E5E065C4A6}" type="presParOf" srcId="{A9E88B97-095F-4CC2-9545-647A2621DF67}" destId="{04A6607E-9A4B-4D4B-A6EE-031B85F657E6}" srcOrd="0" destOrd="0" presId="urn:microsoft.com/office/officeart/2017/3/layout/DropPinTimeline"/>
    <dgm:cxn modelId="{706B0455-78AF-471C-AFC6-2CAB57249808}" type="presParOf" srcId="{A9E88B97-095F-4CC2-9545-647A2621DF67}" destId="{E736635A-B8E7-410B-A900-C76106C6B0AF}" srcOrd="1" destOrd="0" presId="urn:microsoft.com/office/officeart/2017/3/layout/DropPinTimeline"/>
    <dgm:cxn modelId="{85864D19-B9DD-4FCE-B126-BA2CFFFD9AC0}" type="presParOf" srcId="{E736635A-B8E7-410B-A900-C76106C6B0AF}" destId="{6F35A2C6-D52B-4D0D-A568-29C7D5CB9D78}" srcOrd="0" destOrd="0" presId="urn:microsoft.com/office/officeart/2017/3/layout/DropPinTimeline"/>
    <dgm:cxn modelId="{68CADA91-6692-4830-A76B-16B946D6BC39}" type="presParOf" srcId="{E736635A-B8E7-410B-A900-C76106C6B0AF}" destId="{EA20BABE-DBEE-4C24-BE16-E45AAEA3EDCA}" srcOrd="1" destOrd="0" presId="urn:microsoft.com/office/officeart/2017/3/layout/DropPinTimeline"/>
    <dgm:cxn modelId="{B3C92BBA-148C-4B7E-B0F7-5BC8AD0104DC}" type="presParOf" srcId="{A9E88B97-095F-4CC2-9545-647A2621DF67}" destId="{3ED01646-9ED9-44BF-8F18-EE860C524998}" srcOrd="2" destOrd="0" presId="urn:microsoft.com/office/officeart/2017/3/layout/DropPinTimeline"/>
    <dgm:cxn modelId="{3E6E33CF-064B-4817-AAA3-9242C8A866B5}" type="presParOf" srcId="{A9E88B97-095F-4CC2-9545-647A2621DF67}" destId="{9A7C4BC5-8408-4A9F-95F6-2C530BD76C90}" srcOrd="3" destOrd="0" presId="urn:microsoft.com/office/officeart/2017/3/layout/DropPinTimeline"/>
    <dgm:cxn modelId="{A44DCE0B-D41A-49E1-84D0-1CF1D99B41A8}" type="presParOf" srcId="{A9E88B97-095F-4CC2-9545-647A2621DF67}" destId="{7489FD9C-209C-450B-A153-25ECC5553CBF}" srcOrd="4" destOrd="0" presId="urn:microsoft.com/office/officeart/2017/3/layout/DropPinTimeline"/>
    <dgm:cxn modelId="{1086E405-12EE-4656-A41C-39DAC37EDF02}" type="presParOf" srcId="{A9E88B97-095F-4CC2-9545-647A2621DF67}" destId="{71D0D053-F4EE-4C9C-8A5B-995A0C4963AD}" srcOrd="5" destOrd="0" presId="urn:microsoft.com/office/officeart/2017/3/layout/DropPinTimeline"/>
    <dgm:cxn modelId="{F035F670-39B0-4D43-82BE-54C4419F787B}" type="presParOf" srcId="{DD1337DA-0D94-4BF8-B352-3B3EA06F55F0}" destId="{1214E832-189A-463D-AC30-630C019ABF74}" srcOrd="1" destOrd="0" presId="urn:microsoft.com/office/officeart/2017/3/layout/DropPinTimeline"/>
    <dgm:cxn modelId="{4BDD8829-7DD3-4AFA-AFAA-C698213DFFF6}" type="presParOf" srcId="{DD1337DA-0D94-4BF8-B352-3B3EA06F55F0}" destId="{C0D9AB06-9424-4F21-941D-B2FD6BC0B1F3}" srcOrd="2" destOrd="0" presId="urn:microsoft.com/office/officeart/2017/3/layout/DropPinTimeline"/>
    <dgm:cxn modelId="{BCF567F1-CA22-47AF-BF00-31F9394B2C7B}" type="presParOf" srcId="{C0D9AB06-9424-4F21-941D-B2FD6BC0B1F3}" destId="{9E1F0F25-A574-46F8-B923-19F0E1C4BCD8}" srcOrd="0" destOrd="0" presId="urn:microsoft.com/office/officeart/2017/3/layout/DropPinTimeline"/>
    <dgm:cxn modelId="{7057CD71-615D-4CCC-BA6B-1CA220D3D0E3}" type="presParOf" srcId="{C0D9AB06-9424-4F21-941D-B2FD6BC0B1F3}" destId="{78703C32-8BBE-423C-8310-57DA8CF5661C}" srcOrd="1" destOrd="0" presId="urn:microsoft.com/office/officeart/2017/3/layout/DropPinTimeline"/>
    <dgm:cxn modelId="{DAD9357A-5F87-4AAE-A1BF-7EC9F6B227EB}" type="presParOf" srcId="{78703C32-8BBE-423C-8310-57DA8CF5661C}" destId="{028C7F30-E954-4858-8394-A254126D3936}" srcOrd="0" destOrd="0" presId="urn:microsoft.com/office/officeart/2017/3/layout/DropPinTimeline"/>
    <dgm:cxn modelId="{418E03D8-60D6-49CC-9911-DEA85132C967}" type="presParOf" srcId="{78703C32-8BBE-423C-8310-57DA8CF5661C}" destId="{2711D058-BAA7-47D4-A383-AC85BDB9C49A}" srcOrd="1" destOrd="0" presId="urn:microsoft.com/office/officeart/2017/3/layout/DropPinTimeline"/>
    <dgm:cxn modelId="{DAF64540-56A4-47CD-85E0-E98979ECEEAC}" type="presParOf" srcId="{C0D9AB06-9424-4F21-941D-B2FD6BC0B1F3}" destId="{3A41E69A-F56A-4583-B89C-B41BD4D77851}" srcOrd="2" destOrd="0" presId="urn:microsoft.com/office/officeart/2017/3/layout/DropPinTimeline"/>
    <dgm:cxn modelId="{D7DFEE64-D446-4681-B860-171A2EC6BF1F}" type="presParOf" srcId="{C0D9AB06-9424-4F21-941D-B2FD6BC0B1F3}" destId="{D47FC92B-725F-4F7A-A74D-33B323102A1B}" srcOrd="3" destOrd="0" presId="urn:microsoft.com/office/officeart/2017/3/layout/DropPinTimeline"/>
    <dgm:cxn modelId="{189A1EFD-1FED-42E1-96BC-2A1B717AEDCF}" type="presParOf" srcId="{C0D9AB06-9424-4F21-941D-B2FD6BC0B1F3}" destId="{1E2ADF36-0ED9-4D0B-9DA8-76AB8AD57A13}" srcOrd="4" destOrd="0" presId="urn:microsoft.com/office/officeart/2017/3/layout/DropPinTimeline"/>
    <dgm:cxn modelId="{BEABDC66-188A-4490-9C74-D53142898D5E}" type="presParOf" srcId="{C0D9AB06-9424-4F21-941D-B2FD6BC0B1F3}" destId="{B2EBC471-2C26-45FE-A994-06E152CC747D}" srcOrd="5" destOrd="0" presId="urn:microsoft.com/office/officeart/2017/3/layout/DropPinTimeline"/>
    <dgm:cxn modelId="{B5F69730-053E-4B06-A853-37CA83FDD0E0}" type="presParOf" srcId="{DD1337DA-0D94-4BF8-B352-3B3EA06F55F0}" destId="{37249E8C-1550-4EB6-930E-D5E0E2376661}" srcOrd="3" destOrd="0" presId="urn:microsoft.com/office/officeart/2017/3/layout/DropPinTimeline"/>
    <dgm:cxn modelId="{60005AFE-25F4-4CFC-AAB5-E1E68A8C4FDC}" type="presParOf" srcId="{DD1337DA-0D94-4BF8-B352-3B3EA06F55F0}" destId="{9D5F1A08-E877-4B58-96C8-2FD292B3B116}" srcOrd="4" destOrd="0" presId="urn:microsoft.com/office/officeart/2017/3/layout/DropPinTimeline"/>
    <dgm:cxn modelId="{F97670B6-A7F8-4D3A-9CF9-4D7AA233B205}" type="presParOf" srcId="{9D5F1A08-E877-4B58-96C8-2FD292B3B116}" destId="{5351E25D-2D36-4E5D-928D-E3CB91C6F58C}" srcOrd="0" destOrd="0" presId="urn:microsoft.com/office/officeart/2017/3/layout/DropPinTimeline"/>
    <dgm:cxn modelId="{E0F16534-40B6-4F20-8EDE-839FEC59A23E}" type="presParOf" srcId="{9D5F1A08-E877-4B58-96C8-2FD292B3B116}" destId="{73EE79CC-B076-4852-B0FB-12271328E0F1}" srcOrd="1" destOrd="0" presId="urn:microsoft.com/office/officeart/2017/3/layout/DropPinTimeline"/>
    <dgm:cxn modelId="{940A82C3-22A5-475D-BCEA-D2498170F439}" type="presParOf" srcId="{73EE79CC-B076-4852-B0FB-12271328E0F1}" destId="{36FB9A81-4B76-4345-B78F-BFC8502F0C48}" srcOrd="0" destOrd="0" presId="urn:microsoft.com/office/officeart/2017/3/layout/DropPinTimeline"/>
    <dgm:cxn modelId="{7754D8C8-F88C-44D7-B486-2874C8C31482}" type="presParOf" srcId="{73EE79CC-B076-4852-B0FB-12271328E0F1}" destId="{54E9787F-D270-4F42-9D4D-33FB0CF6F31C}" srcOrd="1" destOrd="0" presId="urn:microsoft.com/office/officeart/2017/3/layout/DropPinTimeline"/>
    <dgm:cxn modelId="{F25DADF1-F95D-4E29-8793-D7DF79400209}" type="presParOf" srcId="{9D5F1A08-E877-4B58-96C8-2FD292B3B116}" destId="{82BCA083-80C3-4058-9BD8-C46261DA9F8C}" srcOrd="2" destOrd="0" presId="urn:microsoft.com/office/officeart/2017/3/layout/DropPinTimeline"/>
    <dgm:cxn modelId="{690FAF62-084B-47D4-B78A-98EC4CB52DC7}" type="presParOf" srcId="{9D5F1A08-E877-4B58-96C8-2FD292B3B116}" destId="{C964CC5F-AD31-46FE-B950-6FB1958FE6E6}" srcOrd="3" destOrd="0" presId="urn:microsoft.com/office/officeart/2017/3/layout/DropPinTimeline"/>
    <dgm:cxn modelId="{C7CA1314-0236-4873-A8E6-809F622A5EAE}" type="presParOf" srcId="{9D5F1A08-E877-4B58-96C8-2FD292B3B116}" destId="{190034F2-01B6-4E29-94D7-2881B6E05652}" srcOrd="4" destOrd="0" presId="urn:microsoft.com/office/officeart/2017/3/layout/DropPinTimeline"/>
    <dgm:cxn modelId="{50AFCC46-5F6A-4913-B4AE-27A766370ADA}" type="presParOf" srcId="{9D5F1A08-E877-4B58-96C8-2FD292B3B116}" destId="{F29EE066-4B42-49B1-9BCF-2587B8F1C6E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3F19A-A782-4E5A-9625-093D1EDAA0BB}">
      <dsp:nvSpPr>
        <dsp:cNvPr id="0" name=""/>
        <dsp:cNvSpPr/>
      </dsp:nvSpPr>
      <dsp:spPr>
        <a:xfrm>
          <a:off x="0" y="2824956"/>
          <a:ext cx="674675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5A2C6-D52B-4D0D-A568-29C7D5CB9D78}">
      <dsp:nvSpPr>
        <dsp:cNvPr id="0" name=""/>
        <dsp:cNvSpPr/>
      </dsp:nvSpPr>
      <dsp:spPr>
        <a:xfrm rot="8100000">
          <a:off x="86032" y="651769"/>
          <a:ext cx="414033" cy="414033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0BABE-DBEE-4C24-BE16-E45AAEA3EDCA}">
      <dsp:nvSpPr>
        <dsp:cNvPr id="0" name=""/>
        <dsp:cNvSpPr/>
      </dsp:nvSpPr>
      <dsp:spPr>
        <a:xfrm>
          <a:off x="132027" y="697765"/>
          <a:ext cx="322042" cy="3220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01646-9ED9-44BF-8F18-EE860C524998}">
      <dsp:nvSpPr>
        <dsp:cNvPr id="0" name=""/>
        <dsp:cNvSpPr/>
      </dsp:nvSpPr>
      <dsp:spPr>
        <a:xfrm>
          <a:off x="585815" y="1152582"/>
          <a:ext cx="2800832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254000" bIns="3810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Present evil age</a:t>
          </a:r>
        </a:p>
      </dsp:txBody>
      <dsp:txXfrm>
        <a:off x="585815" y="1152582"/>
        <a:ext cx="2800832" cy="1672373"/>
      </dsp:txXfrm>
    </dsp:sp>
    <dsp:sp modelId="{9A7C4BC5-8408-4A9F-95F6-2C530BD76C90}">
      <dsp:nvSpPr>
        <dsp:cNvPr id="0" name=""/>
        <dsp:cNvSpPr/>
      </dsp:nvSpPr>
      <dsp:spPr>
        <a:xfrm>
          <a:off x="585815" y="564991"/>
          <a:ext cx="2800832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i="1" kern="1200" dirty="0"/>
            <a:t>Galatians 1:4</a:t>
          </a:r>
        </a:p>
      </dsp:txBody>
      <dsp:txXfrm>
        <a:off x="585815" y="564991"/>
        <a:ext cx="2800832" cy="587590"/>
      </dsp:txXfrm>
    </dsp:sp>
    <dsp:sp modelId="{7489FD9C-209C-450B-A153-25ECC5553CBF}">
      <dsp:nvSpPr>
        <dsp:cNvPr id="0" name=""/>
        <dsp:cNvSpPr/>
      </dsp:nvSpPr>
      <dsp:spPr>
        <a:xfrm>
          <a:off x="293049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6607E-9A4B-4D4B-A6EE-031B85F657E6}">
      <dsp:nvSpPr>
        <dsp:cNvPr id="0" name=""/>
        <dsp:cNvSpPr/>
      </dsp:nvSpPr>
      <dsp:spPr>
        <a:xfrm>
          <a:off x="241380" y="2772072"/>
          <a:ext cx="105395" cy="1057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C7F30-E954-4858-8394-A254126D3936}">
      <dsp:nvSpPr>
        <dsp:cNvPr id="0" name=""/>
        <dsp:cNvSpPr/>
      </dsp:nvSpPr>
      <dsp:spPr>
        <a:xfrm rot="18900000">
          <a:off x="512793" y="4630998"/>
          <a:ext cx="414033" cy="414033"/>
        </a:xfrm>
        <a:prstGeom prst="teardrop">
          <a:avLst>
            <a:gd name="adj" fmla="val 115000"/>
          </a:avLst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15875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1D058-BAA7-47D4-A383-AC85BDB9C49A}">
      <dsp:nvSpPr>
        <dsp:cNvPr id="0" name=""/>
        <dsp:cNvSpPr/>
      </dsp:nvSpPr>
      <dsp:spPr>
        <a:xfrm>
          <a:off x="558789" y="4676993"/>
          <a:ext cx="322042" cy="3220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E69A-F56A-4583-B89C-B41BD4D77851}">
      <dsp:nvSpPr>
        <dsp:cNvPr id="0" name=""/>
        <dsp:cNvSpPr/>
      </dsp:nvSpPr>
      <dsp:spPr>
        <a:xfrm>
          <a:off x="973057" y="2789236"/>
          <a:ext cx="2800832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0" rIns="0" bIns="2540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F0502020204030204"/>
              <a:ea typeface="+mn-ea"/>
              <a:cs typeface="+mn-cs"/>
            </a:rPr>
            <a:t>Not conformed</a:t>
          </a:r>
        </a:p>
      </dsp:txBody>
      <dsp:txXfrm>
        <a:off x="973057" y="2789236"/>
        <a:ext cx="2800832" cy="1672373"/>
      </dsp:txXfrm>
    </dsp:sp>
    <dsp:sp modelId="{D47FC92B-725F-4F7A-A74D-33B323102A1B}">
      <dsp:nvSpPr>
        <dsp:cNvPr id="0" name=""/>
        <dsp:cNvSpPr/>
      </dsp:nvSpPr>
      <dsp:spPr>
        <a:xfrm>
          <a:off x="973057" y="4461610"/>
          <a:ext cx="2800832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F0502020204030204"/>
              <a:ea typeface="+mn-ea"/>
              <a:cs typeface="+mn-cs"/>
            </a:rPr>
            <a:t>Romans 12:2</a:t>
          </a:r>
        </a:p>
      </dsp:txBody>
      <dsp:txXfrm>
        <a:off x="973057" y="4461610"/>
        <a:ext cx="2800832" cy="587590"/>
      </dsp:txXfrm>
    </dsp:sp>
    <dsp:sp modelId="{1E2ADF36-0ED9-4D0B-9DA8-76AB8AD57A13}">
      <dsp:nvSpPr>
        <dsp:cNvPr id="0" name=""/>
        <dsp:cNvSpPr/>
      </dsp:nvSpPr>
      <dsp:spPr>
        <a:xfrm>
          <a:off x="706867" y="2842114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F0F25-A574-46F8-B923-19F0E1C4BCD8}">
      <dsp:nvSpPr>
        <dsp:cNvPr id="0" name=""/>
        <dsp:cNvSpPr/>
      </dsp:nvSpPr>
      <dsp:spPr>
        <a:xfrm>
          <a:off x="655199" y="2789231"/>
          <a:ext cx="105395" cy="105766"/>
        </a:xfrm>
        <a:prstGeom prst="ellipse">
          <a:avLst/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B9A81-4B76-4345-B78F-BFC8502F0C48}">
      <dsp:nvSpPr>
        <dsp:cNvPr id="0" name=""/>
        <dsp:cNvSpPr/>
      </dsp:nvSpPr>
      <dsp:spPr>
        <a:xfrm rot="8100000">
          <a:off x="3445853" y="651769"/>
          <a:ext cx="414033" cy="414033"/>
        </a:xfrm>
        <a:prstGeom prst="teardrop">
          <a:avLst>
            <a:gd name="adj" fmla="val 115000"/>
          </a:avLst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9787F-D270-4F42-9D4D-33FB0CF6F31C}">
      <dsp:nvSpPr>
        <dsp:cNvPr id="0" name=""/>
        <dsp:cNvSpPr/>
      </dsp:nvSpPr>
      <dsp:spPr>
        <a:xfrm>
          <a:off x="3491848" y="697765"/>
          <a:ext cx="322042" cy="3220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CA083-80C3-4058-9BD8-C46261DA9F8C}">
      <dsp:nvSpPr>
        <dsp:cNvPr id="0" name=""/>
        <dsp:cNvSpPr/>
      </dsp:nvSpPr>
      <dsp:spPr>
        <a:xfrm>
          <a:off x="3945635" y="1152582"/>
          <a:ext cx="2800832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0" rIns="241300" bIns="36195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F0502020204030204"/>
              <a:ea typeface="+mn-ea"/>
              <a:cs typeface="+mn-cs"/>
            </a:rPr>
            <a:t>A little while longer</a:t>
          </a:r>
        </a:p>
      </dsp:txBody>
      <dsp:txXfrm>
        <a:off x="3945635" y="1152582"/>
        <a:ext cx="2800832" cy="1672373"/>
      </dsp:txXfrm>
    </dsp:sp>
    <dsp:sp modelId="{C964CC5F-AD31-46FE-B950-6FB1958FE6E6}">
      <dsp:nvSpPr>
        <dsp:cNvPr id="0" name=""/>
        <dsp:cNvSpPr/>
      </dsp:nvSpPr>
      <dsp:spPr>
        <a:xfrm>
          <a:off x="3945635" y="564991"/>
          <a:ext cx="2800832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F0502020204030204"/>
              <a:ea typeface="+mn-ea"/>
              <a:cs typeface="+mn-cs"/>
            </a:rPr>
            <a:t>Rev. 6:9-11</a:t>
          </a:r>
        </a:p>
      </dsp:txBody>
      <dsp:txXfrm>
        <a:off x="3945635" y="564991"/>
        <a:ext cx="2800832" cy="587590"/>
      </dsp:txXfrm>
    </dsp:sp>
    <dsp:sp modelId="{190034F2-01B6-4E29-94D7-2881B6E05652}">
      <dsp:nvSpPr>
        <dsp:cNvPr id="0" name=""/>
        <dsp:cNvSpPr/>
      </dsp:nvSpPr>
      <dsp:spPr>
        <a:xfrm>
          <a:off x="3652870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1E25D-2D36-4E5D-928D-E3CB91C6F58C}">
      <dsp:nvSpPr>
        <dsp:cNvPr id="0" name=""/>
        <dsp:cNvSpPr/>
      </dsp:nvSpPr>
      <dsp:spPr>
        <a:xfrm>
          <a:off x="3601201" y="2772072"/>
          <a:ext cx="105395" cy="105766"/>
        </a:xfrm>
        <a:prstGeom prst="ellipse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705E8-1489-43CA-82D0-6AF31511423B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0D4BC-145C-47E9-ABFD-034E3504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6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DF7B-6103-4381-B2CD-DBA81404AE2E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5617-A7E0-4009-875F-CB0BCC31EF3D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DFF5-46DA-4D6B-B3CB-0CCE54550D30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C151-769D-464F-98EB-0770E1E12552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65ED-B0E4-47BE-A599-13215669BD52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2C39-F979-4151-A0FA-DA374B3E0EF6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4152-70ED-4FE3-B1E5-3CEE2CFE8798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C763CAF-AF33-4E6E-A5A7-143CF564B829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D79B15-835F-4B96-822F-E2A004D0B9DE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AB73B607-A52D-430F-B33E-9EFE6BA2A860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9334" y="1422634"/>
            <a:ext cx="3635926" cy="2901694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Christians and the Cancel 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632" y="1449605"/>
            <a:ext cx="4644190" cy="1356661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cap="none" dirty="0">
                <a:solidFill>
                  <a:schemeClr val="bg1"/>
                </a:solidFill>
              </a:rPr>
              <a:t>Scripture Reading: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cap="none" dirty="0">
                <a:solidFill>
                  <a:schemeClr val="bg1"/>
                </a:solidFill>
              </a:rPr>
              <a:t>Psalm 25:16-22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F9EEB82-A75A-41B7-A83C-B8F4DC765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" y="6399825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7D8B2-5553-4D9E-967D-EF4AA691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65898"/>
            <a:ext cx="4042052" cy="5126203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“Silence the Prophets!”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09807-7BAC-4CB2-BAC3-9592E9D58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126" y="815595"/>
            <a:ext cx="7409801" cy="512620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4800" cap="small" spc="1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Jezebel</a:t>
            </a:r>
            <a:r>
              <a:rPr lang="en-US" sz="4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Kings 18:4</a:t>
            </a:r>
            <a:endParaRPr lang="en-US" sz="4400" cap="small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4800" cap="small" spc="1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Israel</a:t>
            </a: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23:29-36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4800" cap="small" spc="1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Apostles</a:t>
            </a: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Acts 4:17-18; 	5:40; 9:1; 12:1-2 </a:t>
            </a: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(James)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42327-26C6-4A15-8018-CE896F45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3A98EE3D-8CD1-4C3F-BD1C-C98C9596463C}" type="slidenum"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spcAft>
                  <a:spcPts val="600"/>
                </a:spcAft>
              </a:pPr>
              <a:t>10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154176A-EC00-49FC-9006-10171987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03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7D8B2-5553-4D9E-967D-EF4AA691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5898"/>
            <a:ext cx="4042047" cy="5126203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“Silence the Prophets!”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09807-7BAC-4CB2-BAC3-9592E9D58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126" y="815595"/>
            <a:ext cx="7409801" cy="512620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4800" cap="small" spc="1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Censor and Cancel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Ø"/>
              <a:tabLst>
                <a:tab pos="685800" algn="l"/>
              </a:tabLst>
            </a:pPr>
            <a:r>
              <a:rPr lang="en-US" sz="4200" spc="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“Racist” if you speak out 	against violent anarchy 	and mob “justice”</a:t>
            </a:r>
            <a:endParaRPr lang="en-US" sz="4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42327-26C6-4A15-8018-CE896F45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3A98EE3D-8CD1-4C3F-BD1C-C98C9596463C}" type="slidenum"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spcAft>
                  <a:spcPts val="600"/>
                </a:spcAft>
              </a:pPr>
              <a:t>11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154176A-EC00-49FC-9006-10171987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0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845A-738D-4B8E-8C27-694D5ED2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Canceled if You do not Affirm </a:t>
            </a:r>
            <a:r>
              <a:rPr lang="en-US" sz="4800" i="1" dirty="0">
                <a:solidFill>
                  <a:schemeClr val="tx1"/>
                </a:solidFill>
              </a:rPr>
              <a:t>“Black Lives Matter”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3FBE3-8938-4147-82D3-1C7779D4F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1700"/>
            <a:ext cx="10058400" cy="4209442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“Affirm the sentence, not the organization” 	</a:t>
            </a:r>
            <a:r>
              <a:rPr lang="en-US" sz="4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Acts 10:34; Galatians 3:28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3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Black Lives Matter Organization: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“We disrupt the Western-prescribed nuclear 			 family structure...”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“We foster a queer-affirming network.”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87AFB-A9B6-474A-8636-26C05D33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A98EE3D-8CD1-4C3F-BD1C-C98C9596463C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12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5F524DE-4F6B-4D0D-AC78-92D14482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9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845A-738D-4B8E-8C27-694D5ED2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Christians Do Not Respond to Evil with Evil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3FBE3-8938-4147-82D3-1C7779D4F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3299"/>
            <a:ext cx="10058400" cy="37211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Overcome evil with good,</a:t>
            </a:r>
            <a:b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Romans 12:17-21</a:t>
            </a:r>
          </a:p>
          <a:p>
            <a:pPr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Love does no harm to neighbor, </a:t>
            </a:r>
            <a:b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Romans 13:8, 10</a:t>
            </a:r>
            <a:endParaRPr lang="en-US" sz="4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87AFB-A9B6-474A-8636-26C05D33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A98EE3D-8CD1-4C3F-BD1C-C98C9596463C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13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5F524DE-4F6B-4D0D-AC78-92D14482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0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7D8B2-5553-4D9E-967D-EF4AA691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09" y="865898"/>
            <a:ext cx="3298609" cy="5126203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“Destroy the Word of God!”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09807-7BAC-4CB2-BAC3-9592E9D58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126" y="815595"/>
            <a:ext cx="7409801" cy="512620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800" cap="small" spc="1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Jehoiakim</a:t>
            </a:r>
            <a:r>
              <a:rPr lang="en-US" sz="4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Jeremiah 36</a:t>
            </a:r>
          </a:p>
          <a:p>
            <a:pPr marL="457200" lvl="1" indent="-1651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200" cap="small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sz="4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educe Bible to fiction</a:t>
            </a:r>
          </a:p>
          <a:p>
            <a:pPr marL="457200" lvl="1" indent="-1651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Ignore its moral authority</a:t>
            </a:r>
          </a:p>
          <a:p>
            <a:pPr marL="457200" lvl="1" indent="-165100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749300" algn="l"/>
              </a:tabLst>
            </a:pPr>
            <a:r>
              <a:rPr lang="en-US" sz="4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Freedom to speak,</a:t>
            </a:r>
            <a:br>
              <a:rPr lang="en-US" sz="4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42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Acts 4:18-20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42327-26C6-4A15-8018-CE896F45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3A98EE3D-8CD1-4C3F-BD1C-C98C9596463C}" type="slidenum"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spcAft>
                  <a:spcPts val="600"/>
                </a:spcAft>
              </a:pPr>
              <a:t>14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154176A-EC00-49FC-9006-10171987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7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845A-738D-4B8E-8C27-694D5ED2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177801"/>
            <a:ext cx="9987280" cy="16637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Cancel (Silence) the Bible’s Moral Clarity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3FBE3-8938-4147-82D3-1C7779D4F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171701"/>
            <a:ext cx="9987280" cy="3822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Preaching God’s truth on abortion, 	LGBT, racism, justice is called “hate 	speech,” </a:t>
            </a: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Galatians 4:16</a:t>
            </a:r>
          </a:p>
          <a:p>
            <a:pPr marL="457200" lvl="1" indent="-165100"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  <a:tab pos="749300" algn="l"/>
              </a:tabLst>
            </a:pPr>
            <a:r>
              <a:rPr lang="en-US" sz="4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Example: </a:t>
            </a:r>
            <a:r>
              <a:rPr lang="en-US" sz="42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Romans 1:24-27</a:t>
            </a:r>
            <a:r>
              <a:rPr lang="en-US" sz="4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is viewed </a:t>
            </a:r>
            <a:br>
              <a:rPr lang="en-US" sz="4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as hateful intolerance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87AFB-A9B6-474A-8636-26C05D33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A98EE3D-8CD1-4C3F-BD1C-C98C9596463C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15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5F524DE-4F6B-4D0D-AC78-92D14482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2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7D8B2-5553-4D9E-967D-EF4AA691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5898"/>
            <a:ext cx="4038599" cy="5126203"/>
          </a:xfrm>
        </p:spPr>
        <p:txBody>
          <a:bodyPr anchor="ctr">
            <a:normAutofit/>
          </a:bodyPr>
          <a:lstStyle/>
          <a:p>
            <a:pPr algn="ctr"/>
            <a:r>
              <a:rPr lang="en-US" sz="5200" dirty="0">
                <a:solidFill>
                  <a:schemeClr val="tx1"/>
                </a:solidFill>
              </a:rPr>
              <a:t>“Demonize the Opposition”</a:t>
            </a:r>
            <a:endParaRPr lang="en-US" sz="5200" i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09807-7BAC-4CB2-BAC3-9592E9D58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405" y="815595"/>
            <a:ext cx="7947997" cy="512620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4000" cap="small" spc="1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Misrepresentations and Lies</a:t>
            </a:r>
            <a:r>
              <a:rPr lang="en-US" sz="4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	Luke 23:1-2; Acts 6:10-14</a:t>
            </a:r>
            <a:endParaRPr lang="en-US" sz="4000" cap="small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4000" cap="small" spc="1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Marginalize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Acts 19:23-28; 24:5</a:t>
            </a:r>
          </a:p>
          <a:p>
            <a:pPr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4000" cap="small" spc="1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Demand Conformity</a:t>
            </a:r>
            <a:r>
              <a:rPr lang="en-US" sz="4000" i="1" cap="small" spc="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br>
              <a:rPr lang="en-US" sz="4000" i="1" cap="small" spc="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i="1" cap="small" spc="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4000" i="1" spc="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Revelation 13:16-17</a:t>
            </a:r>
            <a:endParaRPr lang="en-US" sz="4000" cap="small" spc="1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42327-26C6-4A15-8018-CE896F45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3A98EE3D-8CD1-4C3F-BD1C-C98C9596463C}" type="slidenum"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spcAft>
                  <a:spcPts val="600"/>
                </a:spcAft>
              </a:pPr>
              <a:t>16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154176A-EC00-49FC-9006-10171987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00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845A-738D-4B8E-8C27-694D5ED2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177801"/>
            <a:ext cx="9987280" cy="1396999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Virtue Signaling </a:t>
            </a:r>
            <a:r>
              <a:rPr lang="en-US" sz="4400" i="1" dirty="0">
                <a:solidFill>
                  <a:schemeClr val="tx1"/>
                </a:solidFill>
              </a:rPr>
              <a:t>(Matthew 23:5)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3FBE3-8938-4147-82D3-1C7779D4F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171701"/>
            <a:ext cx="9987280" cy="4051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World sets the rules and demands 	conformity </a:t>
            </a: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(Isaiah 5:20-21)</a:t>
            </a:r>
          </a:p>
          <a:p>
            <a:pPr marL="457200" lvl="1" indent="-165100"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  <a:tab pos="749300" algn="l"/>
              </a:tabLst>
            </a:pPr>
            <a:r>
              <a:rPr lang="en-US" sz="4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Big-tech, social media and the gospel</a:t>
            </a:r>
          </a:p>
          <a:p>
            <a:pPr marL="640080" lvl="2" indent="-165100"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  <a:tab pos="749300" algn="l"/>
              </a:tabLst>
            </a:pPr>
            <a:r>
              <a:rPr lang="en-US" sz="3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Christians posting religious views are 			being canceled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87AFB-A9B6-474A-8636-26C05D33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A98EE3D-8CD1-4C3F-BD1C-C98C9596463C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17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5F524DE-4F6B-4D0D-AC78-92D14482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0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845A-738D-4B8E-8C27-694D5ED2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177801"/>
            <a:ext cx="10147300" cy="1396999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Virtue Signaling </a:t>
            </a:r>
            <a:r>
              <a:rPr lang="en-US" sz="4400" i="1" dirty="0">
                <a:solidFill>
                  <a:schemeClr val="tx1"/>
                </a:solidFill>
              </a:rPr>
              <a:t>(“Social Justice”)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3FBE3-8938-4147-82D3-1C7779D4F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2800"/>
            <a:ext cx="10655300" cy="414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“Social justice tends to focus more on just 	relations between groups within society as 	opposed to the justice of individual 	conduct or justice for individuals.”</a:t>
            </a:r>
            <a:b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         </a:t>
            </a:r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-(“</a:t>
            </a:r>
            <a:r>
              <a:rPr lang="en-US" sz="3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 Justice,” </a:t>
            </a:r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Investopedia.com)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Individuals, </a:t>
            </a:r>
            <a:r>
              <a:rPr lang="en-US" sz="4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Ezekiel 18:20; Gal. 6:7; James 4:11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87AFB-A9B6-474A-8636-26C05D33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A98EE3D-8CD1-4C3F-BD1C-C98C9596463C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18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5F524DE-4F6B-4D0D-AC78-92D14482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71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845A-738D-4B8E-8C27-694D5ED2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177801"/>
            <a:ext cx="10147300" cy="1681161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Early Christians Faced This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4000" i="1" dirty="0">
                <a:solidFill>
                  <a:schemeClr val="tx1"/>
                </a:solidFill>
              </a:rPr>
              <a:t>Hebrews 10:32-34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3FBE3-8938-4147-82D3-1C7779D4F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2082800"/>
            <a:ext cx="10871200" cy="42983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463550" algn="l"/>
              </a:tabLst>
            </a:pPr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“But recall the former days in which, after you were illuminated, you endured a great struggle with sufferings: partly while you were made a spectacle both by reproaches and tribulations, and partly while you became companions of those who were so treated; for you had compassion on me in my chains, and joyfully accepted the plundering of your goods, knowing that you have a better and an enduring possession for yourselves in heaven.”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87AFB-A9B6-474A-8636-26C05D33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A98EE3D-8CD1-4C3F-BD1C-C98C9596463C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19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5F524DE-4F6B-4D0D-AC78-92D14482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7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2" y="1351339"/>
            <a:ext cx="3716215" cy="4184119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Records Attempts  to Cancel God’s Truth and People</a:t>
            </a:r>
          </a:p>
        </p:txBody>
      </p:sp>
      <p:graphicFrame>
        <p:nvGraphicFramePr>
          <p:cNvPr id="7" name="Content Placeholder 2" descr="SmartArt timeline">
            <a:extLst>
              <a:ext uri="{FF2B5EF4-FFF2-40B4-BE49-F238E27FC236}">
                <a16:creationId xmlns:a16="http://schemas.microsoft.com/office/drawing/2014/main" id="{4279E28C-3AD3-4230-B1D6-C039672D1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113112"/>
              </p:ext>
            </p:extLst>
          </p:nvPr>
        </p:nvGraphicFramePr>
        <p:xfrm>
          <a:off x="4741863" y="639763"/>
          <a:ext cx="6746752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EF9EE6AB-EFC6-4AE7-A293-25D6A8E05904}"/>
              </a:ext>
            </a:extLst>
          </p:cNvPr>
          <p:cNvGrpSpPr/>
          <p:nvPr/>
        </p:nvGrpSpPr>
        <p:grpSpPr>
          <a:xfrm>
            <a:off x="9240453" y="3443399"/>
            <a:ext cx="2903000" cy="1693693"/>
            <a:chOff x="897351" y="2767916"/>
            <a:chExt cx="2903000" cy="16936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E26914-E58C-410F-9F83-12097D369A3E}"/>
                </a:ext>
              </a:extLst>
            </p:cNvPr>
            <p:cNvSpPr/>
            <p:nvPr/>
          </p:nvSpPr>
          <p:spPr>
            <a:xfrm>
              <a:off x="980918" y="2789236"/>
              <a:ext cx="2819433" cy="16723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81455D-44B2-4852-BCF1-67885E2E41D2}"/>
                </a:ext>
              </a:extLst>
            </p:cNvPr>
            <p:cNvSpPr txBox="1"/>
            <p:nvPr/>
          </p:nvSpPr>
          <p:spPr>
            <a:xfrm>
              <a:off x="897351" y="2767916"/>
              <a:ext cx="2860187" cy="1672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81000" rIns="0" bIns="254000" numCol="1" spcCol="1270" anchor="b" anchorCtr="0">
              <a:noAutofit/>
            </a:bodyPr>
            <a:lstStyle/>
            <a:p>
              <a:pPr marL="0" lvl="0" indent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Franklin Gothic Book" panose="020F0502020204030204"/>
                  <a:ea typeface="+mn-ea"/>
                  <a:cs typeface="+mn-cs"/>
                </a:rPr>
                <a:t>Continue</a:t>
              </a:r>
              <a:br>
                <a:rPr lang="en-US" sz="4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Franklin Gothic Book" panose="020F0502020204030204"/>
                  <a:ea typeface="+mn-ea"/>
                  <a:cs typeface="+mn-cs"/>
                </a:rPr>
              </a:br>
              <a:r>
                <a:rPr lang="en-US" sz="4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Franklin Gothic Book" panose="020F0502020204030204"/>
                  <a:ea typeface="+mn-ea"/>
                  <a:cs typeface="+mn-cs"/>
                </a:rPr>
                <a:t>in the faith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FB3250FE-EC20-48B9-B33B-9859C130FB7E}"/>
              </a:ext>
            </a:extLst>
          </p:cNvPr>
          <p:cNvSpPr/>
          <p:nvPr/>
        </p:nvSpPr>
        <p:spPr>
          <a:xfrm>
            <a:off x="8937466" y="3411836"/>
            <a:ext cx="105498" cy="105766"/>
          </a:xfrm>
          <a:prstGeom prst="ellipse">
            <a:avLst/>
          </a:prstGeom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ln w="635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EDD55D90-1BE1-4771-9657-7E989944B783}"/>
              </a:ext>
            </a:extLst>
          </p:cNvPr>
          <p:cNvSpPr/>
          <p:nvPr/>
        </p:nvSpPr>
        <p:spPr>
          <a:xfrm>
            <a:off x="8990215" y="3517602"/>
            <a:ext cx="0" cy="1672373"/>
          </a:xfrm>
          <a:prstGeom prst="line">
            <a:avLst/>
          </a:prstGeom>
          <a:noFill/>
          <a:ln w="12700" cap="flat" cmpd="sng" algn="ctr">
            <a:solidFill>
              <a:schemeClr val="accent2">
                <a:hueOff val="17677"/>
                <a:satOff val="-17244"/>
                <a:lumOff val="-883"/>
                <a:alphaOff val="0"/>
              </a:schemeClr>
            </a:solidFill>
            <a:prstDash val="dash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F70491AF-309D-4302-AE07-366F75A51592}"/>
              </a:ext>
            </a:extLst>
          </p:cNvPr>
          <p:cNvSpPr/>
          <p:nvPr/>
        </p:nvSpPr>
        <p:spPr>
          <a:xfrm rot="18900000">
            <a:off x="8782997" y="5276586"/>
            <a:ext cx="414436" cy="414436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2">
              <a:hueOff val="17677"/>
              <a:satOff val="-17244"/>
              <a:lumOff val="-883"/>
              <a:alphaOff val="0"/>
            </a:schemeClr>
          </a:lnRef>
          <a:fillRef idx="1">
            <a:schemeClr val="accent2">
              <a:hueOff val="17677"/>
              <a:satOff val="-17244"/>
              <a:lumOff val="-883"/>
              <a:alphaOff val="0"/>
            </a:schemeClr>
          </a:fillRef>
          <a:effectRef idx="0">
            <a:schemeClr val="accent2">
              <a:hueOff val="17677"/>
              <a:satOff val="-17244"/>
              <a:lumOff val="-883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D18196-F891-4012-B02F-6C0A7452F8EF}"/>
              </a:ext>
            </a:extLst>
          </p:cNvPr>
          <p:cNvGrpSpPr/>
          <p:nvPr/>
        </p:nvGrpSpPr>
        <p:grpSpPr>
          <a:xfrm>
            <a:off x="9324019" y="5116161"/>
            <a:ext cx="2819433" cy="587590"/>
            <a:chOff x="980918" y="4461610"/>
            <a:chExt cx="2819433" cy="58759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1003F30-A32A-442F-89CE-F4FF61F68735}"/>
                </a:ext>
              </a:extLst>
            </p:cNvPr>
            <p:cNvSpPr/>
            <p:nvPr/>
          </p:nvSpPr>
          <p:spPr>
            <a:xfrm>
              <a:off x="980918" y="4461610"/>
              <a:ext cx="2819433" cy="5875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328C1A-B694-43B1-999D-B5CF5880808D}"/>
                </a:ext>
              </a:extLst>
            </p:cNvPr>
            <p:cNvSpPr txBox="1"/>
            <p:nvPr/>
          </p:nvSpPr>
          <p:spPr>
            <a:xfrm>
              <a:off x="980918" y="4461610"/>
              <a:ext cx="2819433" cy="58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03200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3200" b="1" i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Franklin Gothic Book" panose="020F0502020204030204"/>
                  <a:ea typeface="+mn-ea"/>
                  <a:cs typeface="+mn-cs"/>
                </a:rPr>
                <a:t>Col. 1:23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3F67E09E-F33C-4AF8-8754-A6209D56B7EB}"/>
              </a:ext>
            </a:extLst>
          </p:cNvPr>
          <p:cNvSpPr/>
          <p:nvPr/>
        </p:nvSpPr>
        <p:spPr>
          <a:xfrm>
            <a:off x="8829194" y="5307254"/>
            <a:ext cx="322042" cy="322042"/>
          </a:xfrm>
          <a:prstGeom prst="ellipse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 w="15875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4C893F90-A95F-4413-B633-4D32F5BA1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" y="6358847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10BE54-4564-45F9-BF15-9EB8C3EB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614" y="6446838"/>
            <a:ext cx="284977" cy="365125"/>
          </a:xfrm>
        </p:spPr>
        <p:txBody>
          <a:bodyPr vert="horz" lIns="91440" tIns="45720" rIns="91440" bIns="45720" rtlCol="0" anchor="ctr"/>
          <a:lstStyle/>
          <a:p>
            <a:pPr algn="ctr"/>
            <a:fld id="{3A98EE3D-8CD1-4C3F-BD1C-C98C9596463C}" type="slidenum">
              <a:rPr lang="en-US"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</a:t>
            </a:fld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1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3FC8-E9F3-4F72-B13D-374A6DA2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58" y="1612899"/>
            <a:ext cx="3828884" cy="234950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at War with the Devil!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91460-8A5D-4C43-B795-2B573ED87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892" y="1263650"/>
            <a:ext cx="6997700" cy="4330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Uses this present evil age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Cancel culture is his tactic</a:t>
            </a:r>
          </a:p>
          <a:p>
            <a:pPr marL="571500" lvl="1" indent="-2286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Aims to cancel truth</a:t>
            </a:r>
          </a:p>
          <a:p>
            <a:pPr marL="571500" lvl="1" indent="-2286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Aims to cancel peace</a:t>
            </a:r>
          </a:p>
          <a:p>
            <a:pPr marL="571500" lvl="1" indent="-2286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Aims to cancel gospel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F1607-26B3-43B1-88F4-01BDC561A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43401"/>
            <a:ext cx="4597401" cy="9017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Revelation 12:17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A9A10-8604-419B-AB01-11307586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328" y="6446838"/>
            <a:ext cx="386264" cy="365125"/>
          </a:xfrm>
        </p:spPr>
        <p:txBody>
          <a:bodyPr/>
          <a:lstStyle/>
          <a:p>
            <a:pPr algn="r"/>
            <a:fld id="{3A98EE3D-8CD1-4C3F-BD1C-C98C9596463C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20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9D863E7-1D57-4AFC-BB50-7C644500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2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3FC8-E9F3-4F72-B13D-374A6DA2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58" y="1612899"/>
            <a:ext cx="3828884" cy="234950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at War with the Devil!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91460-8A5D-4C43-B795-2B573ED87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100" y="749300"/>
            <a:ext cx="6559384" cy="5359400"/>
          </a:xfrm>
        </p:spPr>
        <p:txBody>
          <a:bodyPr>
            <a:normAutofit/>
          </a:bodyPr>
          <a:lstStyle/>
          <a:p>
            <a:pPr marL="278892" indent="-2286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Our way forward?</a:t>
            </a:r>
          </a:p>
          <a:p>
            <a:pPr marL="50292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“For this is the will of God, that by doing good you may put to silence the ignorance of foolish men—as free, yet not using liberty as a cloak for vice, but as bondservants of God.” </a:t>
            </a:r>
            <a:r>
              <a:rPr lang="en-US" sz="4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 Peter 2:15-16)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F1607-26B3-43B1-88F4-01BDC561A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43401"/>
            <a:ext cx="4597401" cy="9017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>
                <a:latin typeface="Segoe UI" panose="020B0502040204020203" pitchFamily="34" charset="0"/>
                <a:cs typeface="Segoe UI" panose="020B0502040204020203" pitchFamily="34" charset="0"/>
              </a:rPr>
              <a:t>Revelation 12:17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A9A10-8604-419B-AB01-11307586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328" y="6446838"/>
            <a:ext cx="386264" cy="365125"/>
          </a:xfrm>
        </p:spPr>
        <p:txBody>
          <a:bodyPr/>
          <a:lstStyle/>
          <a:p>
            <a:pPr algn="r"/>
            <a:fld id="{3A98EE3D-8CD1-4C3F-BD1C-C98C9596463C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21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9D863E7-1D57-4AFC-BB50-7C644500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0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D8B2-5553-4D9E-967D-EF4AA691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The Cancel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09807-7BAC-4CB2-BAC3-9592E9D58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98701"/>
            <a:ext cx="10058400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“The phenomenon of promoting the ‘canceling’ of people, brands and even shows and movies due to what some consider to be offensive or problematic remarks or ideologies…” 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(“What is cancel culture? Breaking down</a:t>
            </a:r>
            <a:b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toxic online trend,” Brooke Kato, nypost.com)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718ACFC-0ABE-45A3-829C-BD23E8AB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42327-26C6-4A15-8018-CE896F45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384" y="6446838"/>
            <a:ext cx="402207" cy="365125"/>
          </a:xfrm>
        </p:spPr>
        <p:txBody>
          <a:bodyPr/>
          <a:lstStyle/>
          <a:p>
            <a:pPr algn="ctr"/>
            <a:fld id="{3A98EE3D-8CD1-4C3F-BD1C-C98C9596463C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D8B2-5553-4D9E-967D-EF4AA691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“Kill the Children!”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09807-7BAC-4CB2-BAC3-9592E9D58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70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Egypt and Israel, </a:t>
            </a:r>
            <a:r>
              <a:rPr lang="en-US" sz="4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Exodus 1:15-22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Herod and Jesus, </a:t>
            </a:r>
            <a:r>
              <a:rPr lang="en-US" sz="4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2:16-18</a:t>
            </a:r>
          </a:p>
          <a:p>
            <a:pP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Today: Cancel culture “kills” the moral 	development of children under the guise 	of protecting children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718ACFC-0ABE-45A3-829C-BD23E8AB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42327-26C6-4A15-8018-CE896F45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384" y="6446838"/>
            <a:ext cx="402207" cy="365125"/>
          </a:xfrm>
        </p:spPr>
        <p:txBody>
          <a:bodyPr/>
          <a:lstStyle/>
          <a:p>
            <a:pPr algn="ctr"/>
            <a:fld id="{3A98EE3D-8CD1-4C3F-BD1C-C98C9596463C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4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6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7D8B2-5553-4D9E-967D-EF4AA691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65898"/>
            <a:ext cx="4042048" cy="5126203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“Kill the Children!”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09807-7BAC-4CB2-BAC3-9592E9D58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126" y="815595"/>
            <a:ext cx="7409801" cy="512620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800" cap="small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Schools and Secularism</a:t>
            </a:r>
          </a:p>
          <a:p>
            <a:pPr marL="382588" lvl="1" indent="-182563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627063" algn="l"/>
              </a:tabLst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Curricula of “inclusion” under 	cover of “anti-bias” and “anti-	bullying”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627063" algn="l"/>
              </a:tabLst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 engineering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42327-26C6-4A15-8018-CE896F45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3A98EE3D-8CD1-4C3F-BD1C-C98C9596463C}" type="slidenum"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spcAft>
                  <a:spcPts val="600"/>
                </a:spcAft>
              </a:pPr>
              <a:t>5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154176A-EC00-49FC-9006-10171987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70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7D8B2-5553-4D9E-967D-EF4AA691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5898"/>
            <a:ext cx="4042049" cy="5126203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“Kill the Children!”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09807-7BAC-4CB2-BAC3-9592E9D58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126" y="815595"/>
            <a:ext cx="7409801" cy="5126203"/>
          </a:xfrm>
        </p:spPr>
        <p:txBody>
          <a:bodyPr anchor="ctr">
            <a:normAutofit/>
          </a:bodyPr>
          <a:lstStyle/>
          <a:p>
            <a:pPr lvl="0">
              <a:lnSpc>
                <a:spcPct val="100000"/>
              </a:lnSpc>
              <a:buClr>
                <a:srgbClr val="EC7016"/>
              </a:buClr>
              <a:buFont typeface="Wingdings" panose="05000000000000000000" pitchFamily="2" charset="2"/>
              <a:buChar char="Ø"/>
            </a:pPr>
            <a:r>
              <a:rPr lang="en-US" sz="4800" cap="small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Home and Family</a:t>
            </a:r>
          </a:p>
          <a:p>
            <a:pPr marL="382588" lvl="1" indent="-182563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633413" algn="l"/>
              </a:tabLst>
            </a:pPr>
            <a:r>
              <a:rPr lang="en-US" sz="4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Gender identity; Marriage is 	redefined; abortion is 	normalized</a:t>
            </a:r>
          </a:p>
          <a:p>
            <a:pPr marL="382588" lvl="1" indent="-182563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633413" algn="l"/>
              </a:tabLst>
            </a:pPr>
            <a:r>
              <a:rPr lang="en-US" sz="4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Undermining parental 	authority </a:t>
            </a:r>
            <a:r>
              <a:rPr lang="en-US" sz="40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(Ephesians 6:1-4)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42327-26C6-4A15-8018-CE896F45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107" y="6446837"/>
            <a:ext cx="58982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3A98EE3D-8CD1-4C3F-BD1C-C98C9596463C}" type="slidenum"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pPr algn="ctr">
                <a:spcAft>
                  <a:spcPts val="600"/>
                </a:spcAft>
              </a:pPr>
              <a:t>6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154176A-EC00-49FC-9006-10171987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44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vention on the Rights of the Child - the children's version">
            <a:extLst>
              <a:ext uri="{FF2B5EF4-FFF2-40B4-BE49-F238E27FC236}">
                <a16:creationId xmlns:a16="http://schemas.microsoft.com/office/drawing/2014/main" id="{AC4CF9E8-21EB-44BD-BFA7-803E88B64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" b="1208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76420-A86D-42E9-8E96-0C7AFFEE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936" y="6446838"/>
            <a:ext cx="418655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fld id="{3A98EE3D-8CD1-4C3F-BD1C-C98C9596463C}" type="slidenum"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pPr algn="r">
                <a:spcAft>
                  <a:spcPts val="600"/>
                </a:spcAft>
              </a:pPr>
              <a:t>7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3A480A0-4E48-4496-B149-35DE61C8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95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845A-738D-4B8E-8C27-694D5ED2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The United Nations Convention on the Rights of the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3FBE3-8938-4147-82D3-1C7779D4F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697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Convention on the Rights of the Child 	was adopted by the UN General Assembly 	on 20 November 1989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Sweden played a leading role in work on 	the Convention and was one of the first 	countries to ratify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87AFB-A9B6-474A-8636-26C05D33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A98EE3D-8CD1-4C3F-BD1C-C98C9596463C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8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5F524DE-4F6B-4D0D-AC78-92D14482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4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845A-738D-4B8E-8C27-694D5ED2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The United Nations Convention on the Rights of the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3FBE3-8938-4147-82D3-1C7779D4F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0"/>
            <a:ext cx="10058400" cy="41151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“States Parties undertake to respect the 	right of the child to preserve his or her 	identity” (Article 8)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“Best interests of the child”</a:t>
            </a:r>
          </a:p>
          <a:p>
            <a:pPr marL="682625" lvl="1" indent="-341313"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3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 corporal punishment (Article 19)</a:t>
            </a:r>
          </a:p>
          <a:p>
            <a:pPr marL="682625" lvl="1" indent="-341313"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3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Sweden: Age of consent is 15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87AFB-A9B6-474A-8636-26C05D33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A98EE3D-8CD1-4C3F-BD1C-C98C9596463C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9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5F524DE-4F6B-4D0D-AC78-92D14482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6381142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6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829</Words>
  <Application>Microsoft Office PowerPoint</Application>
  <PresentationFormat>Widescreen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Bookman Old Style</vt:lpstr>
      <vt:lpstr>Calibri</vt:lpstr>
      <vt:lpstr>Franklin Gothic Book</vt:lpstr>
      <vt:lpstr>Segoe UI</vt:lpstr>
      <vt:lpstr>Segoe UI Semibold</vt:lpstr>
      <vt:lpstr>Wingdings</vt:lpstr>
      <vt:lpstr>1_RetrospectVTI</vt:lpstr>
      <vt:lpstr>Christians and the Cancel Culture</vt:lpstr>
      <vt:lpstr>Bible Records Attempts  to Cancel God’s Truth and People</vt:lpstr>
      <vt:lpstr>The Cancel Culture</vt:lpstr>
      <vt:lpstr>“Kill the Children!”</vt:lpstr>
      <vt:lpstr>“Kill the Children!”</vt:lpstr>
      <vt:lpstr>“Kill the Children!”</vt:lpstr>
      <vt:lpstr>PowerPoint Presentation</vt:lpstr>
      <vt:lpstr>The United Nations Convention on the Rights of the Child</vt:lpstr>
      <vt:lpstr>The United Nations Convention on the Rights of the Child</vt:lpstr>
      <vt:lpstr>“Silence the Prophets!”</vt:lpstr>
      <vt:lpstr>“Silence the Prophets!”</vt:lpstr>
      <vt:lpstr>Canceled if You do not Affirm “Black Lives Matter”</vt:lpstr>
      <vt:lpstr>Christians Do Not Respond to Evil with Evil </vt:lpstr>
      <vt:lpstr>“Destroy the Word of God!”</vt:lpstr>
      <vt:lpstr>Cancel (Silence) the Bible’s Moral Clarity</vt:lpstr>
      <vt:lpstr>“Demonize the Opposition”</vt:lpstr>
      <vt:lpstr>Virtue Signaling (Matthew 23:5)</vt:lpstr>
      <vt:lpstr>Virtue Signaling (“Social Justice”)</vt:lpstr>
      <vt:lpstr>Early Christians Faced This Hebrews 10:32-34</vt:lpstr>
      <vt:lpstr>We Are at War with the Devil!</vt:lpstr>
      <vt:lpstr>We Are at War with the Devil!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 Price</dc:creator>
  <cp:lastModifiedBy>Joe R Price</cp:lastModifiedBy>
  <cp:revision>44</cp:revision>
  <dcterms:created xsi:type="dcterms:W3CDTF">2021-01-29T00:52:10Z</dcterms:created>
  <dcterms:modified xsi:type="dcterms:W3CDTF">2021-01-31T15:31:18Z</dcterms:modified>
</cp:coreProperties>
</file>