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5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078A29-72EA-442D-8E37-D5ADA6A97839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7ED59-94F3-4002-AF96-10DF68439D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93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86D20-AC99-4047-B967-F144654FC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5D779-84E2-4EB0-A069-5E40C6278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7E09F-2495-4519-BEFB-CDB6865A3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981B0-E4AC-4489-9602-495B50E387C0}" type="datetime1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0DA82-3A0E-44EC-9254-03AEF15A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96672-4111-4DA9-8BDD-4B76E1A11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648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F1D6F-A80E-4C94-8450-EC3290143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A9CE1-C817-4FBB-8D9E-C0E6F8766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DE87-7FEC-4B67-8A58-408153AA1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31706-1C43-4154-97C3-A2BADD66AC5D}" type="datetime1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2D335-1289-4531-B183-DCD9C1E63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15ACD-BB83-4DD6-94FE-E9D5B1C4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0516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FB233E-F02B-4D74-9A41-F469A930D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0067B-98DF-4293-83EF-0D24C25A03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CC4AF-E59C-4DCB-887B-B94C7DA8A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BC21-7BB8-4051-A54C-1672B6B593DB}" type="datetime1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F0DD-410B-4AB5-BEF9-94FFF2D8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2FFBF-C878-48D7-A4C6-AE781C45E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367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6508A-FDA4-46D4-B60B-9C52C78A0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E580A-4EBF-4DC0-9E06-A505398C3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AEBDB-C2E0-4B05-9E71-57847F50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DB15-A578-4EE8-A2AE-10C48CA30045}" type="datetime1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8F46F-787A-43F0-85FB-A469096B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D3A4C-263D-4877-997F-ACA566562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6053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E74E6-3ACC-4D8B-8617-1FE6356F4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0AA14-14F2-46EF-BCAF-F437FF528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9EC0A-946F-4187-B034-62B07E33E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95A3-99F6-48B9-931D-6E71893230C3}" type="datetime1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9FE18-37DC-4618-BE3D-4290ED424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68583-70CA-47ED-9CE6-008534361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5836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0BA95-F48C-4A98-9455-32A65A763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AF40-4DD2-4F1E-8555-701D97B1C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FDB99-72AD-4B19-BC5E-CC993AD95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81A0E7-C7CD-4C2C-A5D6-171A0AB1C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71D9-4C78-4673-A47B-8D156A26725C}" type="datetime1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8940A-CB7D-466C-83EE-33C066FA8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F75C2-8929-40DC-A944-D63118D00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3519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49F04-D722-4934-A995-58BF38AE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A8EF43-90B2-4327-8EFC-D979526DB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0B8228-2570-416A-8167-79D3F7F88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25F84-3E81-4728-93C0-6D9CC0717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D870C-5D2F-4B1A-A0A6-0CF3B23CE6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5B695F-E705-4C80-B25C-DD354057F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53B6-02AD-4CDD-9B32-5823024C68B3}" type="datetime1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125FE-659A-4F01-AF7B-14243C644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E7D33B-4D60-4980-988A-1080F13C5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2541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243A4-6D78-426D-9B77-1FE7363A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2C7B89-931A-4BE2-A359-40D2F65D0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60EDF-B3EF-423B-AFF1-5118F40A8232}" type="datetime1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BEBE3-CA4F-405B-A680-2B6B9DB00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1A5DC4-6FB7-422D-A698-F4DD96019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0543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7DB871-F2CE-4D72-BAFB-8FAE7219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2D5A6-7F3A-46CB-9BC7-C3EE2DF64878}" type="datetime1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0C75A8-8194-4C9C-A4E8-06D0BBCF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B85B4-7682-403D-AC1F-7AE0637C3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485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D2DE7-0F32-4294-BE52-87277705F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EF34D-48E5-4AAC-AE44-7249CAC4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BB8C8-90BA-4E15-BD01-0C0EDD10A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B3FAA5-13FF-4ACE-8596-BD1D6705C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C7F15-4E84-467D-A9C4-0DBB342EBD5B}" type="datetime1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AAFAE-3C7E-4395-ABCF-16B0EEA4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BA3DB-9320-4902-89F8-C43C7F7E0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2758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A3AE-F1A9-479E-8B63-8030090D8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20FC53-D2E0-4FD7-9CA9-98F666C9C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EEB67-96D0-42A6-B092-C45D5D9A9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259C0-7152-4B35-9CB5-78E23EDD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9DCA-FEA7-425D-A6F9-4090CF7B0F9F}" type="datetime1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74D60-E7F8-4589-AAA6-4A970EEE1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8740B-EE6B-4BAA-8415-B653297A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8474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2ABF-F327-47E9-B0ED-970F9903E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1EC25-5934-4293-AB80-4EB585360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DCD94-04F9-444A-B821-611EE823A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8BE7D-0C7C-462A-BD85-FD8FB04F9E62}" type="datetime1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B645B-9D5F-4ED7-80CB-EA4CD6316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C474A-B6EA-458C-9EF4-BF4EA2E0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4608B-2A50-4ED0-9132-7D95242904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9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E15431-6EAD-41C9-94CB-129990865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1920241"/>
            <a:ext cx="6105194" cy="2050868"/>
          </a:xfrm>
        </p:spPr>
        <p:txBody>
          <a:bodyPr>
            <a:noAutofit/>
          </a:bodyPr>
          <a:lstStyle/>
          <a:p>
            <a:r>
              <a:rPr lang="en-US" sz="66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Curses from</a:t>
            </a:r>
            <a:br>
              <a:rPr lang="en-US" sz="66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66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the Mountain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C91B69-969B-4C73-B394-37124733CA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67050"/>
            <a:ext cx="6105194" cy="679269"/>
          </a:xfrm>
        </p:spPr>
        <p:txBody>
          <a:bodyPr>
            <a:noAutofit/>
          </a:bodyPr>
          <a:lstStyle/>
          <a:p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5:1-12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8B2B626-A187-4DBC-B528-A558B7A7C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0995196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107" y="1959136"/>
            <a:ext cx="4217767" cy="294410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the troublemakers: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They are sons of the devil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(5:9)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10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5457" y="1537034"/>
            <a:ext cx="4989544" cy="3775166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Trouble Israel,</a:t>
            </a:r>
            <a:b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1 Kings 18:17-18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False,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2 Peter 2:1-2 Galatians 2:4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Enemies,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Phil. 3:18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76655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766" y="1648068"/>
            <a:ext cx="4217767" cy="355309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the persecutors: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Theirs is the kingdom of hell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(5:10)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11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7454" y="1979021"/>
            <a:ext cx="5355772" cy="2904337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Overthrown,</a:t>
            </a:r>
            <a:b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Acts 5:39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Faithless foes of Christ,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Matt. 8:11-12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4323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7766" y="1648068"/>
            <a:ext cx="4363137" cy="355309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the compromisers: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These cowards will weep eternally </a:t>
            </a:r>
            <a:r>
              <a:rPr lang="en-US" sz="3600" i="1" dirty="0">
                <a:latin typeface="Segoe UI" panose="020B0502040204020203" pitchFamily="34" charset="0"/>
                <a:cs typeface="Segoe UI" panose="020B0502040204020203" pitchFamily="34" charset="0"/>
              </a:rPr>
              <a:t>(5:10-12)</a:t>
            </a:r>
            <a:endParaRPr lang="en-US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12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824" y="1334000"/>
            <a:ext cx="5141409" cy="4181231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300" dirty="0">
                <a:latin typeface="Segoe UI" panose="020B0502040204020203" pitchFamily="34" charset="0"/>
                <a:cs typeface="Segoe UI" panose="020B0502040204020203" pitchFamily="34" charset="0"/>
              </a:rPr>
              <a:t>Avoid pressure,</a:t>
            </a:r>
            <a:br>
              <a:rPr lang="en-US" sz="43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300" i="1" dirty="0">
                <a:latin typeface="Segoe UI" panose="020B0502040204020203" pitchFamily="34" charset="0"/>
                <a:cs typeface="Segoe UI" panose="020B0502040204020203" pitchFamily="34" charset="0"/>
              </a:rPr>
              <a:t>Galatians 6:12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300" dirty="0">
                <a:latin typeface="Segoe UI" panose="020B0502040204020203" pitchFamily="34" charset="0"/>
                <a:cs typeface="Segoe UI" panose="020B0502040204020203" pitchFamily="34" charset="0"/>
              </a:rPr>
              <a:t>Betray the faithful; Self-condemned, </a:t>
            </a:r>
            <a:r>
              <a:rPr lang="en-US" sz="4300" i="1" dirty="0">
                <a:latin typeface="Segoe UI" panose="020B0502040204020203" pitchFamily="34" charset="0"/>
                <a:cs typeface="Segoe UI" panose="020B0502040204020203" pitchFamily="34" charset="0"/>
              </a:rPr>
              <a:t>Matt. 24:10 (10:36); Revelation 21:8 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6257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3C11A00-A2A3-417C-B33D-DC753ED7C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4" t="3964" r="3964" b="3964"/>
          <a:stretch>
            <a:fillRect/>
          </a:stretch>
        </p:blipFill>
        <p:spPr>
          <a:xfrm>
            <a:off x="0" y="1"/>
            <a:ext cx="12192000" cy="6857998"/>
          </a:xfrm>
          <a:custGeom>
            <a:avLst/>
            <a:gdLst>
              <a:gd name="connsiteX0" fmla="*/ 0 w 12192000"/>
              <a:gd name="connsiteY0" fmla="*/ 0 h 6857998"/>
              <a:gd name="connsiteX1" fmla="*/ 12192000 w 12192000"/>
              <a:gd name="connsiteY1" fmla="*/ 0 h 6857998"/>
              <a:gd name="connsiteX2" fmla="*/ 12192000 w 12192000"/>
              <a:gd name="connsiteY2" fmla="*/ 6857998 h 6857998"/>
              <a:gd name="connsiteX3" fmla="*/ 0 w 12192000"/>
              <a:gd name="connsiteY3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8">
                <a:moveTo>
                  <a:pt x="0" y="0"/>
                </a:moveTo>
                <a:lnTo>
                  <a:pt x="12192000" y="0"/>
                </a:lnTo>
                <a:lnTo>
                  <a:pt x="12192000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0F1001-27FD-4975-82DC-09C6ACD48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8437" y="692331"/>
            <a:ext cx="6955124" cy="1319349"/>
          </a:xfrm>
        </p:spPr>
        <p:txBody>
          <a:bodyPr>
            <a:normAutofit/>
          </a:bodyPr>
          <a:lstStyle/>
          <a:p>
            <a:pPr algn="ctr"/>
            <a:r>
              <a:rPr lang="en-US" sz="66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15014-1FE8-45D8-A182-187E01441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9662" y="2371724"/>
            <a:ext cx="1937657" cy="815613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4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Curse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7E80E-0838-4A2B-810F-FD3A0C3A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9C4608B-2A50-4ED0-9132-7D9524290479}" type="slidenum">
              <a:rPr lang="en-US" sz="10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 sz="1000">
              <a:solidFill>
                <a:srgbClr val="FFFFFF"/>
              </a:solidFill>
            </a:endParaRP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8402E19F-6890-47E0-B619-4FC896E2D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DFA3D40-1D64-4847-A3F4-74DFF906E1F3}"/>
              </a:ext>
            </a:extLst>
          </p:cNvPr>
          <p:cNvSpPr txBox="1">
            <a:spLocks/>
          </p:cNvSpPr>
          <p:nvPr/>
        </p:nvSpPr>
        <p:spPr>
          <a:xfrm>
            <a:off x="3154678" y="2371724"/>
            <a:ext cx="2815712" cy="815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Blessing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091BAEC-5A03-436C-97F3-26C0ED9BFFF1}"/>
              </a:ext>
            </a:extLst>
          </p:cNvPr>
          <p:cNvSpPr txBox="1">
            <a:spLocks/>
          </p:cNvSpPr>
          <p:nvPr/>
        </p:nvSpPr>
        <p:spPr>
          <a:xfrm>
            <a:off x="3154678" y="3429000"/>
            <a:ext cx="5882641" cy="22010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Deuteronomy 11:26-28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4400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Galatians 6:7-8</a:t>
            </a: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1E9504E7-A124-4163-BC34-52644C846A0A}"/>
              </a:ext>
            </a:extLst>
          </p:cNvPr>
          <p:cNvSpPr txBox="1">
            <a:spLocks/>
          </p:cNvSpPr>
          <p:nvPr/>
        </p:nvSpPr>
        <p:spPr>
          <a:xfrm>
            <a:off x="11713464" y="6358847"/>
            <a:ext cx="475488" cy="47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fld id="{99C4608B-2A50-4ED0-9132-7D9524290479}" type="slidenum">
              <a:rPr lang="en-US" smtClean="0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13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037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2F253-8CDD-4E4E-9732-4DBBB60C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pPr algn="ctr"/>
            <a:r>
              <a:rPr lang="en-US" sz="6600" spc="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CURSE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CB122-3B2E-473E-803F-569D896EC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147" y="778904"/>
            <a:ext cx="6632766" cy="497100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" panose="020B0502040204020203" pitchFamily="34" charset="0"/>
                <a:cs typeface="Segoe UI" panose="020B0502040204020203" pitchFamily="34" charset="0"/>
              </a:rPr>
              <a:t>To invoke harm upon someone; Denounce, declare abhorrent; Opposite of a blessing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  <a:t>Mt. Ebal, </a:t>
            </a:r>
            <a:r>
              <a:rPr lang="en-US" sz="3800" i="1" dirty="0">
                <a:latin typeface="Segoe UI" panose="020B0502040204020203" pitchFamily="34" charset="0"/>
                <a:cs typeface="Segoe UI" panose="020B0502040204020203" pitchFamily="34" charset="0"/>
              </a:rPr>
              <a:t>Deut. 27:11-13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  <a:t>Beatitudes, </a:t>
            </a:r>
            <a:r>
              <a:rPr lang="en-US" sz="3800" i="1" dirty="0">
                <a:latin typeface="Segoe UI" panose="020B0502040204020203" pitchFamily="34" charset="0"/>
                <a:cs typeface="Segoe UI" panose="020B0502040204020203" pitchFamily="34" charset="0"/>
              </a:rPr>
              <a:t>Matthew 5:1-12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Segoe UI" panose="020B0502040204020203" pitchFamily="34" charset="0"/>
                <a:cs typeface="Segoe UI" panose="020B0502040204020203" pitchFamily="34" charset="0"/>
              </a:rPr>
              <a:t>Necessarily infer the curses</a:t>
            </a:r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501B1C46-DDB3-4A71-A067-2BDDA005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5284DE-B1BC-4AA2-94E2-46BB084C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3743" y="6412626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99C4608B-2A50-4ED0-9132-7D9524290479}" type="slidenum">
              <a:rPr lang="en-US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2</a:t>
            </a:fld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5872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72F253-8CDD-4E4E-9732-4DBBB60CE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2048951"/>
            <a:ext cx="4598126" cy="2760098"/>
          </a:xfrm>
        </p:spPr>
        <p:txBody>
          <a:bodyPr>
            <a:normAutofit/>
          </a:bodyPr>
          <a:lstStyle/>
          <a:p>
            <a:pPr algn="ctr"/>
            <a:r>
              <a:rPr lang="en-US" sz="6000" cap="small" spc="5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Persuasion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CB122-3B2E-473E-803F-569D896EC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538" y="516996"/>
            <a:ext cx="5773782" cy="582400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Positive incentives, </a:t>
            </a:r>
            <a:r>
              <a:rPr lang="en-US" sz="4000" i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Romans 2:4; 11:22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Negative incentives, </a:t>
            </a:r>
            <a:r>
              <a:rPr lang="en-US" sz="4000" i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Romans 2:3; 11:22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Fearful to fall into God’s hands of punishment, </a:t>
            </a:r>
            <a:r>
              <a:rPr lang="en-US" sz="4000" i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10:30-31</a:t>
            </a: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512A645-2EC4-43D4-AD1C-11BE03D6E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4" y="6341004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542EF-EAC0-4CEF-8F84-795D86028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4960" y="6351650"/>
            <a:ext cx="2743200" cy="365125"/>
          </a:xfrm>
        </p:spPr>
        <p:txBody>
          <a:bodyPr/>
          <a:lstStyle/>
          <a:p>
            <a:fld id="{99C4608B-2A50-4ED0-9132-7D9524290479}" type="slidenum"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fld>
            <a:endParaRPr lang="en-US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31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691929"/>
            <a:ext cx="4074820" cy="347414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anchor="t">
            <a:no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the arrogant and self-righteous: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kingdom is not theirs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(5:3)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4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7316" y="1752830"/>
            <a:ext cx="4876891" cy="3332017"/>
          </a:xfrm>
        </p:spPr>
        <p:txBody>
          <a:bodyPr anchor="b">
            <a:noAutofit/>
          </a:bodyPr>
          <a:lstStyle/>
          <a:p>
            <a:pPr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Trust themselves, </a:t>
            </a:r>
            <a:b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Luke 18:9-14 </a:t>
            </a:r>
            <a:b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(2 Cor. 10:12)</a:t>
            </a:r>
          </a:p>
          <a:p>
            <a:pPr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Resisted by God,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1 Peter 5:5-6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4655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640953"/>
            <a:ext cx="4272298" cy="357609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those who do not mourn: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They will not be comforted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(5:4)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5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2040" y="1956944"/>
            <a:ext cx="5138336" cy="2948492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No godly sorrow, </a:t>
            </a:r>
            <a:b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2 Cor. 7:9-10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No empathy for others,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Luke 16:25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3793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93" y="1640953"/>
            <a:ext cx="4074820" cy="357609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the headstrong: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They forfeit eternal riches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(5:5)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6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1821" y="1648757"/>
            <a:ext cx="4960554" cy="3576092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Covet and lack compassion, </a:t>
            </a:r>
            <a:b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Luke 12:20-21 Matthew 16:26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Meek,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1 Cor. 6:7-8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6604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846" y="1640953"/>
            <a:ext cx="4217767" cy="357609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those who crave the world: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They will not be satisfied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(5:6)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7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653" y="2253196"/>
            <a:ext cx="4876891" cy="2355988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Never filled,</a:t>
            </a:r>
            <a:b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1 John 2:15-17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Hardened by sin</a:t>
            </a:r>
            <a:endParaRPr lang="en-US" sz="44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4738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107" y="1959136"/>
            <a:ext cx="4217767" cy="294410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the unmerciful: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They will have no mercy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(5:7)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8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4137" y="1959136"/>
            <a:ext cx="5159828" cy="2944107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Cold-hearted,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Colossians 3:12-13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Judged without mercy,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James 2:13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4793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465CB2-E160-4D8E-B8B3-B7AFCAFC5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F79C704-FD27-4BBA-A751-4A80EDB17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A8FFABF-F1A6-4C80-A0A6-29F3162FE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4C1E4B-EA97-41D4-855C-680107905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3ABD10-CA3D-4E43-9DC8-4357B584D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107" y="1959136"/>
            <a:ext cx="4217767" cy="2944107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Cursed are the defiled in heart: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They will not see God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(5:8)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C33D26-C52A-42F1-B502-FC7F06F1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3464" y="6358847"/>
            <a:ext cx="475488" cy="475488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99C4608B-2A50-4ED0-9132-7D9524290479}" type="slidenum">
              <a:rPr lang="en-US">
                <a:solidFill>
                  <a:schemeClr val="bg1">
                    <a:alpha val="7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pPr algn="ctr">
                <a:spcAft>
                  <a:spcPts val="600"/>
                </a:spcAft>
              </a:pPr>
              <a:t>9</a:t>
            </a:fld>
            <a:endParaRPr lang="en-US" dirty="0">
              <a:solidFill>
                <a:schemeClr val="bg1">
                  <a:alpha val="7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33F12-459D-416F-A77B-50A83B661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1349" y="1959136"/>
            <a:ext cx="4937760" cy="2944107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Disobedient,</a:t>
            </a:r>
            <a:b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1 Peter 1:22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" panose="020B0502040204020203" pitchFamily="34" charset="0"/>
                <a:cs typeface="Segoe UI" panose="020B0502040204020203" pitchFamily="34" charset="0"/>
              </a:rPr>
              <a:t>Unholy, without conviction, </a:t>
            </a:r>
            <a:r>
              <a:rPr lang="en-US" sz="4400" i="1" dirty="0">
                <a:latin typeface="Segoe UI" panose="020B0502040204020203" pitchFamily="34" charset="0"/>
                <a:cs typeface="Segoe UI" panose="020B0502040204020203" pitchFamily="34" charset="0"/>
              </a:rPr>
              <a:t>Jas. 4:8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F0445DF8-A5D6-4533-AEFF-3F21A6318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83" y="63588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42893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360</Words>
  <Application>Microsoft Office PowerPoint</Application>
  <PresentationFormat>Widescreen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Segoe UI</vt:lpstr>
      <vt:lpstr>Segoe UI Semibold</vt:lpstr>
      <vt:lpstr>Office Theme</vt:lpstr>
      <vt:lpstr>Curses from the Mountain</vt:lpstr>
      <vt:lpstr>CURSE</vt:lpstr>
      <vt:lpstr>Persuasion</vt:lpstr>
      <vt:lpstr>Cursed are the arrogant and self-righteous: The kingdom is not theirs (5:3)</vt:lpstr>
      <vt:lpstr>Cursed are those who do not mourn: They will not be comforted (5:4)</vt:lpstr>
      <vt:lpstr>Cursed are the headstrong: They forfeit eternal riches (5:5)</vt:lpstr>
      <vt:lpstr>Cursed are those who crave the world: They will not be satisfied (5:6)</vt:lpstr>
      <vt:lpstr>Cursed are the unmerciful: They will have no mercy (5:7)</vt:lpstr>
      <vt:lpstr>Cursed are the defiled in heart: They will not see God (5:8)</vt:lpstr>
      <vt:lpstr>Cursed are the troublemakers: They are sons of the devil (5:9)</vt:lpstr>
      <vt:lpstr>Cursed are the persecutors: Theirs is the kingdom of hell (5:10)</vt:lpstr>
      <vt:lpstr>Cursed are the compromisers: These cowards will weep eternally (5:10-12)</vt:lpstr>
      <vt:lpstr>Our Choice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20</cp:revision>
  <dcterms:created xsi:type="dcterms:W3CDTF">2021-01-15T19:47:52Z</dcterms:created>
  <dcterms:modified xsi:type="dcterms:W3CDTF">2021-01-17T15:08:33Z</dcterms:modified>
</cp:coreProperties>
</file>