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16"/>
  </p:notesMasterIdLst>
  <p:sldIdLst>
    <p:sldId id="256" r:id="rId5"/>
    <p:sldId id="258" r:id="rId6"/>
    <p:sldId id="260" r:id="rId7"/>
    <p:sldId id="259" r:id="rId8"/>
    <p:sldId id="261" r:id="rId9"/>
    <p:sldId id="262" r:id="rId10"/>
    <p:sldId id="263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E3C21-C3CB-4B8D-9033-56C1B3CE75FA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32C3C-A191-48C2-A7E8-9C96AF841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9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3667-0F20-4CE2-AFBF-1A95C69B5C97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AC84-471D-4904-88B8-F394984AC488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6E86-239A-46FA-8FD2-BF1C77873CD0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4237-C895-435A-8237-F8EFBC067C79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69F5-2320-4ACA-934B-B7A72B9811CE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57BD-29F7-47D3-A38B-A4D45C298AFE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37E7-F581-4A73-AB20-DE8B7BEF9049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4768-9AC2-4B3B-956B-6FE146CE3540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04FC-9AB9-4E12-9B44-8ECDB2433872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10D0-4770-49C3-AC81-B77B2E0BA569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7003-B964-4E32-8064-0B920D256267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A513-8AD5-4A30-8E42-A7A8834F0A39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8BF0-1328-4240-BDC4-A0590E31AA31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771C06C-1513-4927-9541-85E97E8118C1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010DFC5-1D2C-4EEC-8C38-A6EE1605D745}" type="datetime1">
              <a:rPr lang="en-US" smtClean="0"/>
              <a:t>1/10/2021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CA38DE0-0434-4DDD-89EE-77463F374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1076A4B-4572-4B1E-9F5F-FC8D2C67B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240090" y="-93910"/>
            <a:ext cx="6858000" cy="7045821"/>
          </a:xfrm>
          <a:custGeom>
            <a:avLst/>
            <a:gdLst>
              <a:gd name="connsiteX0" fmla="*/ 0 w 6858000"/>
              <a:gd name="connsiteY0" fmla="*/ 6744597 h 7045821"/>
              <a:gd name="connsiteX1" fmla="*/ 0 w 6858000"/>
              <a:gd name="connsiteY1" fmla="*/ 2072457 h 7045821"/>
              <a:gd name="connsiteX2" fmla="*/ 0 w 6858000"/>
              <a:gd name="connsiteY2" fmla="*/ 1008888 h 7045821"/>
              <a:gd name="connsiteX3" fmla="*/ 0 w 6858000"/>
              <a:gd name="connsiteY3" fmla="*/ 652611 h 7045821"/>
              <a:gd name="connsiteX4" fmla="*/ 0 w 6858000"/>
              <a:gd name="connsiteY4" fmla="*/ 0 h 7045821"/>
              <a:gd name="connsiteX5" fmla="*/ 6858000 w 6858000"/>
              <a:gd name="connsiteY5" fmla="*/ 0 h 7045821"/>
              <a:gd name="connsiteX6" fmla="*/ 6858000 w 6858000"/>
              <a:gd name="connsiteY6" fmla="*/ 652611 h 7045821"/>
              <a:gd name="connsiteX7" fmla="*/ 6858000 w 6858000"/>
              <a:gd name="connsiteY7" fmla="*/ 1008888 h 7045821"/>
              <a:gd name="connsiteX8" fmla="*/ 6858000 w 6858000"/>
              <a:gd name="connsiteY8" fmla="*/ 6747371 h 7045821"/>
              <a:gd name="connsiteX9" fmla="*/ 3859631 w 6858000"/>
              <a:gd name="connsiteY9" fmla="*/ 6747371 h 7045821"/>
              <a:gd name="connsiteX10" fmla="*/ 3478631 w 6858000"/>
              <a:gd name="connsiteY10" fmla="*/ 7033121 h 7045821"/>
              <a:gd name="connsiteX11" fmla="*/ 3470164 w 6858000"/>
              <a:gd name="connsiteY11" fmla="*/ 7036296 h 7045821"/>
              <a:gd name="connsiteX12" fmla="*/ 3457464 w 6858000"/>
              <a:gd name="connsiteY12" fmla="*/ 7041059 h 7045821"/>
              <a:gd name="connsiteX13" fmla="*/ 3446881 w 6858000"/>
              <a:gd name="connsiteY13" fmla="*/ 7045821 h 7045821"/>
              <a:gd name="connsiteX14" fmla="*/ 3434181 w 6858000"/>
              <a:gd name="connsiteY14" fmla="*/ 7045821 h 7045821"/>
              <a:gd name="connsiteX15" fmla="*/ 3423598 w 6858000"/>
              <a:gd name="connsiteY15" fmla="*/ 7045821 h 7045821"/>
              <a:gd name="connsiteX16" fmla="*/ 3410897 w 6858000"/>
              <a:gd name="connsiteY16" fmla="*/ 7041059 h 7045821"/>
              <a:gd name="connsiteX17" fmla="*/ 3398198 w 6858000"/>
              <a:gd name="connsiteY17" fmla="*/ 7036296 h 7045821"/>
              <a:gd name="connsiteX18" fmla="*/ 3389731 w 6858000"/>
              <a:gd name="connsiteY18" fmla="*/ 7033121 h 7045821"/>
              <a:gd name="connsiteX19" fmla="*/ 3008731 w 6858000"/>
              <a:gd name="connsiteY19" fmla="*/ 6747371 h 7045821"/>
              <a:gd name="connsiteX20" fmla="*/ 1012714 w 6858000"/>
              <a:gd name="connsiteY20" fmla="*/ 6747371 h 7045821"/>
              <a:gd name="connsiteX21" fmla="*/ 1012714 w 6858000"/>
              <a:gd name="connsiteY21" fmla="*/ 6746976 h 7045821"/>
              <a:gd name="connsiteX22" fmla="*/ 4761 w 6858000"/>
              <a:gd name="connsiteY22" fmla="*/ 6746976 h 7045821"/>
              <a:gd name="connsiteX23" fmla="*/ 4761 w 6858000"/>
              <a:gd name="connsiteY23" fmla="*/ 6744597 h 7045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858000" h="7045821">
                <a:moveTo>
                  <a:pt x="0" y="6744597"/>
                </a:moveTo>
                <a:lnTo>
                  <a:pt x="0" y="2072457"/>
                </a:lnTo>
                <a:lnTo>
                  <a:pt x="0" y="1008888"/>
                </a:lnTo>
                <a:lnTo>
                  <a:pt x="0" y="652611"/>
                </a:lnTo>
                <a:lnTo>
                  <a:pt x="0" y="0"/>
                </a:lnTo>
                <a:lnTo>
                  <a:pt x="6858000" y="0"/>
                </a:lnTo>
                <a:lnTo>
                  <a:pt x="6858000" y="652611"/>
                </a:lnTo>
                <a:lnTo>
                  <a:pt x="6858000" y="1008888"/>
                </a:lnTo>
                <a:lnTo>
                  <a:pt x="6858000" y="6747371"/>
                </a:lnTo>
                <a:lnTo>
                  <a:pt x="3859631" y="6747371"/>
                </a:lnTo>
                <a:lnTo>
                  <a:pt x="3478631" y="7033121"/>
                </a:lnTo>
                <a:lnTo>
                  <a:pt x="3470164" y="7036296"/>
                </a:lnTo>
                <a:lnTo>
                  <a:pt x="3457464" y="7041059"/>
                </a:lnTo>
                <a:lnTo>
                  <a:pt x="3446881" y="7045821"/>
                </a:lnTo>
                <a:lnTo>
                  <a:pt x="3434181" y="7045821"/>
                </a:lnTo>
                <a:lnTo>
                  <a:pt x="3423598" y="7045821"/>
                </a:lnTo>
                <a:lnTo>
                  <a:pt x="3410897" y="7041059"/>
                </a:lnTo>
                <a:lnTo>
                  <a:pt x="3398198" y="7036296"/>
                </a:lnTo>
                <a:lnTo>
                  <a:pt x="3389731" y="7033121"/>
                </a:lnTo>
                <a:lnTo>
                  <a:pt x="3008731" y="6747371"/>
                </a:lnTo>
                <a:lnTo>
                  <a:pt x="1012714" y="6747371"/>
                </a:lnTo>
                <a:lnTo>
                  <a:pt x="1012714" y="6746976"/>
                </a:lnTo>
                <a:lnTo>
                  <a:pt x="4761" y="6746976"/>
                </a:lnTo>
                <a:lnTo>
                  <a:pt x="4761" y="6744597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17FD-A3DD-4B1B-A618-8B7F44A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4916" y="1200522"/>
            <a:ext cx="5749446" cy="4456957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Do Not Neglect Our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C7E44-4828-47E6-A083-C1E389988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8" y="1449147"/>
            <a:ext cx="4165598" cy="3959706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</a:t>
            </a:r>
            <a:b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2:1-4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D26AE3C-2AD0-43B3-8253-E693AC8C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477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D647-0DC0-4380-A8BA-DA2AB6CA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09" y="363255"/>
            <a:ext cx="10571998" cy="1127342"/>
          </a:xfrm>
        </p:spPr>
        <p:txBody>
          <a:bodyPr>
            <a:noAutofit/>
          </a:bodyPr>
          <a:lstStyle/>
          <a:p>
            <a:r>
              <a:rPr lang="en-US" sz="6600" i="1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Drift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FB2-A188-4F6F-BC84-D13950F1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09" y="2303347"/>
            <a:ext cx="11114779" cy="4114800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Sin gradually hardens our hearts, </a:t>
            </a:r>
            <a:br>
              <a:rPr lang="en-US" sz="4000" dirty="0"/>
            </a:br>
            <a:r>
              <a:rPr lang="en-US" sz="4000" i="1" dirty="0"/>
              <a:t>Hebrews 3:12-13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Apostate living makes renewal (through repentance) impossible, </a:t>
            </a:r>
            <a:r>
              <a:rPr lang="en-US" sz="4000" i="1" dirty="0"/>
              <a:t>Hebrews 6:4-6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Leads to destruction, </a:t>
            </a:r>
            <a:r>
              <a:rPr lang="en-US" sz="4000" i="1" dirty="0"/>
              <a:t>Hebrews 10:39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77C37-5072-4B2C-8687-889160DF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903" y="6172848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AC49A1-449E-4A4C-B623-FCD9E9D7A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3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CA38DE0-0434-4DDD-89EE-77463F374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1076A4B-4572-4B1E-9F5F-FC8D2C67B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240090" y="-93910"/>
            <a:ext cx="6858000" cy="7045821"/>
          </a:xfrm>
          <a:custGeom>
            <a:avLst/>
            <a:gdLst>
              <a:gd name="connsiteX0" fmla="*/ 0 w 6858000"/>
              <a:gd name="connsiteY0" fmla="*/ 6744597 h 7045821"/>
              <a:gd name="connsiteX1" fmla="*/ 0 w 6858000"/>
              <a:gd name="connsiteY1" fmla="*/ 2072457 h 7045821"/>
              <a:gd name="connsiteX2" fmla="*/ 0 w 6858000"/>
              <a:gd name="connsiteY2" fmla="*/ 1008888 h 7045821"/>
              <a:gd name="connsiteX3" fmla="*/ 0 w 6858000"/>
              <a:gd name="connsiteY3" fmla="*/ 652611 h 7045821"/>
              <a:gd name="connsiteX4" fmla="*/ 0 w 6858000"/>
              <a:gd name="connsiteY4" fmla="*/ 0 h 7045821"/>
              <a:gd name="connsiteX5" fmla="*/ 6858000 w 6858000"/>
              <a:gd name="connsiteY5" fmla="*/ 0 h 7045821"/>
              <a:gd name="connsiteX6" fmla="*/ 6858000 w 6858000"/>
              <a:gd name="connsiteY6" fmla="*/ 652611 h 7045821"/>
              <a:gd name="connsiteX7" fmla="*/ 6858000 w 6858000"/>
              <a:gd name="connsiteY7" fmla="*/ 1008888 h 7045821"/>
              <a:gd name="connsiteX8" fmla="*/ 6858000 w 6858000"/>
              <a:gd name="connsiteY8" fmla="*/ 6747371 h 7045821"/>
              <a:gd name="connsiteX9" fmla="*/ 3859631 w 6858000"/>
              <a:gd name="connsiteY9" fmla="*/ 6747371 h 7045821"/>
              <a:gd name="connsiteX10" fmla="*/ 3478631 w 6858000"/>
              <a:gd name="connsiteY10" fmla="*/ 7033121 h 7045821"/>
              <a:gd name="connsiteX11" fmla="*/ 3470164 w 6858000"/>
              <a:gd name="connsiteY11" fmla="*/ 7036296 h 7045821"/>
              <a:gd name="connsiteX12" fmla="*/ 3457464 w 6858000"/>
              <a:gd name="connsiteY12" fmla="*/ 7041059 h 7045821"/>
              <a:gd name="connsiteX13" fmla="*/ 3446881 w 6858000"/>
              <a:gd name="connsiteY13" fmla="*/ 7045821 h 7045821"/>
              <a:gd name="connsiteX14" fmla="*/ 3434181 w 6858000"/>
              <a:gd name="connsiteY14" fmla="*/ 7045821 h 7045821"/>
              <a:gd name="connsiteX15" fmla="*/ 3423598 w 6858000"/>
              <a:gd name="connsiteY15" fmla="*/ 7045821 h 7045821"/>
              <a:gd name="connsiteX16" fmla="*/ 3410897 w 6858000"/>
              <a:gd name="connsiteY16" fmla="*/ 7041059 h 7045821"/>
              <a:gd name="connsiteX17" fmla="*/ 3398198 w 6858000"/>
              <a:gd name="connsiteY17" fmla="*/ 7036296 h 7045821"/>
              <a:gd name="connsiteX18" fmla="*/ 3389731 w 6858000"/>
              <a:gd name="connsiteY18" fmla="*/ 7033121 h 7045821"/>
              <a:gd name="connsiteX19" fmla="*/ 3008731 w 6858000"/>
              <a:gd name="connsiteY19" fmla="*/ 6747371 h 7045821"/>
              <a:gd name="connsiteX20" fmla="*/ 1012714 w 6858000"/>
              <a:gd name="connsiteY20" fmla="*/ 6747371 h 7045821"/>
              <a:gd name="connsiteX21" fmla="*/ 1012714 w 6858000"/>
              <a:gd name="connsiteY21" fmla="*/ 6746976 h 7045821"/>
              <a:gd name="connsiteX22" fmla="*/ 4761 w 6858000"/>
              <a:gd name="connsiteY22" fmla="*/ 6746976 h 7045821"/>
              <a:gd name="connsiteX23" fmla="*/ 4761 w 6858000"/>
              <a:gd name="connsiteY23" fmla="*/ 6744597 h 7045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858000" h="7045821">
                <a:moveTo>
                  <a:pt x="0" y="6744597"/>
                </a:moveTo>
                <a:lnTo>
                  <a:pt x="0" y="2072457"/>
                </a:lnTo>
                <a:lnTo>
                  <a:pt x="0" y="1008888"/>
                </a:lnTo>
                <a:lnTo>
                  <a:pt x="0" y="652611"/>
                </a:lnTo>
                <a:lnTo>
                  <a:pt x="0" y="0"/>
                </a:lnTo>
                <a:lnTo>
                  <a:pt x="6858000" y="0"/>
                </a:lnTo>
                <a:lnTo>
                  <a:pt x="6858000" y="652611"/>
                </a:lnTo>
                <a:lnTo>
                  <a:pt x="6858000" y="1008888"/>
                </a:lnTo>
                <a:lnTo>
                  <a:pt x="6858000" y="6747371"/>
                </a:lnTo>
                <a:lnTo>
                  <a:pt x="3859631" y="6747371"/>
                </a:lnTo>
                <a:lnTo>
                  <a:pt x="3478631" y="7033121"/>
                </a:lnTo>
                <a:lnTo>
                  <a:pt x="3470164" y="7036296"/>
                </a:lnTo>
                <a:lnTo>
                  <a:pt x="3457464" y="7041059"/>
                </a:lnTo>
                <a:lnTo>
                  <a:pt x="3446881" y="7045821"/>
                </a:lnTo>
                <a:lnTo>
                  <a:pt x="3434181" y="7045821"/>
                </a:lnTo>
                <a:lnTo>
                  <a:pt x="3423598" y="7045821"/>
                </a:lnTo>
                <a:lnTo>
                  <a:pt x="3410897" y="7041059"/>
                </a:lnTo>
                <a:lnTo>
                  <a:pt x="3398198" y="7036296"/>
                </a:lnTo>
                <a:lnTo>
                  <a:pt x="3389731" y="7033121"/>
                </a:lnTo>
                <a:lnTo>
                  <a:pt x="3008731" y="6747371"/>
                </a:lnTo>
                <a:lnTo>
                  <a:pt x="1012714" y="6747371"/>
                </a:lnTo>
                <a:lnTo>
                  <a:pt x="1012714" y="6746976"/>
                </a:lnTo>
                <a:lnTo>
                  <a:pt x="4761" y="6746976"/>
                </a:lnTo>
                <a:lnTo>
                  <a:pt x="4761" y="6744597"/>
                </a:lnTo>
                <a:close/>
              </a:path>
            </a:pathLst>
          </a:custGeom>
          <a:ln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617FD-A3DD-4B1B-A618-8B7F44A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6811" y="1852863"/>
            <a:ext cx="6204558" cy="3152274"/>
          </a:xfrm>
        </p:spPr>
        <p:txBody>
          <a:bodyPr anchor="ctr">
            <a:normAutofit/>
          </a:bodyPr>
          <a:lstStyle/>
          <a:p>
            <a:pPr algn="ctr"/>
            <a:r>
              <a:rPr lang="en-US" sz="62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 escape</a:t>
            </a:r>
            <a:br>
              <a:rPr lang="en-US" sz="62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62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if neglect our great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C7E44-4828-47E6-A083-C1E389988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152" y="225469"/>
            <a:ext cx="4833027" cy="6363222"/>
          </a:xfrm>
          <a:effectLst/>
        </p:spPr>
        <p:txBody>
          <a:bodyPr anchor="ctr">
            <a:normAutofit/>
          </a:bodyPr>
          <a:lstStyle/>
          <a:p>
            <a:pPr marL="400050" indent="-400050">
              <a:buFont typeface="Courier New" panose="02070309020205020404" pitchFamily="49" charset="0"/>
              <a:buChar char="o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punishes sin justly,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2:2; 10:28-31</a:t>
            </a:r>
          </a:p>
          <a:p>
            <a:pPr marL="400050" indent="-400050">
              <a:buFont typeface="Courier New" panose="02070309020205020404" pitchFamily="49" charset="0"/>
              <a:buChar char="o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“Consuming fire”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12:25-29</a:t>
            </a:r>
          </a:p>
          <a:p>
            <a:pPr marL="400050" indent="-400050">
              <a:buFont typeface="Courier New" panose="02070309020205020404" pitchFamily="49" charset="0"/>
              <a:buChar char="o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God make us complete…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do His will,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13:20-21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D26AE3C-2AD0-43B3-8253-E693AC8C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6C4A500-4A77-4FA1-8173-B963D3A8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5745" y="6271219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tx2">
                    <a:lumMod val="50000"/>
                  </a:schemeClr>
                </a:solidFill>
              </a:rPr>
              <a:pPr/>
              <a:t>11</a:t>
            </a:fld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4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C39D-7597-4BCC-8843-39F044C4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041" y="2951396"/>
            <a:ext cx="10870377" cy="1468800"/>
          </a:xfrm>
        </p:spPr>
        <p:txBody>
          <a:bodyPr/>
          <a:lstStyle/>
          <a:p>
            <a:r>
              <a:rPr lang="en-US" sz="72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Salvation is Great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B3E3-CB0D-4A65-9CF2-01A73970E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1019391"/>
          </a:xfrm>
          <a:effectLst/>
        </p:spPr>
        <p:txBody>
          <a:bodyPr/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2:3; Luke 19:10; Acts 4:12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7BFD6-C791-4849-92FC-31A3928B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1315" y="6425852"/>
            <a:ext cx="554744" cy="365339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AD6623E-374C-493F-AC37-B4419C006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235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6290-1A87-47C8-95D3-EFB49536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12734"/>
            <a:ext cx="10571998" cy="1659958"/>
          </a:xfrm>
        </p:spPr>
        <p:txBody>
          <a:bodyPr/>
          <a:lstStyle/>
          <a:p>
            <a:r>
              <a:rPr lang="en-US" sz="6600" cap="small" spc="400" dirty="0"/>
              <a:t>Salvation</a:t>
            </a:r>
            <a:br>
              <a:rPr lang="en-US" sz="5400" spc="400" dirty="0"/>
            </a:br>
            <a:r>
              <a:rPr lang="en-US" sz="4400" i="1" dirty="0"/>
              <a:t>Deliverance, Preservation, Safety</a:t>
            </a:r>
            <a:endParaRPr lang="en-US" sz="5400" spc="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BCA69-55BD-48EA-B878-C046D0303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4728" y="2041742"/>
            <a:ext cx="5189857" cy="1387257"/>
          </a:xfrm>
          <a:effectLst/>
        </p:spPr>
        <p:txBody>
          <a:bodyPr/>
          <a:lstStyle/>
          <a:p>
            <a:r>
              <a:rPr lang="en-US" sz="4800" b="1" dirty="0"/>
              <a:t>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D7E6D7-93CB-47AA-9142-A64EEE9C3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729" y="3591837"/>
            <a:ext cx="5189856" cy="2269213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Seek and</a:t>
            </a:r>
            <a:br>
              <a:rPr lang="en-US" sz="4400" dirty="0"/>
            </a:br>
            <a:r>
              <a:rPr lang="en-US" sz="4400" dirty="0"/>
              <a:t>save the lost </a:t>
            </a:r>
            <a:br>
              <a:rPr lang="en-US" sz="4400" dirty="0"/>
            </a:br>
            <a:r>
              <a:rPr lang="en-US" sz="4400" i="1" dirty="0"/>
              <a:t>Luke 19:10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D8CD7-7BD2-4AC3-A6A2-9115637E6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1254124"/>
          </a:xfrm>
          <a:effectLst/>
        </p:spPr>
        <p:txBody>
          <a:bodyPr/>
          <a:lstStyle/>
          <a:p>
            <a:r>
              <a:rPr lang="en-US" sz="4800" b="1" dirty="0"/>
              <a:t>No Other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CF44BF-B31E-46D0-9EE5-8DBE38662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415" y="3591837"/>
            <a:ext cx="5194583" cy="2269213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The only power</a:t>
            </a:r>
            <a:br>
              <a:rPr lang="en-US" sz="4400" dirty="0"/>
            </a:br>
            <a:r>
              <a:rPr lang="en-US" sz="4400" dirty="0"/>
              <a:t>to save us</a:t>
            </a:r>
            <a:br>
              <a:rPr lang="en-US" sz="4400" dirty="0"/>
            </a:br>
            <a:r>
              <a:rPr lang="en-US" sz="4400" i="1" dirty="0"/>
              <a:t>Acts 4:12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5217B-8ECC-4F81-AE92-107E2D46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1377" y="6130100"/>
            <a:ext cx="1062155" cy="508695"/>
          </a:xfrm>
        </p:spPr>
        <p:txBody>
          <a:bodyPr/>
          <a:lstStyle/>
          <a:p>
            <a:fld id="{D57F1E4F-1CFF-5643-939E-217C01CDF565}" type="slidenum">
              <a:rPr lang="en-US" sz="140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95A5ECA9-2668-4308-9C73-6E72E6454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722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D647-0DC0-4380-A8BA-DA2AB6CA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94553"/>
            <a:ext cx="10571998" cy="1333621"/>
          </a:xfrm>
        </p:spPr>
        <p:txBody>
          <a:bodyPr/>
          <a:lstStyle/>
          <a:p>
            <a:r>
              <a:rPr lang="en-US" sz="60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Salvation is Great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FB2-A188-4F6F-BC84-D13950F1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74" y="2222287"/>
            <a:ext cx="10905650" cy="3950561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Superior Mediator</a:t>
            </a:r>
            <a:r>
              <a:rPr lang="en-US" sz="4400" dirty="0"/>
              <a:t>, </a:t>
            </a:r>
            <a:r>
              <a:rPr lang="en-US" sz="4400" i="1" dirty="0"/>
              <a:t>Hebrews 2:2-3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Angels </a:t>
            </a:r>
            <a:r>
              <a:rPr lang="en-US" sz="4000" i="1" dirty="0"/>
              <a:t>(Gal. 3:19; Acts 7:53)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Son of God </a:t>
            </a:r>
            <a:r>
              <a:rPr lang="en-US" sz="4000" i="1" dirty="0"/>
              <a:t>(Hebrews 1:4-14)</a:t>
            </a:r>
            <a:endParaRPr lang="en-US" sz="4000" dirty="0"/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Substance, not the shadow, </a:t>
            </a:r>
            <a:r>
              <a:rPr lang="en-US" sz="4000" i="1" dirty="0"/>
              <a:t>Heb. 10:1-4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77C37-5072-4B2C-8687-889160DF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903" y="6172848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AC49A1-449E-4A4C-B623-FCD9E9D7A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63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D647-0DC0-4380-A8BA-DA2AB6CA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94553"/>
            <a:ext cx="10571998" cy="1333621"/>
          </a:xfrm>
        </p:spPr>
        <p:txBody>
          <a:bodyPr/>
          <a:lstStyle/>
          <a:p>
            <a:r>
              <a:rPr lang="en-US" sz="60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Salvation is Great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FB2-A188-4F6F-BC84-D13950F1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792915" cy="3950561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Spoken</a:t>
            </a:r>
            <a:r>
              <a:rPr lang="en-US" sz="4400" dirty="0"/>
              <a:t>, </a:t>
            </a:r>
            <a:r>
              <a:rPr lang="en-US" sz="4400" i="1" dirty="0"/>
              <a:t>Hebrews 2:3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Not “felt,” “thought,” or “experienced”</a:t>
            </a:r>
            <a:endParaRPr lang="en-US" sz="4000" i="1" dirty="0"/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First by Jesus, </a:t>
            </a:r>
            <a:r>
              <a:rPr lang="en-US" sz="4000" i="1" dirty="0"/>
              <a:t>Acts 10:36-38 (Lk. 16:16)</a:t>
            </a:r>
            <a:endParaRPr lang="en-US" sz="4000" dirty="0"/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By His apostles </a:t>
            </a:r>
            <a:r>
              <a:rPr lang="en-US" sz="4000" i="1" dirty="0"/>
              <a:t>(2:1); Matt. 28:19-20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77C37-5072-4B2C-8687-889160DF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903" y="6172848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AC49A1-449E-4A4C-B623-FCD9E9D7A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212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D647-0DC0-4380-A8BA-DA2AB6CA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94553"/>
            <a:ext cx="10571998" cy="1333621"/>
          </a:xfrm>
        </p:spPr>
        <p:txBody>
          <a:bodyPr/>
          <a:lstStyle/>
          <a:p>
            <a:r>
              <a:rPr lang="en-US" sz="60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Salvation is Great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FB2-A188-4F6F-BC84-D13950F1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792915" cy="4441160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Confirmed</a:t>
            </a:r>
            <a:r>
              <a:rPr lang="en-US" sz="4400" dirty="0"/>
              <a:t>, </a:t>
            </a:r>
            <a:r>
              <a:rPr lang="en-US" sz="4400" i="1" dirty="0"/>
              <a:t>Hebrews 2:3-4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Eyewitness testimony, </a:t>
            </a:r>
            <a:r>
              <a:rPr lang="en-US" sz="4000" i="1" dirty="0"/>
              <a:t>Acts 1:8; 10:41-42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Divine testimony, </a:t>
            </a:r>
            <a:r>
              <a:rPr lang="en-US" sz="4000" i="1" dirty="0"/>
              <a:t>Mark 16:17-20</a:t>
            </a: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 lang="en-US" sz="3800" dirty="0"/>
              <a:t>Signs, Wonders, Miracles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77C37-5072-4B2C-8687-889160DF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903" y="6172848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AC49A1-449E-4A4C-B623-FCD9E9D7A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786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D647-0DC0-4380-A8BA-DA2AB6CA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94553"/>
            <a:ext cx="10571998" cy="1333621"/>
          </a:xfrm>
        </p:spPr>
        <p:txBody>
          <a:bodyPr/>
          <a:lstStyle/>
          <a:p>
            <a:r>
              <a:rPr lang="en-US" sz="60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Salvation is Great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FB2-A188-4F6F-BC84-D13950F1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792915" cy="4153113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/>
              <a:t>Confirmed</a:t>
            </a:r>
            <a:r>
              <a:rPr lang="en-US" sz="4400" dirty="0"/>
              <a:t>, </a:t>
            </a:r>
            <a:r>
              <a:rPr lang="en-US" sz="4400" i="1" dirty="0"/>
              <a:t>Hebrews 2:3-4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To convince people to listen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Proclaim genuine message, </a:t>
            </a:r>
            <a:r>
              <a:rPr lang="en-US" sz="4000" i="1" dirty="0"/>
              <a:t>Acts14:3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Produce genuine faith, </a:t>
            </a:r>
            <a:r>
              <a:rPr lang="en-US" sz="4000" i="1" dirty="0"/>
              <a:t>1 Cor. 2:4-5</a:t>
            </a:r>
            <a:endParaRPr lang="en-US" sz="3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77C37-5072-4B2C-8687-889160DF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903" y="6172848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AC49A1-449E-4A4C-B623-FCD9E9D7A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962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C39D-7597-4BCC-8843-39F044C4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041" y="613776"/>
            <a:ext cx="10870377" cy="3657599"/>
          </a:xfrm>
        </p:spPr>
        <p:txBody>
          <a:bodyPr/>
          <a:lstStyle/>
          <a:p>
            <a:r>
              <a:rPr lang="en-US" sz="72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Escape If</a:t>
            </a:r>
            <a:br>
              <a:rPr lang="en-US" sz="72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Neglect Our</a:t>
            </a:r>
            <a:br>
              <a:rPr lang="en-US" sz="72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Salvation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B3E3-CB0D-4A65-9CF2-01A73970E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9999" y="5185775"/>
            <a:ext cx="10651315" cy="1576043"/>
          </a:xfrm>
          <a:effectLst/>
        </p:spPr>
        <p:txBody>
          <a:bodyPr/>
          <a:lstStyle/>
          <a:p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2:3 (1)</a:t>
            </a:r>
            <a:b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(careless, make light of, not regard)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7BFD6-C791-4849-92FC-31A3928B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1029" y="6434057"/>
            <a:ext cx="554744" cy="365339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AD6623E-374C-493F-AC37-B4419C006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01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D647-0DC0-4380-A8BA-DA2AB6CA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09" y="0"/>
            <a:ext cx="10571998" cy="1828799"/>
          </a:xfrm>
        </p:spPr>
        <p:txBody>
          <a:bodyPr>
            <a:noAutofit/>
          </a:bodyPr>
          <a:lstStyle/>
          <a:p>
            <a:r>
              <a:rPr lang="en-US" sz="5600" i="1" cap="small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Neglect Our Salvation When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FB2-A188-4F6F-BC84-D13950F18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792915" cy="4153113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Fail to grow, </a:t>
            </a:r>
            <a:r>
              <a:rPr lang="en-US" sz="4400" i="1" dirty="0"/>
              <a:t>Hebrews 5:12-6:3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Become spiritually lazy, </a:t>
            </a:r>
            <a:r>
              <a:rPr lang="en-US" sz="4400" i="1" dirty="0"/>
              <a:t>Heb. 6:9-12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Sin willfully, </a:t>
            </a:r>
            <a:r>
              <a:rPr lang="en-US" sz="4400" i="1" dirty="0"/>
              <a:t>Heb. 10:26-27 (24-25)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Pursue pleasures of sin, </a:t>
            </a:r>
            <a:r>
              <a:rPr lang="en-US" sz="4400" i="1" dirty="0"/>
              <a:t>Heb. 11:24-26</a:t>
            </a:r>
            <a:endParaRPr lang="en-US" sz="3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77C37-5072-4B2C-8687-889160DF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3903" y="6172848"/>
            <a:ext cx="1062155" cy="490599"/>
          </a:xfrm>
        </p:spPr>
        <p:txBody>
          <a:bodyPr vert="horz" lIns="91440" tIns="45720" rIns="91440" bIns="10800" rtlCol="0" anchor="b"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en-US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6AC49A1-449E-4A4C-B623-FCD9E9D7A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0" y="6375400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30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051B7F-F45F-4FBB-974B-85B568B21B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E96646-423E-4354-94C2-1A28227BF07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2F4A21B-80B9-40F1-8308-E0B7F0FE0B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318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Courier New</vt:lpstr>
      <vt:lpstr>Wingdings 2</vt:lpstr>
      <vt:lpstr>Quotable</vt:lpstr>
      <vt:lpstr>Do Not Neglect Our Salvation</vt:lpstr>
      <vt:lpstr>Our Salvation is Great</vt:lpstr>
      <vt:lpstr>Salvation Deliverance, Preservation, Safety</vt:lpstr>
      <vt:lpstr>Our Salvation is Great</vt:lpstr>
      <vt:lpstr>Our Salvation is Great</vt:lpstr>
      <vt:lpstr>Our Salvation is Great</vt:lpstr>
      <vt:lpstr>Our Salvation is Great</vt:lpstr>
      <vt:lpstr>No Escape If We Neglect Our Great Salvation</vt:lpstr>
      <vt:lpstr>We Neglect Our Salvation When We…</vt:lpstr>
      <vt:lpstr>When We Drift Away</vt:lpstr>
      <vt:lpstr>No escape if neglect our great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14</cp:revision>
  <dcterms:created xsi:type="dcterms:W3CDTF">2021-01-08T22:37:15Z</dcterms:created>
  <dcterms:modified xsi:type="dcterms:W3CDTF">2021-01-10T15:50:39Z</dcterms:modified>
</cp:coreProperties>
</file>