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16"/>
  </p:notesMasterIdLst>
  <p:sldIdLst>
    <p:sldId id="267" r:id="rId5"/>
    <p:sldId id="261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F87D87-84E6-455D-9137-C7CF503EAEF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C77153-0632-4305-8E03-2BCC6C8C7459}">
      <dgm:prSet custT="1"/>
      <dgm:spPr/>
      <dgm:t>
        <a:bodyPr/>
        <a:lstStyle/>
        <a:p>
          <a:r>
            <a:rPr lang="en-US" sz="440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Life</a:t>
          </a:r>
        </a:p>
      </dgm:t>
    </dgm:pt>
    <dgm:pt modelId="{A4525C56-39CB-4215-A95D-39B6E499BA09}" type="parTrans" cxnId="{111157E0-EA47-436A-9E75-856959C340BD}">
      <dgm:prSet/>
      <dgm:spPr/>
      <dgm:t>
        <a:bodyPr/>
        <a:lstStyle/>
        <a:p>
          <a:endParaRPr lang="en-US"/>
        </a:p>
      </dgm:t>
    </dgm:pt>
    <dgm:pt modelId="{201200D3-7841-4E8A-9B28-5E6E7CCAD894}" type="sibTrans" cxnId="{111157E0-EA47-436A-9E75-856959C340BD}">
      <dgm:prSet/>
      <dgm:spPr/>
      <dgm:t>
        <a:bodyPr/>
        <a:lstStyle/>
        <a:p>
          <a:endParaRPr lang="en-US"/>
        </a:p>
      </dgm:t>
    </dgm:pt>
    <dgm:pt modelId="{6CFF382B-A01C-4893-950B-4C73B65EEEEC}">
      <dgm:prSet custT="1"/>
      <dgm:spPr/>
      <dgm:t>
        <a:bodyPr/>
        <a:lstStyle/>
        <a:p>
          <a:pPr algn="ctr">
            <a:buFontTx/>
            <a:buNone/>
          </a:pPr>
          <a:r>
            <a:rPr lang="en-US" sz="4400" b="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Matthew 2:20</a:t>
          </a:r>
        </a:p>
      </dgm:t>
    </dgm:pt>
    <dgm:pt modelId="{B7C96CB3-A68C-4183-8C40-4F9620236662}" type="parTrans" cxnId="{6F975387-7989-4884-8B34-39B1587E43F0}">
      <dgm:prSet/>
      <dgm:spPr/>
      <dgm:t>
        <a:bodyPr/>
        <a:lstStyle/>
        <a:p>
          <a:endParaRPr lang="en-US"/>
        </a:p>
      </dgm:t>
    </dgm:pt>
    <dgm:pt modelId="{83CE1AC1-E70F-4806-860C-D78C14D0A733}" type="sibTrans" cxnId="{6F975387-7989-4884-8B34-39B1587E43F0}">
      <dgm:prSet/>
      <dgm:spPr/>
      <dgm:t>
        <a:bodyPr/>
        <a:lstStyle/>
        <a:p>
          <a:endParaRPr lang="en-US"/>
        </a:p>
      </dgm:t>
    </dgm:pt>
    <dgm:pt modelId="{D9A67F6B-3D91-47AC-9509-EE7F6DE34CDA}">
      <dgm:prSet custT="1"/>
      <dgm:spPr/>
      <dgm:t>
        <a:bodyPr/>
        <a:lstStyle/>
        <a:p>
          <a:r>
            <a:rPr lang="en-US" sz="440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Distinct</a:t>
          </a:r>
        </a:p>
      </dgm:t>
    </dgm:pt>
    <dgm:pt modelId="{96746EE7-6EAE-4F15-AD27-FE0DC224EFDA}" type="parTrans" cxnId="{30ECA7C1-90D7-49EA-B846-37B334451FB2}">
      <dgm:prSet/>
      <dgm:spPr/>
      <dgm:t>
        <a:bodyPr/>
        <a:lstStyle/>
        <a:p>
          <a:endParaRPr lang="en-US"/>
        </a:p>
      </dgm:t>
    </dgm:pt>
    <dgm:pt modelId="{F473B4B7-9265-47BE-A8FE-8AB348E2ABC2}" type="sibTrans" cxnId="{30ECA7C1-90D7-49EA-B846-37B334451FB2}">
      <dgm:prSet/>
      <dgm:spPr/>
      <dgm:t>
        <a:bodyPr/>
        <a:lstStyle/>
        <a:p>
          <a:endParaRPr lang="en-US"/>
        </a:p>
      </dgm:t>
    </dgm:pt>
    <dgm:pt modelId="{02D74D69-297E-43BF-A5AF-D6AA0BFC05AB}">
      <dgm:prSet custT="1"/>
      <dgm:spPr/>
      <dgm:t>
        <a:bodyPr/>
        <a:lstStyle/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4400" b="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1 Thess. 5:23</a:t>
          </a:r>
        </a:p>
      </dgm:t>
    </dgm:pt>
    <dgm:pt modelId="{E9E42E90-AF28-4A33-89F9-740E257D8458}" type="parTrans" cxnId="{E4F9D68D-7BA9-44D9-B82E-4962629C4524}">
      <dgm:prSet/>
      <dgm:spPr/>
      <dgm:t>
        <a:bodyPr/>
        <a:lstStyle/>
        <a:p>
          <a:endParaRPr lang="en-US"/>
        </a:p>
      </dgm:t>
    </dgm:pt>
    <dgm:pt modelId="{E1B8E8B6-D39D-4B34-953B-0E9EBB93BC69}" type="sibTrans" cxnId="{E4F9D68D-7BA9-44D9-B82E-4962629C4524}">
      <dgm:prSet/>
      <dgm:spPr/>
      <dgm:t>
        <a:bodyPr/>
        <a:lstStyle/>
        <a:p>
          <a:endParaRPr lang="en-US"/>
        </a:p>
      </dgm:t>
    </dgm:pt>
    <dgm:pt modelId="{17BFA5A2-ABDD-48DD-AAFA-22F43D87FC35}">
      <dgm:prSet custT="1"/>
      <dgm:spPr/>
      <dgm:t>
        <a:bodyPr/>
        <a:lstStyle/>
        <a:p>
          <a:r>
            <a:rPr lang="en-US" sz="440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Not Physical</a:t>
          </a:r>
        </a:p>
      </dgm:t>
    </dgm:pt>
    <dgm:pt modelId="{67AE45E2-495F-4610-98C0-FE3E11BDA056}" type="parTrans" cxnId="{A45608E4-F167-4840-8773-17AEB5ED8B6C}">
      <dgm:prSet/>
      <dgm:spPr/>
      <dgm:t>
        <a:bodyPr/>
        <a:lstStyle/>
        <a:p>
          <a:endParaRPr lang="en-US"/>
        </a:p>
      </dgm:t>
    </dgm:pt>
    <dgm:pt modelId="{59F05DE8-7C2D-42A7-8ABD-84E0D78626E5}" type="sibTrans" cxnId="{A45608E4-F167-4840-8773-17AEB5ED8B6C}">
      <dgm:prSet/>
      <dgm:spPr/>
      <dgm:t>
        <a:bodyPr/>
        <a:lstStyle/>
        <a:p>
          <a:endParaRPr lang="en-US"/>
        </a:p>
      </dgm:t>
    </dgm:pt>
    <dgm:pt modelId="{AFFD43BC-53B9-4C99-8D86-1735EC123E5B}">
      <dgm:prSet custT="1"/>
      <dgm:spPr/>
      <dgm:t>
        <a:bodyPr/>
        <a:lstStyle/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4400" b="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Matthew 10:28</a:t>
          </a:r>
        </a:p>
      </dgm:t>
    </dgm:pt>
    <dgm:pt modelId="{4FC3A91A-3552-47D5-B1EF-BBF5663E3411}" type="parTrans" cxnId="{9A58D734-49C1-4724-9B58-D4A95131C128}">
      <dgm:prSet/>
      <dgm:spPr/>
      <dgm:t>
        <a:bodyPr/>
        <a:lstStyle/>
        <a:p>
          <a:endParaRPr lang="en-US"/>
        </a:p>
      </dgm:t>
    </dgm:pt>
    <dgm:pt modelId="{D92FFE60-F8F9-447A-B5A7-728DDC5B5773}" type="sibTrans" cxnId="{9A58D734-49C1-4724-9B58-D4A95131C128}">
      <dgm:prSet/>
      <dgm:spPr/>
      <dgm:t>
        <a:bodyPr/>
        <a:lstStyle/>
        <a:p>
          <a:endParaRPr lang="en-US"/>
        </a:p>
      </dgm:t>
    </dgm:pt>
    <dgm:pt modelId="{75BBD06C-8AD2-4CE2-9F90-27F8E0A65737}" type="pres">
      <dgm:prSet presAssocID="{93F87D87-84E6-455D-9137-C7CF503EAEF1}" presName="Name0" presStyleCnt="0">
        <dgm:presLayoutVars>
          <dgm:dir/>
          <dgm:animLvl val="lvl"/>
          <dgm:resizeHandles val="exact"/>
        </dgm:presLayoutVars>
      </dgm:prSet>
      <dgm:spPr/>
    </dgm:pt>
    <dgm:pt modelId="{2DDB350B-5112-487B-BFE5-3301597B4FEE}" type="pres">
      <dgm:prSet presAssocID="{A9C77153-0632-4305-8E03-2BCC6C8C7459}" presName="composite" presStyleCnt="0"/>
      <dgm:spPr/>
    </dgm:pt>
    <dgm:pt modelId="{0C3C937B-7F3D-4D12-B0C9-020BCD82E617}" type="pres">
      <dgm:prSet presAssocID="{A9C77153-0632-4305-8E03-2BCC6C8C745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5D68D32-2137-4761-9CF1-BA40A3074F4C}" type="pres">
      <dgm:prSet presAssocID="{A9C77153-0632-4305-8E03-2BCC6C8C7459}" presName="desTx" presStyleLbl="alignAccFollowNode1" presStyleIdx="0" presStyleCnt="3">
        <dgm:presLayoutVars>
          <dgm:bulletEnabled val="1"/>
        </dgm:presLayoutVars>
      </dgm:prSet>
      <dgm:spPr/>
    </dgm:pt>
    <dgm:pt modelId="{380A1BAA-D84D-464C-9CF6-C4C654ED64D9}" type="pres">
      <dgm:prSet presAssocID="{201200D3-7841-4E8A-9B28-5E6E7CCAD894}" presName="space" presStyleCnt="0"/>
      <dgm:spPr/>
    </dgm:pt>
    <dgm:pt modelId="{54231F74-5106-4F58-B266-808B0ED929C9}" type="pres">
      <dgm:prSet presAssocID="{D9A67F6B-3D91-47AC-9509-EE7F6DE34CDA}" presName="composite" presStyleCnt="0"/>
      <dgm:spPr/>
    </dgm:pt>
    <dgm:pt modelId="{C595CB29-313A-406B-9E55-EBC33891FB75}" type="pres">
      <dgm:prSet presAssocID="{D9A67F6B-3D91-47AC-9509-EE7F6DE34CD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7A0CBFD-4A4C-4B66-A2F2-609F3B0F3031}" type="pres">
      <dgm:prSet presAssocID="{D9A67F6B-3D91-47AC-9509-EE7F6DE34CDA}" presName="desTx" presStyleLbl="alignAccFollowNode1" presStyleIdx="1" presStyleCnt="3">
        <dgm:presLayoutVars>
          <dgm:bulletEnabled val="1"/>
        </dgm:presLayoutVars>
      </dgm:prSet>
      <dgm:spPr/>
    </dgm:pt>
    <dgm:pt modelId="{008BA7DD-8E02-4CFF-84B7-6F28155F51F0}" type="pres">
      <dgm:prSet presAssocID="{F473B4B7-9265-47BE-A8FE-8AB348E2ABC2}" presName="space" presStyleCnt="0"/>
      <dgm:spPr/>
    </dgm:pt>
    <dgm:pt modelId="{2BAD172F-F5D9-41CF-85FC-C9666588B0C7}" type="pres">
      <dgm:prSet presAssocID="{17BFA5A2-ABDD-48DD-AAFA-22F43D87FC35}" presName="composite" presStyleCnt="0"/>
      <dgm:spPr/>
    </dgm:pt>
    <dgm:pt modelId="{C5B44F30-0787-44C9-8CC1-6F4A0A3C1F22}" type="pres">
      <dgm:prSet presAssocID="{17BFA5A2-ABDD-48DD-AAFA-22F43D87FC3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222B849-3849-466F-9C5A-F21CABAAEF54}" type="pres">
      <dgm:prSet presAssocID="{17BFA5A2-ABDD-48DD-AAFA-22F43D87FC3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EA8C422-3038-4C43-B8D5-224D1F8B62D1}" type="presOf" srcId="{D9A67F6B-3D91-47AC-9509-EE7F6DE34CDA}" destId="{C595CB29-313A-406B-9E55-EBC33891FB75}" srcOrd="0" destOrd="0" presId="urn:microsoft.com/office/officeart/2005/8/layout/hList1"/>
    <dgm:cxn modelId="{9A58D734-49C1-4724-9B58-D4A95131C128}" srcId="{17BFA5A2-ABDD-48DD-AAFA-22F43D87FC35}" destId="{AFFD43BC-53B9-4C99-8D86-1735EC123E5B}" srcOrd="0" destOrd="0" parTransId="{4FC3A91A-3552-47D5-B1EF-BBF5663E3411}" sibTransId="{D92FFE60-F8F9-447A-B5A7-728DDC5B5773}"/>
    <dgm:cxn modelId="{6B53584F-3A02-4B6A-B076-63408EE1EEC6}" type="presOf" srcId="{17BFA5A2-ABDD-48DD-AAFA-22F43D87FC35}" destId="{C5B44F30-0787-44C9-8CC1-6F4A0A3C1F22}" srcOrd="0" destOrd="0" presId="urn:microsoft.com/office/officeart/2005/8/layout/hList1"/>
    <dgm:cxn modelId="{B8994951-0B8D-4B6B-ABBB-1EAF4AD3F92C}" type="presOf" srcId="{02D74D69-297E-43BF-A5AF-D6AA0BFC05AB}" destId="{27A0CBFD-4A4C-4B66-A2F2-609F3B0F3031}" srcOrd="0" destOrd="0" presId="urn:microsoft.com/office/officeart/2005/8/layout/hList1"/>
    <dgm:cxn modelId="{8A002A52-CE1A-4A9E-90C3-56BC1E9938B7}" type="presOf" srcId="{AFFD43BC-53B9-4C99-8D86-1735EC123E5B}" destId="{6222B849-3849-466F-9C5A-F21CABAAEF54}" srcOrd="0" destOrd="0" presId="urn:microsoft.com/office/officeart/2005/8/layout/hList1"/>
    <dgm:cxn modelId="{62574583-FE62-46B4-B99E-E9D5A7D87E2C}" type="presOf" srcId="{A9C77153-0632-4305-8E03-2BCC6C8C7459}" destId="{0C3C937B-7F3D-4D12-B0C9-020BCD82E617}" srcOrd="0" destOrd="0" presId="urn:microsoft.com/office/officeart/2005/8/layout/hList1"/>
    <dgm:cxn modelId="{6F975387-7989-4884-8B34-39B1587E43F0}" srcId="{A9C77153-0632-4305-8E03-2BCC6C8C7459}" destId="{6CFF382B-A01C-4893-950B-4C73B65EEEEC}" srcOrd="0" destOrd="0" parTransId="{B7C96CB3-A68C-4183-8C40-4F9620236662}" sibTransId="{83CE1AC1-E70F-4806-860C-D78C14D0A733}"/>
    <dgm:cxn modelId="{E4F9D68D-7BA9-44D9-B82E-4962629C4524}" srcId="{D9A67F6B-3D91-47AC-9509-EE7F6DE34CDA}" destId="{02D74D69-297E-43BF-A5AF-D6AA0BFC05AB}" srcOrd="0" destOrd="0" parTransId="{E9E42E90-AF28-4A33-89F9-740E257D8458}" sibTransId="{E1B8E8B6-D39D-4B34-953B-0E9EBB93BC69}"/>
    <dgm:cxn modelId="{27E262AF-51B6-4A13-8653-E0A22DA042AB}" type="presOf" srcId="{93F87D87-84E6-455D-9137-C7CF503EAEF1}" destId="{75BBD06C-8AD2-4CE2-9F90-27F8E0A65737}" srcOrd="0" destOrd="0" presId="urn:microsoft.com/office/officeart/2005/8/layout/hList1"/>
    <dgm:cxn modelId="{30ECA7C1-90D7-49EA-B846-37B334451FB2}" srcId="{93F87D87-84E6-455D-9137-C7CF503EAEF1}" destId="{D9A67F6B-3D91-47AC-9509-EE7F6DE34CDA}" srcOrd="1" destOrd="0" parTransId="{96746EE7-6EAE-4F15-AD27-FE0DC224EFDA}" sibTransId="{F473B4B7-9265-47BE-A8FE-8AB348E2ABC2}"/>
    <dgm:cxn modelId="{111157E0-EA47-436A-9E75-856959C340BD}" srcId="{93F87D87-84E6-455D-9137-C7CF503EAEF1}" destId="{A9C77153-0632-4305-8E03-2BCC6C8C7459}" srcOrd="0" destOrd="0" parTransId="{A4525C56-39CB-4215-A95D-39B6E499BA09}" sibTransId="{201200D3-7841-4E8A-9B28-5E6E7CCAD894}"/>
    <dgm:cxn modelId="{A45608E4-F167-4840-8773-17AEB5ED8B6C}" srcId="{93F87D87-84E6-455D-9137-C7CF503EAEF1}" destId="{17BFA5A2-ABDD-48DD-AAFA-22F43D87FC35}" srcOrd="2" destOrd="0" parTransId="{67AE45E2-495F-4610-98C0-FE3E11BDA056}" sibTransId="{59F05DE8-7C2D-42A7-8ABD-84E0D78626E5}"/>
    <dgm:cxn modelId="{52C12FEB-CAF9-420D-97A3-743A09D475BC}" type="presOf" srcId="{6CFF382B-A01C-4893-950B-4C73B65EEEEC}" destId="{25D68D32-2137-4761-9CF1-BA40A3074F4C}" srcOrd="0" destOrd="0" presId="urn:microsoft.com/office/officeart/2005/8/layout/hList1"/>
    <dgm:cxn modelId="{C55A2790-ED56-44CF-9FFE-3BE06433B90D}" type="presParOf" srcId="{75BBD06C-8AD2-4CE2-9F90-27F8E0A65737}" destId="{2DDB350B-5112-487B-BFE5-3301597B4FEE}" srcOrd="0" destOrd="0" presId="urn:microsoft.com/office/officeart/2005/8/layout/hList1"/>
    <dgm:cxn modelId="{6FDB452B-B9D8-4919-B68B-D09C92EEB468}" type="presParOf" srcId="{2DDB350B-5112-487B-BFE5-3301597B4FEE}" destId="{0C3C937B-7F3D-4D12-B0C9-020BCD82E617}" srcOrd="0" destOrd="0" presId="urn:microsoft.com/office/officeart/2005/8/layout/hList1"/>
    <dgm:cxn modelId="{6E123EBA-EED3-45ED-ACFC-C76C39DBA8AF}" type="presParOf" srcId="{2DDB350B-5112-487B-BFE5-3301597B4FEE}" destId="{25D68D32-2137-4761-9CF1-BA40A3074F4C}" srcOrd="1" destOrd="0" presId="urn:microsoft.com/office/officeart/2005/8/layout/hList1"/>
    <dgm:cxn modelId="{EE537DED-6FAE-441B-A02E-4293494DAE78}" type="presParOf" srcId="{75BBD06C-8AD2-4CE2-9F90-27F8E0A65737}" destId="{380A1BAA-D84D-464C-9CF6-C4C654ED64D9}" srcOrd="1" destOrd="0" presId="urn:microsoft.com/office/officeart/2005/8/layout/hList1"/>
    <dgm:cxn modelId="{0136277E-ABE3-4B6D-8E71-61663AF916BD}" type="presParOf" srcId="{75BBD06C-8AD2-4CE2-9F90-27F8E0A65737}" destId="{54231F74-5106-4F58-B266-808B0ED929C9}" srcOrd="2" destOrd="0" presId="urn:microsoft.com/office/officeart/2005/8/layout/hList1"/>
    <dgm:cxn modelId="{52131B96-7BCA-4326-916D-5D9AB1FA3158}" type="presParOf" srcId="{54231F74-5106-4F58-B266-808B0ED929C9}" destId="{C595CB29-313A-406B-9E55-EBC33891FB75}" srcOrd="0" destOrd="0" presId="urn:microsoft.com/office/officeart/2005/8/layout/hList1"/>
    <dgm:cxn modelId="{9295BEF4-1DB0-4B88-B3C8-A03E3FBF00A3}" type="presParOf" srcId="{54231F74-5106-4F58-B266-808B0ED929C9}" destId="{27A0CBFD-4A4C-4B66-A2F2-609F3B0F3031}" srcOrd="1" destOrd="0" presId="urn:microsoft.com/office/officeart/2005/8/layout/hList1"/>
    <dgm:cxn modelId="{0054E72A-5DAE-427A-A516-E4EC37F865FA}" type="presParOf" srcId="{75BBD06C-8AD2-4CE2-9F90-27F8E0A65737}" destId="{008BA7DD-8E02-4CFF-84B7-6F28155F51F0}" srcOrd="3" destOrd="0" presId="urn:microsoft.com/office/officeart/2005/8/layout/hList1"/>
    <dgm:cxn modelId="{18E9CBB7-A14B-421D-BF4B-F8201DD790B9}" type="presParOf" srcId="{75BBD06C-8AD2-4CE2-9F90-27F8E0A65737}" destId="{2BAD172F-F5D9-41CF-85FC-C9666588B0C7}" srcOrd="4" destOrd="0" presId="urn:microsoft.com/office/officeart/2005/8/layout/hList1"/>
    <dgm:cxn modelId="{56428FFD-89B0-4E45-951F-64EB23824672}" type="presParOf" srcId="{2BAD172F-F5D9-41CF-85FC-C9666588B0C7}" destId="{C5B44F30-0787-44C9-8CC1-6F4A0A3C1F22}" srcOrd="0" destOrd="0" presId="urn:microsoft.com/office/officeart/2005/8/layout/hList1"/>
    <dgm:cxn modelId="{391704AE-52BB-4847-95D3-9359E23672E7}" type="presParOf" srcId="{2BAD172F-F5D9-41CF-85FC-C9666588B0C7}" destId="{6222B849-3849-466F-9C5A-F21CABAAEF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C937B-7F3D-4D12-B0C9-020BCD82E617}">
      <dsp:nvSpPr>
        <dsp:cNvPr id="0" name=""/>
        <dsp:cNvSpPr/>
      </dsp:nvSpPr>
      <dsp:spPr>
        <a:xfrm>
          <a:off x="3333" y="3992"/>
          <a:ext cx="3250406" cy="1300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Life</a:t>
          </a:r>
        </a:p>
      </dsp:txBody>
      <dsp:txXfrm>
        <a:off x="3333" y="3992"/>
        <a:ext cx="3250406" cy="1300162"/>
      </dsp:txXfrm>
    </dsp:sp>
    <dsp:sp modelId="{25D68D32-2137-4761-9CF1-BA40A3074F4C}">
      <dsp:nvSpPr>
        <dsp:cNvPr id="0" name=""/>
        <dsp:cNvSpPr/>
      </dsp:nvSpPr>
      <dsp:spPr>
        <a:xfrm>
          <a:off x="3333" y="1304155"/>
          <a:ext cx="3250406" cy="2503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312928" bIns="352044" numCol="1" spcCol="1270" anchor="t" anchorCtr="0">
          <a:noAutofit/>
        </a:bodyPr>
        <a:lstStyle/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4400" b="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Matthew 2:20</a:t>
          </a:r>
        </a:p>
      </dsp:txBody>
      <dsp:txXfrm>
        <a:off x="3333" y="1304155"/>
        <a:ext cx="3250406" cy="2503439"/>
      </dsp:txXfrm>
    </dsp:sp>
    <dsp:sp modelId="{C595CB29-313A-406B-9E55-EBC33891FB75}">
      <dsp:nvSpPr>
        <dsp:cNvPr id="0" name=""/>
        <dsp:cNvSpPr/>
      </dsp:nvSpPr>
      <dsp:spPr>
        <a:xfrm>
          <a:off x="3708796" y="3992"/>
          <a:ext cx="3250406" cy="1300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Distinct</a:t>
          </a:r>
        </a:p>
      </dsp:txBody>
      <dsp:txXfrm>
        <a:off x="3708796" y="3992"/>
        <a:ext cx="3250406" cy="1300162"/>
      </dsp:txXfrm>
    </dsp:sp>
    <dsp:sp modelId="{27A0CBFD-4A4C-4B66-A2F2-609F3B0F3031}">
      <dsp:nvSpPr>
        <dsp:cNvPr id="0" name=""/>
        <dsp:cNvSpPr/>
      </dsp:nvSpPr>
      <dsp:spPr>
        <a:xfrm>
          <a:off x="3708796" y="1304155"/>
          <a:ext cx="3250406" cy="2503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312928" bIns="352044" numCol="1" spcCol="1270" anchor="t" anchorCtr="0">
          <a:noAutofit/>
        </a:bodyPr>
        <a:lstStyle/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4400" b="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1 Thess. 5:23</a:t>
          </a:r>
        </a:p>
      </dsp:txBody>
      <dsp:txXfrm>
        <a:off x="3708796" y="1304155"/>
        <a:ext cx="3250406" cy="2503439"/>
      </dsp:txXfrm>
    </dsp:sp>
    <dsp:sp modelId="{C5B44F30-0787-44C9-8CC1-6F4A0A3C1F22}">
      <dsp:nvSpPr>
        <dsp:cNvPr id="0" name=""/>
        <dsp:cNvSpPr/>
      </dsp:nvSpPr>
      <dsp:spPr>
        <a:xfrm>
          <a:off x="7414260" y="3992"/>
          <a:ext cx="3250406" cy="1300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Not Physical</a:t>
          </a:r>
        </a:p>
      </dsp:txBody>
      <dsp:txXfrm>
        <a:off x="7414260" y="3992"/>
        <a:ext cx="3250406" cy="1300162"/>
      </dsp:txXfrm>
    </dsp:sp>
    <dsp:sp modelId="{6222B849-3849-466F-9C5A-F21CABAAEF54}">
      <dsp:nvSpPr>
        <dsp:cNvPr id="0" name=""/>
        <dsp:cNvSpPr/>
      </dsp:nvSpPr>
      <dsp:spPr>
        <a:xfrm>
          <a:off x="7414260" y="1304155"/>
          <a:ext cx="3250406" cy="2503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312928" bIns="352044" numCol="1" spcCol="1270" anchor="t" anchorCtr="0">
          <a:noAutofit/>
        </a:bodyPr>
        <a:lstStyle/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4400" b="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Matthew 10:28</a:t>
          </a:r>
        </a:p>
      </dsp:txBody>
      <dsp:txXfrm>
        <a:off x="7414260" y="1304155"/>
        <a:ext cx="3250406" cy="2503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82080-DFB7-4D58-B854-701FE7156F4E}" type="datetimeFigureOut">
              <a:rPr lang="en-US" smtClean="0"/>
              <a:t>1/24/2021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9827E-D12D-45BE-8B06-B53B720C90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02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17E310C-5773-4957-8C37-3FFF21D7DF30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C374-F2ED-4A9A-B1BA-2EDE9187982B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E3B98AD5-B85C-4667-82BA-96CEED6C6D7A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A135-8730-487C-A50C-2E87AAE3CCB6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47DCD15-A5BB-4F67-9AAA-C7D7BF4DA18C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75BF-CA44-4036-AC26-40FC83EFB74D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06EC-FF02-40C9-BF0B-99BE130C0454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86FD-5242-4670-94C4-9715E9F85212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6633-B820-495E-A432-951FED4AF068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6CEA-F6B7-4A9B-86FE-BDF9BA29149A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9BF5-8BCA-4CDB-A758-8EFBD3F7A2E0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8805F46-67B3-4C22-B864-D024BDD7063E}" type="datetime1">
              <a:rPr lang="en-US" smtClean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62219-1CC5-461F-B93A-AD74100DF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1455" y="2201319"/>
            <a:ext cx="5946953" cy="24553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US" sz="7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Every Soul</a:t>
            </a:r>
            <a:br>
              <a:rPr lang="en-US" sz="7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</a:br>
            <a:r>
              <a:rPr lang="en-US" sz="7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is Valuable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ABC79F-F6F5-4F2D-8F47-A2F710579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1454" y="5293895"/>
            <a:ext cx="5946954" cy="107081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" panose="020B0502040204020203" pitchFamily="34" charset="0"/>
              </a:rPr>
              <a:t>Luke 15:3-10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BFEC06-B1D3-4F3C-9119-B7D9ACA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04" r="7579" b="-1"/>
          <a:stretch/>
        </p:blipFill>
        <p:spPr>
          <a:xfrm>
            <a:off x="20" y="10"/>
            <a:ext cx="4635294" cy="6857990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C7A4BEB-4899-4448-A309-875F28EA6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69584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6">
            <a:extLst>
              <a:ext uri="{FF2B5EF4-FFF2-40B4-BE49-F238E27FC236}">
                <a16:creationId xmlns:a16="http://schemas.microsoft.com/office/drawing/2014/main" id="{9D7560CF-257B-4022-9664-FA9DE3030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A711091-B455-459D-AFFA-2886596D6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3" y="6358847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893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643F7-7E26-4D15-AEFD-3D6AF8301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9" y="1250949"/>
            <a:ext cx="4037011" cy="43561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US" sz="4400" b="1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Heaven is Ready to Rejoice Over Salvation of Every Sinner</a:t>
            </a:r>
            <a:br>
              <a:rPr lang="en-US" sz="4400" b="1" i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en-US" sz="800" b="1" i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en-US" sz="800" b="1" i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Luke 15:10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BD43E-A948-4168-8B2B-7EE24BF1A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500" y="1368423"/>
            <a:ext cx="6767511" cy="41211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Prodigal, </a:t>
            </a:r>
            <a:r>
              <a:rPr lang="en-US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Luke 15:17-19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Good, moral person, </a:t>
            </a:r>
            <a:b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Acts 10:2 (35, 48); 11:14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Fallen Christian who repents, </a:t>
            </a:r>
            <a:r>
              <a:rPr lang="en-US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James 5:19-20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0CC16F3-070C-4783-BF1A-6ED07017D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3" y="6358847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D6633-A1E7-47C1-962A-32F15E1C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i="0" smtClean="0"/>
              <a:t>10</a:t>
            </a:fld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31929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643F7-7E26-4D15-AEFD-3D6AF8301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1965321"/>
            <a:ext cx="4037011" cy="2927351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US" sz="6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Soul is Valuable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BD43E-A948-4168-8B2B-7EE24BF1A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500" y="1554159"/>
            <a:ext cx="6767511" cy="37496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Take care of your most valuable possession,   </a:t>
            </a:r>
            <a:r>
              <a:rPr lang="en-US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Luke 12:19-21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Help care for other souls, </a:t>
            </a:r>
            <a:r>
              <a:rPr lang="en-US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James 5:19-20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0CC16F3-070C-4783-BF1A-6ED07017D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3" y="6358847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D6633-A1E7-47C1-962A-32F15E1C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i="0" smtClean="0"/>
              <a:t>11</a:t>
            </a:fld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53702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4E5D0BBB-3DC3-4295-988E-3AE51E700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3E90B9-CE78-4CCC-BB4C-F36D7102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272" y="5226735"/>
            <a:ext cx="10667998" cy="936991"/>
          </a:xfrm>
        </p:spPr>
        <p:txBody>
          <a:bodyPr anchor="ctr"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Soul (</a:t>
            </a:r>
            <a:r>
              <a:rPr lang="en-US" sz="5400" b="1" dirty="0" err="1">
                <a:solidFill>
                  <a:schemeClr val="tx1"/>
                </a:solidFill>
              </a:rPr>
              <a:t>psuche</a:t>
            </a:r>
            <a:r>
              <a:rPr lang="en-US" sz="5400" b="1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E650E83-BC4B-4446-939C-BEE5A892F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1133856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6">
            <a:extLst>
              <a:ext uri="{FF2B5EF4-FFF2-40B4-BE49-F238E27FC236}">
                <a16:creationId xmlns:a16="http://schemas.microsoft.com/office/drawing/2014/main" id="{C27271CB-4E66-4C22-A01B-C1BBC3CFE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0CED2FC-AA6C-4445-8B55-5C2A20733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3" y="6358847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graphicFrame>
        <p:nvGraphicFramePr>
          <p:cNvPr id="34" name="Content Placeholder 2" descr="accent home chevron process timeline SmartArt">
            <a:extLst>
              <a:ext uri="{FF2B5EF4-FFF2-40B4-BE49-F238E27FC236}">
                <a16:creationId xmlns:a16="http://schemas.microsoft.com/office/drawing/2014/main" id="{9EBBB809-0F32-4239-BB06-9454FB6F49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180051"/>
              </p:ext>
            </p:extLst>
          </p:nvPr>
        </p:nvGraphicFramePr>
        <p:xfrm>
          <a:off x="762000" y="758825"/>
          <a:ext cx="10668000" cy="3811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02AB3B-1500-44C7-B91F-AA7EF262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2AC27A5A-7290-4DE1-BA94-4BE8A8E57DCF}" type="slidenum">
              <a:rPr lang="en-US" i="0"/>
              <a:pPr/>
              <a:t>2</a:t>
            </a:fld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44466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94E70-9C6F-47AF-B5B3-F25328BEA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12" y="1016757"/>
            <a:ext cx="3833906" cy="48040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Value of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Soul…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…Value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of Every Human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E48D4-6C02-432A-867E-53624D02F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375" y="272955"/>
            <a:ext cx="6933063" cy="630526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January 22, 2021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National Sanctity of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Human Life Day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800" i="1" dirty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“Every human life is a gift to the world. Whether born or unborn, young or old, healthy or sick, every person is made in the holy image of God…” 				   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(President Trump)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4B8ED3C-A111-42E2-BFDE-92B7D5C13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3" y="6358847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40E24-609B-4827-B70B-5DEB9D097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2AC27A5A-7290-4DE1-BA94-4BE8A8E57DCF}" type="slidenum">
              <a:rPr lang="en-US" i="0"/>
              <a:pPr/>
              <a:t>3</a:t>
            </a:fld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85371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643F7-7E26-4D15-AEFD-3D6AF8301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2547394"/>
            <a:ext cx="3831633" cy="176321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Every Soul is Valuable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BD43E-A948-4168-8B2B-7EE24BF1A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1514473"/>
            <a:ext cx="6505433" cy="38290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Gospel shows this value by offering every soul eternal life, 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Tim. 1:10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God loves every soul, 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John 3:16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0CC16F3-070C-4783-BF1A-6ED07017D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3" y="6358847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C3720-001B-41A3-BFE0-C9C397986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2AC27A5A-7290-4DE1-BA94-4BE8A8E57DCF}" type="slidenum">
              <a:rPr lang="en-US" i="0"/>
              <a:pPr/>
              <a:t>4</a:t>
            </a:fld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5481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643F7-7E26-4D15-AEFD-3D6AF8301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2548719"/>
            <a:ext cx="3831633" cy="1760561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Value of the Soul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BD43E-A948-4168-8B2B-7EE24BF1A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1113053"/>
            <a:ext cx="6505433" cy="46387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we care for our souls, 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Luke 12:20-21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we care for the souls of others, </a:t>
            </a:r>
            <a:b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Corinthians 8:10-12 (Romans 14:15)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0CC16F3-070C-4783-BF1A-6ED07017D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3" y="6358847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D6633-A1E7-47C1-962A-32F15E1C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2AC27A5A-7290-4DE1-BA94-4BE8A8E57DCF}" type="slidenum">
              <a:rPr lang="en-US" i="0"/>
              <a:pPr/>
              <a:t>5</a:t>
            </a:fld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10353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7ED9B-C652-4935-9966-97A704CDA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</a:t>
            </a:r>
            <a:r>
              <a:rPr lang="en-US" cap="small" dirty="0"/>
              <a:t>he Value of Every Soul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26EBC-6642-44A5-A1EE-4CA425283B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Matthew 16:26; Luke 15:8-9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EC5A04B-B49C-4C70-999C-05436DCCE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3" y="6358847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E4CE3-2775-47E0-85E2-C5BC62D40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2AC27A5A-7290-4DE1-BA94-4BE8A8E57DCF}" type="slidenum">
              <a:rPr lang="en-US" i="0"/>
              <a:pPr/>
              <a:t>6</a:t>
            </a:fld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71380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643F7-7E26-4D15-AEFD-3D6AF8301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95" y="1260823"/>
            <a:ext cx="3940105" cy="433635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US" sz="4400" b="1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Every Soul is Created  in the Image of God</a:t>
            </a:r>
            <a:br>
              <a:rPr lang="en-US" sz="4400" b="1" i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en-US" sz="800" b="1" i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Genesis 1:26-27 Genesis 2:7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BD43E-A948-4168-8B2B-7EE24BF1A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457201"/>
            <a:ext cx="6505433" cy="60774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Intellect, emotion, freewill, a conscience, moral accountability</a:t>
            </a:r>
            <a:endParaRPr lang="en-US" sz="4200" i="1" dirty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Jesus gives eternal life to every soul who believes, </a:t>
            </a:r>
            <a:r>
              <a:rPr lang="en-US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John 5:21, 24-25; 17:2-3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How? </a:t>
            </a:r>
            <a:r>
              <a:rPr lang="en-US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John </a:t>
            </a:r>
            <a:r>
              <a:rPr lang="pl-PL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6:</a:t>
            </a:r>
            <a:r>
              <a:rPr lang="en-US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33-</a:t>
            </a:r>
            <a:r>
              <a:rPr lang="pl-PL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35,</a:t>
            </a:r>
            <a:r>
              <a:rPr lang="en-US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48-</a:t>
            </a:r>
            <a:r>
              <a:rPr lang="pl-PL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51,</a:t>
            </a:r>
            <a:r>
              <a:rPr lang="en-US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l-PL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54,</a:t>
            </a:r>
            <a:r>
              <a:rPr lang="en-US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l-PL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63</a:t>
            </a:r>
            <a:r>
              <a:rPr lang="en-US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68</a:t>
            </a:r>
            <a:r>
              <a:rPr lang="pl-PL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pl-PL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12:48-50</a:t>
            </a:r>
            <a:r>
              <a:rPr lang="en-US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0CC16F3-070C-4783-BF1A-6ED07017D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3" y="6358847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D6633-A1E7-47C1-962A-32F15E1C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2AC27A5A-7290-4DE1-BA94-4BE8A8E57DCF}" type="slidenum">
              <a:rPr lang="en-US" i="0"/>
              <a:pPr/>
              <a:t>7</a:t>
            </a:fld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00584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643F7-7E26-4D15-AEFD-3D6AF8301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95" y="1260823"/>
            <a:ext cx="3940105" cy="433635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US" sz="4400" b="1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Christ Died for</a:t>
            </a:r>
            <a:br>
              <a:rPr lang="en-US" sz="4400" b="1" i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400" b="1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Every Soul</a:t>
            </a:r>
            <a:br>
              <a:rPr lang="en-US" sz="4400" b="1" i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en-US" sz="800" b="1" i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Hebrews 2:9</a:t>
            </a:r>
            <a:b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John 3:16</a:t>
            </a:r>
            <a:b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John 3:16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BD43E-A948-4168-8B2B-7EE24BF1A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8578" y="1311226"/>
            <a:ext cx="6505433" cy="42355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“Everyone…the world… whosoever…us”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sinful souls, </a:t>
            </a:r>
            <a:b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Romans 5:6-8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Impartiality, </a:t>
            </a:r>
            <a:r>
              <a:rPr lang="en-US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James 2:1-4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0CC16F3-070C-4783-BF1A-6ED07017D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3" y="6358847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D6633-A1E7-47C1-962A-32F15E1C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i="0" smtClean="0"/>
              <a:t>8</a:t>
            </a:fld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87805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643F7-7E26-4D15-AEFD-3D6AF8301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1938511"/>
            <a:ext cx="3940105" cy="298097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US" sz="4400" b="1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Every Soul is Immortal</a:t>
            </a:r>
            <a:br>
              <a:rPr lang="en-US" sz="4400" b="1" i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en-US" sz="800" b="1" i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en-US" sz="800" b="1" i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Corinthians 15:53-54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BD43E-A948-4168-8B2B-7EE24BF1A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978" y="885282"/>
            <a:ext cx="6505433" cy="50874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Resurrection, not annihilation,</a:t>
            </a:r>
            <a:b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Cor. 15:20-22, 42-44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Judgment, </a:t>
            </a:r>
            <a:r>
              <a:rPr lang="en-US" sz="4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Cor. 5:10 (Revelation 20:11-15)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Outcome, </a:t>
            </a:r>
            <a:r>
              <a:rPr lang="en-US" sz="4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Rev. 21:3-8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Fear God, </a:t>
            </a:r>
            <a:r>
              <a:rPr lang="en-US" sz="4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Matthew 10:28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0CC16F3-070C-4783-BF1A-6ED07017D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3" y="6358847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D6633-A1E7-47C1-962A-32F15E1C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i="0" smtClean="0"/>
              <a:t>9</a:t>
            </a:fld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52066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F677CF-1C0A-4204-9388-FE47755154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CBBD45-8B40-43D7-9EDE-9F29D8BA801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E37D0EA-FE7E-4E9C-9357-7A88A33B42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370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Schoolbook</vt:lpstr>
      <vt:lpstr>Corbel</vt:lpstr>
      <vt:lpstr>Segoe UI</vt:lpstr>
      <vt:lpstr>Headlines</vt:lpstr>
      <vt:lpstr>Every Soul is Valuable</vt:lpstr>
      <vt:lpstr>Soul (psuche)</vt:lpstr>
      <vt:lpstr>Value of the Soul…  …Value of Every Human Life</vt:lpstr>
      <vt:lpstr>Every Soul is Valuable</vt:lpstr>
      <vt:lpstr>Value of the Soul</vt:lpstr>
      <vt:lpstr>The Value of Every Soul</vt:lpstr>
      <vt:lpstr>Every Soul is Created  in the Image of God  Genesis 1:26-27 Genesis 2:7</vt:lpstr>
      <vt:lpstr>Christ Died for Every Soul  Hebrews 2:9 John 3:16 1 John 3:16</vt:lpstr>
      <vt:lpstr>Every Soul is Immortal   1 Corinthians 15:53-54</vt:lpstr>
      <vt:lpstr>Heaven is Ready to Rejoice Over Salvation of Every Sinner   Luke 15:10</vt:lpstr>
      <vt:lpstr>Every Soul is Valuable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R Price</dc:creator>
  <cp:lastModifiedBy>Joe R Price</cp:lastModifiedBy>
  <cp:revision>26</cp:revision>
  <dcterms:created xsi:type="dcterms:W3CDTF">2021-01-22T19:07:34Z</dcterms:created>
  <dcterms:modified xsi:type="dcterms:W3CDTF">2021-01-24T15:10:29Z</dcterms:modified>
</cp:coreProperties>
</file>