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4"/>
  </p:sldMasterIdLst>
  <p:notesMasterIdLst>
    <p:notesMasterId r:id="rId14"/>
  </p:notesMasterIdLst>
  <p:sldIdLst>
    <p:sldId id="285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8259-E7BF-46AD-BCE2-06D1C836D82C}" type="datetime1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AE19-7D47-4B46-81CE-40178D7AB416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A2DD-7073-471E-842B-29A72A322D6A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0F57-2795-43AD-A216-9C387160924B}" type="datetime1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3DD3-9685-47B0-8178-D63340843BDA}" type="datetime1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1A83-4F17-4281-8EF0-5D810150BACD}" type="datetime1">
              <a:rPr lang="en-US" smtClean="0"/>
              <a:t>1/3/2021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98FC-B4F3-4231-9173-C8058C28ED1D}" type="datetime1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398B-C55F-415A-B55A-2DBD8C6A1748}" type="datetime1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50B7-6AD9-4E08-848E-5DD99289E705}" type="datetime1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CC65-CABF-43AF-A9C2-5AB2B4E4A54D}" type="datetime1">
              <a:rPr lang="en-US" smtClean="0"/>
              <a:t>1/3/2021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F9793F0-B939-442C-8DDE-F26C9AE1E1DD}" type="datetime1">
              <a:rPr lang="en-US" smtClean="0"/>
              <a:t>1/3/2021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51CAAC-7142-49E3-B4EE-320DCEE51765}" type="datetime1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view of the Earth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Make All Things New”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en-US" sz="40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21:1-5</a:t>
            </a:r>
            <a:endParaRPr lang="en-US" sz="4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A679E52-EC52-472B-8574-3B411EB9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D99-2356-43F1-9528-3DE71A88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85172"/>
          </a:xfrm>
        </p:spPr>
        <p:txBody>
          <a:bodyPr>
            <a:noAutofit/>
          </a:bodyPr>
          <a:lstStyle/>
          <a:p>
            <a:r>
              <a:rPr lang="en-US" sz="6000" spc="500" dirty="0"/>
              <a:t>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6FD0-7A22-45FA-8759-F9ADC2FF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384" y="876822"/>
            <a:ext cx="5991616" cy="537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err="1"/>
              <a:t>neos</a:t>
            </a:r>
            <a:r>
              <a:rPr lang="en-US" sz="4000" i="1" dirty="0"/>
              <a:t>: “youthful, young” </a:t>
            </a:r>
            <a:r>
              <a:rPr lang="en-US" sz="3200" spc="-100" dirty="0"/>
              <a:t>(G3501)</a:t>
            </a:r>
            <a:endParaRPr lang="en-US" sz="4000" i="1" spc="-100" dirty="0"/>
          </a:p>
          <a:p>
            <a:pPr marL="0" indent="0">
              <a:buNone/>
            </a:pPr>
            <a:r>
              <a:rPr lang="en-US" sz="3800" dirty="0"/>
              <a:t> -With respect to age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i="1" dirty="0"/>
              <a:t>kainos: “freshness” </a:t>
            </a:r>
            <a:r>
              <a:rPr lang="en-US" sz="3200" dirty="0"/>
              <a:t>(G2537)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sz="3800" dirty="0"/>
              <a:t> -With respect to 	quality</a:t>
            </a:r>
            <a:br>
              <a:rPr lang="en-US" sz="3800" dirty="0"/>
            </a:br>
            <a:r>
              <a:rPr lang="en-US" sz="3800" dirty="0"/>
              <a:t>   </a:t>
            </a:r>
            <a:r>
              <a:rPr lang="en-US" sz="3200" spc="-100" dirty="0"/>
              <a:t>(</a:t>
            </a:r>
            <a:r>
              <a:rPr lang="en-US" sz="3200" i="1" spc="-100" dirty="0"/>
              <a:t>Thayer</a:t>
            </a:r>
            <a:r>
              <a:rPr lang="en-US" sz="3200" spc="-100" dirty="0"/>
              <a:t>, 317)</a:t>
            </a:r>
          </a:p>
          <a:p>
            <a:pPr marL="0" indent="0">
              <a:buNone/>
              <a:tabLst>
                <a:tab pos="338138" algn="l"/>
                <a:tab pos="514350" algn="l"/>
              </a:tabLst>
            </a:pPr>
            <a:r>
              <a:rPr lang="en-US" sz="3600" dirty="0"/>
              <a:t> 		-New in form (unworn)</a:t>
            </a:r>
          </a:p>
          <a:p>
            <a:pPr marL="0" indent="0">
              <a:buNone/>
              <a:tabLst>
                <a:tab pos="338138" algn="l"/>
                <a:tab pos="514350" algn="l"/>
              </a:tabLst>
            </a:pPr>
            <a:r>
              <a:rPr lang="en-US" sz="3600" dirty="0"/>
              <a:t>	 	-New in substance (kind)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F6B11A8-2BC8-4F8F-B8F1-0B6FF5D3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38B3-87C9-4353-B5EC-AF471200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5744" y="639605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D99-2356-43F1-9528-3DE71A88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86" y="2007296"/>
            <a:ext cx="4486656" cy="2843408"/>
          </a:xfrm>
        </p:spPr>
        <p:txBody>
          <a:bodyPr>
            <a:noAutofit/>
          </a:bodyPr>
          <a:lstStyle/>
          <a:p>
            <a:r>
              <a:rPr lang="en-US" sz="5400" spc="0" dirty="0"/>
              <a:t>“B</a:t>
            </a:r>
            <a:r>
              <a:rPr lang="en-US" sz="5400" cap="small" spc="0" dirty="0"/>
              <a:t>ehold, </a:t>
            </a:r>
            <a:br>
              <a:rPr lang="en-US" sz="5400" cap="small" spc="0" dirty="0"/>
            </a:br>
            <a:r>
              <a:rPr lang="en-US" sz="5400" cap="small" spc="0" dirty="0"/>
              <a:t>I make all things new”</a:t>
            </a:r>
            <a:endParaRPr lang="en-US" sz="54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6FD0-7A22-45FA-8759-F9ADC2FF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644" y="742167"/>
            <a:ext cx="5599134" cy="537366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4400" dirty="0"/>
              <a:t>God brought new</a:t>
            </a:r>
            <a:br>
              <a:rPr lang="en-US" sz="4400" dirty="0"/>
            </a:br>
            <a:r>
              <a:rPr lang="en-US" sz="4400" dirty="0"/>
              <a:t>things into existence, </a:t>
            </a:r>
            <a:br>
              <a:rPr lang="en-US" sz="4400" dirty="0"/>
            </a:br>
            <a:r>
              <a:rPr lang="en-US" sz="4400" i="1" dirty="0"/>
              <a:t>2 Corinthians 5:17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4400" dirty="0"/>
              <a:t>All things are new in quality due to His workmanship,</a:t>
            </a:r>
            <a:br>
              <a:rPr lang="en-US" sz="4400" dirty="0"/>
            </a:br>
            <a:r>
              <a:rPr lang="en-US" sz="4400" i="1" dirty="0"/>
              <a:t>Revelation 21:5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F6B11A8-2BC8-4F8F-B8F1-0B6FF5D3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DA0F7-AAFE-4FB8-AE4A-9B61FFE9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700" y="637540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8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DF60-07FC-42F0-8EA3-6409D3CD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048" y="626301"/>
            <a:ext cx="7729728" cy="1553228"/>
          </a:xfrm>
        </p:spPr>
        <p:txBody>
          <a:bodyPr>
            <a:noAutofit/>
          </a:bodyPr>
          <a:lstStyle/>
          <a:p>
            <a:r>
              <a:rPr lang="en-US" sz="4800" b="1" dirty="0"/>
              <a:t>New Covenant</a:t>
            </a:r>
            <a:br>
              <a:rPr lang="en-US" sz="4800" dirty="0"/>
            </a:br>
            <a:r>
              <a:rPr lang="en-US" sz="4000" i="1" cap="none" dirty="0"/>
              <a:t>Matthew 26:28</a:t>
            </a:r>
            <a:endParaRPr lang="en-US" sz="40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F420-E973-4A3C-859E-5F3217CF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25" y="2812093"/>
            <a:ext cx="10371550" cy="301877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/>
              <a:t>Better</a:t>
            </a:r>
            <a:r>
              <a:rPr lang="en-US" sz="4400" dirty="0"/>
              <a:t>, </a:t>
            </a:r>
            <a:r>
              <a:rPr lang="en-US" sz="4400" i="1" dirty="0"/>
              <a:t>Hebrews 8:6-13</a:t>
            </a:r>
          </a:p>
          <a:p>
            <a:pPr lvl="1">
              <a:spcBef>
                <a:spcPts val="1800"/>
              </a:spcBef>
            </a:pPr>
            <a:r>
              <a:rPr lang="en-US" sz="4000" dirty="0"/>
              <a:t>Holy, just, and good </a:t>
            </a:r>
            <a:r>
              <a:rPr lang="en-US" sz="4000" i="1" dirty="0"/>
              <a:t>(Romans 7:12)</a:t>
            </a:r>
          </a:p>
          <a:p>
            <a:pPr lvl="1">
              <a:spcBef>
                <a:spcPts val="1800"/>
              </a:spcBef>
            </a:pPr>
            <a:r>
              <a:rPr lang="en-US" sz="4000" dirty="0"/>
              <a:t>Could not “perfect” worshipers </a:t>
            </a:r>
            <a:r>
              <a:rPr lang="en-US" sz="4000" i="1" dirty="0"/>
              <a:t>(Hebrews 10:1)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038C1C-D2A6-4855-B3CD-CC6619C4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D9BED-D80D-46BC-91D0-6BCE26E6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166" y="637540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DF60-07FC-42F0-8EA3-6409D3CD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048" y="626301"/>
            <a:ext cx="7729728" cy="1553228"/>
          </a:xfrm>
        </p:spPr>
        <p:txBody>
          <a:bodyPr>
            <a:noAutofit/>
          </a:bodyPr>
          <a:lstStyle/>
          <a:p>
            <a:r>
              <a:rPr lang="en-US" sz="4800" b="1" dirty="0"/>
              <a:t>New Covenant</a:t>
            </a:r>
            <a:br>
              <a:rPr lang="en-US" sz="4800" dirty="0"/>
            </a:br>
            <a:r>
              <a:rPr lang="en-US" sz="4000" i="1" cap="none" dirty="0"/>
              <a:t>Matthew 26:28</a:t>
            </a:r>
            <a:endParaRPr lang="en-US" sz="40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F420-E973-4A3C-859E-5F3217CF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25" y="2799566"/>
            <a:ext cx="10711374" cy="367638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400" u="sng" dirty="0"/>
              <a:t>Dedicated</a:t>
            </a:r>
            <a:r>
              <a:rPr lang="en-US" sz="4400" dirty="0"/>
              <a:t> with Christ’s blood, </a:t>
            </a:r>
            <a:r>
              <a:rPr lang="en-US" sz="4400" i="1" dirty="0"/>
              <a:t>Heb. 9:16-20</a:t>
            </a:r>
          </a:p>
          <a:p>
            <a:pPr>
              <a:spcBef>
                <a:spcPts val="1200"/>
              </a:spcBef>
            </a:pPr>
            <a:r>
              <a:rPr lang="en-US" sz="4400" u="sng" dirty="0"/>
              <a:t>Redeems</a:t>
            </a:r>
            <a:r>
              <a:rPr lang="en-US" sz="4400" dirty="0"/>
              <a:t> sinners, </a:t>
            </a:r>
            <a:r>
              <a:rPr lang="en-US" sz="4400" i="1" dirty="0"/>
              <a:t>Heb. 9:13-15; 10:4 (11-12)</a:t>
            </a:r>
          </a:p>
          <a:p>
            <a:pPr>
              <a:spcBef>
                <a:spcPts val="1200"/>
              </a:spcBef>
            </a:pPr>
            <a:r>
              <a:rPr lang="en-US" sz="4400" u="sng" dirty="0"/>
              <a:t>Forgives</a:t>
            </a:r>
            <a:r>
              <a:rPr lang="en-US" sz="4400" dirty="0"/>
              <a:t> sins, </a:t>
            </a:r>
            <a:r>
              <a:rPr lang="en-US" sz="4400" i="1" dirty="0"/>
              <a:t>Hebrews 8:12; Jeremiah 31:34</a:t>
            </a:r>
          </a:p>
          <a:p>
            <a:pPr>
              <a:spcBef>
                <a:spcPts val="1200"/>
              </a:spcBef>
            </a:pPr>
            <a:r>
              <a:rPr lang="en-US" sz="4400" u="sng" dirty="0"/>
              <a:t>Gives life</a:t>
            </a:r>
            <a:r>
              <a:rPr lang="en-US" sz="4400" dirty="0"/>
              <a:t>, </a:t>
            </a:r>
            <a:r>
              <a:rPr lang="en-US" sz="4400" i="1" dirty="0"/>
              <a:t>2 Corinthians 3:6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038C1C-D2A6-4855-B3CD-CC6619C4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D9BED-D80D-46BC-91D0-6BCE26E6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166" y="637540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DF60-07FC-42F0-8EA3-6409D3CD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048" y="626301"/>
            <a:ext cx="7729728" cy="1553228"/>
          </a:xfrm>
        </p:spPr>
        <p:txBody>
          <a:bodyPr>
            <a:noAutofit/>
          </a:bodyPr>
          <a:lstStyle/>
          <a:p>
            <a:r>
              <a:rPr lang="en-US" sz="4800" b="1" dirty="0"/>
              <a:t>New Creature</a:t>
            </a:r>
            <a:br>
              <a:rPr lang="en-US" sz="4800" dirty="0"/>
            </a:br>
            <a:r>
              <a:rPr lang="en-US" sz="4000" i="1" cap="none" dirty="0"/>
              <a:t>2 Corinthians 5:17 </a:t>
            </a:r>
            <a:r>
              <a:rPr lang="en-US" sz="3600" i="1" cap="none" dirty="0"/>
              <a:t>(NASB)</a:t>
            </a:r>
            <a:endParaRPr lang="en-US" sz="36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F420-E973-4A3C-859E-5F3217CF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4" y="2554963"/>
            <a:ext cx="10984391" cy="39081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Sinner becomes a new person in Christ</a:t>
            </a:r>
            <a:endParaRPr lang="en-US" sz="4400" i="1" dirty="0"/>
          </a:p>
          <a:p>
            <a:pPr lvl="1">
              <a:spcBef>
                <a:spcPts val="1200"/>
              </a:spcBef>
            </a:pPr>
            <a:r>
              <a:rPr lang="en-US" sz="4000" u="sng" dirty="0"/>
              <a:t>Baptized</a:t>
            </a:r>
            <a:r>
              <a:rPr lang="en-US" sz="4000" dirty="0"/>
              <a:t> into Christ: Die to sin and raised to newness of life, </a:t>
            </a:r>
            <a:r>
              <a:rPr lang="en-US" sz="4000" i="1" dirty="0"/>
              <a:t>Romans 6:3-4 (Gal. 3:27)</a:t>
            </a:r>
          </a:p>
          <a:p>
            <a:pPr lvl="1">
              <a:spcBef>
                <a:spcPts val="1200"/>
              </a:spcBef>
            </a:pPr>
            <a:r>
              <a:rPr lang="en-US" sz="4000" u="sng" dirty="0"/>
              <a:t>Freed</a:t>
            </a:r>
            <a:r>
              <a:rPr lang="en-US" sz="4000" dirty="0"/>
              <a:t> from sin, </a:t>
            </a:r>
            <a:r>
              <a:rPr lang="en-US" sz="4000" i="1" dirty="0"/>
              <a:t>Romans 6:5-7</a:t>
            </a:r>
          </a:p>
          <a:p>
            <a:pPr lvl="1">
              <a:spcBef>
                <a:spcPts val="1200"/>
              </a:spcBef>
            </a:pPr>
            <a:r>
              <a:rPr lang="en-US" sz="4000" u="sng" dirty="0"/>
              <a:t>Sin no longer rules over us</a:t>
            </a:r>
            <a:r>
              <a:rPr lang="en-US" sz="4000" dirty="0"/>
              <a:t>, </a:t>
            </a:r>
            <a:r>
              <a:rPr lang="en-US" sz="4000" i="1" dirty="0"/>
              <a:t>Romans 6:1-2, 8-12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038C1C-D2A6-4855-B3CD-CC6619C4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D9BED-D80D-46BC-91D0-6BCE26E6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166" y="637540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DF60-07FC-42F0-8EA3-6409D3CD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544" y="457548"/>
            <a:ext cx="8056907" cy="1553228"/>
          </a:xfrm>
        </p:spPr>
        <p:txBody>
          <a:bodyPr>
            <a:noAutofit/>
          </a:bodyPr>
          <a:lstStyle/>
          <a:p>
            <a:r>
              <a:rPr lang="en-US" sz="4800" b="1" dirty="0"/>
              <a:t>New Commandment</a:t>
            </a:r>
            <a:br>
              <a:rPr lang="en-US" sz="4800" dirty="0"/>
            </a:br>
            <a:r>
              <a:rPr lang="en-US" sz="4000" i="1" cap="none" dirty="0"/>
              <a:t>John 13:34-35</a:t>
            </a:r>
            <a:endParaRPr lang="en-US" sz="40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F420-E973-4A3C-859E-5F3217CF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21" y="2308815"/>
            <a:ext cx="10688355" cy="4453003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4400" b="1" dirty="0"/>
              <a:t>Love each other “as I have loved you”</a:t>
            </a:r>
            <a:endParaRPr lang="en-US" sz="4400" i="1" dirty="0"/>
          </a:p>
          <a:p>
            <a:pPr lvl="1">
              <a:spcBef>
                <a:spcPts val="900"/>
              </a:spcBef>
            </a:pPr>
            <a:r>
              <a:rPr lang="en-US" sz="4200" dirty="0"/>
              <a:t>Self-sacrificial love, </a:t>
            </a:r>
            <a:r>
              <a:rPr lang="en-US" sz="4200" i="1" dirty="0"/>
              <a:t>Ephesians 5:2</a:t>
            </a:r>
          </a:p>
          <a:p>
            <a:pPr lvl="2">
              <a:spcBef>
                <a:spcPts val="900"/>
              </a:spcBef>
            </a:pPr>
            <a:r>
              <a:rPr lang="en-US" sz="4000" dirty="0"/>
              <a:t>Old: Love neighbor as yourself, </a:t>
            </a:r>
            <a:r>
              <a:rPr lang="en-US" sz="4000" i="1" dirty="0"/>
              <a:t>Leviticus 19:18</a:t>
            </a:r>
          </a:p>
          <a:p>
            <a:pPr lvl="2">
              <a:spcBef>
                <a:spcPts val="900"/>
              </a:spcBef>
            </a:pPr>
            <a:r>
              <a:rPr lang="en-US" sz="4000" dirty="0"/>
              <a:t>New: Jesus did not please Himself, </a:t>
            </a:r>
            <a:r>
              <a:rPr lang="en-US" sz="4000" i="1" dirty="0"/>
              <a:t>Romans 15:3</a:t>
            </a:r>
            <a:endParaRPr lang="en-US" sz="3800" i="1" dirty="0"/>
          </a:p>
          <a:p>
            <a:pPr lvl="2">
              <a:spcBef>
                <a:spcPts val="900"/>
              </a:spcBef>
            </a:pPr>
            <a:r>
              <a:rPr lang="en-US" sz="4000" dirty="0"/>
              <a:t>Please our neighbors for their good instead of pleasing ourselves, </a:t>
            </a:r>
            <a:r>
              <a:rPr lang="en-US" sz="4000" i="1" dirty="0"/>
              <a:t>Romans 15:2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038C1C-D2A6-4855-B3CD-CC6619C4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D9BED-D80D-46BC-91D0-6BCE26E6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166" y="637540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9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F420-E973-4A3C-859E-5F3217CF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05" y="2705621"/>
            <a:ext cx="10321187" cy="34697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200" dirty="0"/>
              <a:t>Love by walking in the truth, </a:t>
            </a:r>
            <a:r>
              <a:rPr lang="en-US" sz="4200" i="1" dirty="0"/>
              <a:t>2 John 4-6</a:t>
            </a:r>
          </a:p>
          <a:p>
            <a:pPr>
              <a:spcBef>
                <a:spcPts val="1200"/>
              </a:spcBef>
            </a:pPr>
            <a:r>
              <a:rPr lang="en-US" sz="4200" dirty="0"/>
              <a:t>Others will know we are Christ’s disciples, </a:t>
            </a:r>
            <a:r>
              <a:rPr lang="en-US" sz="4200" i="1" dirty="0"/>
              <a:t>John 13:35</a:t>
            </a:r>
          </a:p>
          <a:p>
            <a:pPr>
              <a:spcBef>
                <a:spcPts val="1200"/>
              </a:spcBef>
            </a:pPr>
            <a:r>
              <a:rPr lang="en-US" sz="4200" dirty="0"/>
              <a:t>Because He first loved us, </a:t>
            </a:r>
            <a:r>
              <a:rPr lang="en-US" sz="4200" i="1" dirty="0"/>
              <a:t>1 John 4:19, 11</a:t>
            </a:r>
          </a:p>
          <a:p>
            <a:pPr>
              <a:spcBef>
                <a:spcPts val="1200"/>
              </a:spcBef>
            </a:pPr>
            <a:endParaRPr lang="en-US" sz="4200" i="1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038C1C-D2A6-4855-B3CD-CC6619C4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D9BED-D80D-46BC-91D0-6BCE26E6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166" y="637540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C24AD4-058E-44E3-B078-BD739D1F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544" y="582808"/>
            <a:ext cx="8056907" cy="1553228"/>
          </a:xfrm>
        </p:spPr>
        <p:txBody>
          <a:bodyPr>
            <a:noAutofit/>
          </a:bodyPr>
          <a:lstStyle/>
          <a:p>
            <a:r>
              <a:rPr lang="en-US" sz="4800" b="1" dirty="0"/>
              <a:t>New Commandment</a:t>
            </a:r>
            <a:br>
              <a:rPr lang="en-US" sz="4800" dirty="0"/>
            </a:br>
            <a:r>
              <a:rPr lang="en-US" sz="4000" i="1" cap="none" dirty="0"/>
              <a:t>John 13:34-35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399204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view of the Earth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75" y="924615"/>
            <a:ext cx="10984391" cy="1912531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Heavens and a New Earth</a:t>
            </a:r>
            <a:br>
              <a:rPr lang="en-US" sz="50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3:13-14</a:t>
            </a:r>
            <a:endParaRPr lang="en-US" sz="5000" i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3181611"/>
            <a:ext cx="6801612" cy="333192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4400" i="1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Covenant</a:t>
            </a:r>
          </a:p>
          <a:p>
            <a:pPr>
              <a:spcBef>
                <a:spcPts val="300"/>
              </a:spcBef>
            </a:pPr>
            <a:r>
              <a:rPr lang="en-US" sz="4400" i="1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Creature</a:t>
            </a:r>
          </a:p>
          <a:p>
            <a:pPr>
              <a:spcBef>
                <a:spcPts val="300"/>
              </a:spcBef>
            </a:pPr>
            <a:r>
              <a:rPr lang="en-US" sz="4400" i="1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Commandment</a:t>
            </a:r>
          </a:p>
          <a:p>
            <a:pPr>
              <a:spcBef>
                <a:spcPts val="300"/>
              </a:spcBef>
            </a:pPr>
            <a:r>
              <a:rPr lang="en-US" sz="4400" i="1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Jerusalem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A679E52-EC52-472B-8574-3B411EB9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" y="6375400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0BA8398-5762-44B9-9130-CE6BBA4B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166" y="6375400"/>
            <a:ext cx="365760" cy="36576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75A23-75CA-4614-9647-C9B2CE742C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339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</vt:lpstr>
      <vt:lpstr>Parcel</vt:lpstr>
      <vt:lpstr>“I Make All Things New”</vt:lpstr>
      <vt:lpstr>NEW</vt:lpstr>
      <vt:lpstr>“Behold,  I make all things new”</vt:lpstr>
      <vt:lpstr>New Covenant Matthew 26:28</vt:lpstr>
      <vt:lpstr>New Covenant Matthew 26:28</vt:lpstr>
      <vt:lpstr>New Creature 2 Corinthians 5:17 (NASB)</vt:lpstr>
      <vt:lpstr>New Commandment John 13:34-35</vt:lpstr>
      <vt:lpstr>New Commandment John 13:34-35</vt:lpstr>
      <vt:lpstr>New Heavens and a New Earth 2 Peter 3:13-14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35</cp:revision>
  <dcterms:created xsi:type="dcterms:W3CDTF">2021-01-02T00:21:35Z</dcterms:created>
  <dcterms:modified xsi:type="dcterms:W3CDTF">2021-01-03T15:44:57Z</dcterms:modified>
</cp:coreProperties>
</file>