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5"/>
  </p:notesMasterIdLst>
  <p:sldIdLst>
    <p:sldId id="292" r:id="rId5"/>
    <p:sldId id="310" r:id="rId6"/>
    <p:sldId id="311" r:id="rId7"/>
    <p:sldId id="312" r:id="rId8"/>
    <p:sldId id="313" r:id="rId9"/>
    <p:sldId id="314" r:id="rId10"/>
    <p:sldId id="315" r:id="rId11"/>
    <p:sldId id="319" r:id="rId12"/>
    <p:sldId id="309" r:id="rId13"/>
    <p:sldId id="31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509919-36B5-4162-8899-417A9F93473B}" type="doc">
      <dgm:prSet loTypeId="urn:microsoft.com/office/officeart/2016/7/layout/LinearBlockProcessNumbered#1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AF9DEE3-8444-4CA1-8BC2-D834D3ED6C74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r>
            <a: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rPr>
            <a:t>Macedonian souls lost</a:t>
          </a:r>
        </a:p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r>
            <a: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rPr>
            <a:t>Paul and Silas escape abuse</a:t>
          </a:r>
        </a:p>
      </dgm:t>
    </dgm:pt>
    <dgm:pt modelId="{205BDF49-153E-4CE8-8402-E23704595764}" type="parTrans" cxnId="{0A7DA706-17DD-412A-8BE0-4F6529274E66}">
      <dgm:prSet/>
      <dgm:spPr/>
      <dgm:t>
        <a:bodyPr/>
        <a:lstStyle/>
        <a:p>
          <a:endParaRPr lang="en-US"/>
        </a:p>
      </dgm:t>
    </dgm:pt>
    <dgm:pt modelId="{23210C7F-6847-491E-BE1F-A79529AF2B8B}" type="sibTrans" cxnId="{0A7DA706-17DD-412A-8BE0-4F6529274E66}">
      <dgm:prSet phldrT="01" phldr="0"/>
      <dgm:spPr/>
      <dgm:t>
        <a:bodyPr/>
        <a:lstStyle/>
        <a:p>
          <a:r>
            <a:rPr lang="en-US"/>
            <a:t>01</a:t>
          </a:r>
          <a:endParaRPr lang="en-US" dirty="0"/>
        </a:p>
      </dgm:t>
    </dgm:pt>
    <dgm:pt modelId="{B2B879BD-3840-400C-92BD-B2C2383358D7}">
      <dgm:prSet custT="1"/>
      <dgm:spPr/>
      <dgm:t>
        <a:bodyPr/>
        <a:lstStyle/>
        <a:p>
          <a:pPr algn="ctr"/>
          <a:r>
            <a: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rPr>
            <a:t>No churches in Macedonia</a:t>
          </a:r>
        </a:p>
      </dgm:t>
    </dgm:pt>
    <dgm:pt modelId="{09440D86-F3E6-4A3C-9E78-1AFC56348641}" type="parTrans" cxnId="{42CDCACA-F394-4044-BBF6-522A0005ABCB}">
      <dgm:prSet/>
      <dgm:spPr/>
      <dgm:t>
        <a:bodyPr/>
        <a:lstStyle/>
        <a:p>
          <a:endParaRPr lang="en-US"/>
        </a:p>
      </dgm:t>
    </dgm:pt>
    <dgm:pt modelId="{FBAA44FF-54DE-45C8-9FAC-512C40277233}" type="sibTrans" cxnId="{42CDCACA-F394-4044-BBF6-522A0005ABCB}">
      <dgm:prSet phldrT="02" phldr="0"/>
      <dgm:spPr/>
      <dgm:t>
        <a:bodyPr/>
        <a:lstStyle/>
        <a:p>
          <a:r>
            <a:rPr lang="en-US"/>
            <a:t>02</a:t>
          </a:r>
          <a:endParaRPr lang="en-US" dirty="0"/>
        </a:p>
      </dgm:t>
    </dgm:pt>
    <dgm:pt modelId="{CA9D674E-4FF1-45DC-82E4-0B2DB6A5363F}">
      <dgm:prSet custT="1"/>
      <dgm:spPr/>
      <dgm:t>
        <a:bodyPr/>
        <a:lstStyle/>
        <a:p>
          <a:r>
            <a: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rPr>
            <a:t>Troas benefits</a:t>
          </a:r>
        </a:p>
        <a:p>
          <a:r>
            <a: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rPr>
            <a:t>What about other souls?</a:t>
          </a:r>
        </a:p>
      </dgm:t>
    </dgm:pt>
    <dgm:pt modelId="{F1F10F9B-925A-4787-9D00-91106497A02E}" type="parTrans" cxnId="{C5BD0B3A-2D82-4EC1-9975-05076C4418DA}">
      <dgm:prSet/>
      <dgm:spPr/>
      <dgm:t>
        <a:bodyPr/>
        <a:lstStyle/>
        <a:p>
          <a:endParaRPr lang="en-US"/>
        </a:p>
      </dgm:t>
    </dgm:pt>
    <dgm:pt modelId="{196DA4DC-9DD2-4A39-8A3A-D367BFE5A8BA}" type="sibTrans" cxnId="{C5BD0B3A-2D82-4EC1-9975-05076C4418DA}">
      <dgm:prSet phldrT="03" phldr="0"/>
      <dgm:spPr/>
      <dgm:t>
        <a:bodyPr/>
        <a:lstStyle/>
        <a:p>
          <a:r>
            <a:rPr lang="en-US"/>
            <a:t>03</a:t>
          </a:r>
          <a:endParaRPr lang="en-US" dirty="0"/>
        </a:p>
      </dgm:t>
    </dgm:pt>
    <dgm:pt modelId="{09F899AB-70CA-46DA-8F8C-58514A9FEF67}" type="pres">
      <dgm:prSet presAssocID="{15509919-36B5-4162-8899-417A9F93473B}" presName="Name0" presStyleCnt="0">
        <dgm:presLayoutVars>
          <dgm:animLvl val="lvl"/>
          <dgm:resizeHandles val="exact"/>
        </dgm:presLayoutVars>
      </dgm:prSet>
      <dgm:spPr/>
    </dgm:pt>
    <dgm:pt modelId="{9E708B2C-9056-43B8-820C-8D4D2D591614}" type="pres">
      <dgm:prSet presAssocID="{AAF9DEE3-8444-4CA1-8BC2-D834D3ED6C74}" presName="compositeNode" presStyleCnt="0">
        <dgm:presLayoutVars>
          <dgm:bulletEnabled val="1"/>
        </dgm:presLayoutVars>
      </dgm:prSet>
      <dgm:spPr/>
    </dgm:pt>
    <dgm:pt modelId="{F4992080-7D4E-4F2B-B608-170DDBB6006A}" type="pres">
      <dgm:prSet presAssocID="{AAF9DEE3-8444-4CA1-8BC2-D834D3ED6C74}" presName="bgRect" presStyleLbl="alignNode1" presStyleIdx="0" presStyleCnt="3" custScaleX="104359"/>
      <dgm:spPr/>
    </dgm:pt>
    <dgm:pt modelId="{15536E38-36FE-4A51-B620-2715BFAD5475}" type="pres">
      <dgm:prSet presAssocID="{23210C7F-6847-491E-BE1F-A79529AF2B8B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B158057C-23C1-45AE-9273-5935A8F6104B}" type="pres">
      <dgm:prSet presAssocID="{AAF9DEE3-8444-4CA1-8BC2-D834D3ED6C74}" presName="nodeRect" presStyleLbl="alignNode1" presStyleIdx="0" presStyleCnt="3">
        <dgm:presLayoutVars>
          <dgm:bulletEnabled val="1"/>
        </dgm:presLayoutVars>
      </dgm:prSet>
      <dgm:spPr/>
    </dgm:pt>
    <dgm:pt modelId="{5D52B8B6-958E-480C-9455-911A104C8C73}" type="pres">
      <dgm:prSet presAssocID="{23210C7F-6847-491E-BE1F-A79529AF2B8B}" presName="sibTrans" presStyleCnt="0"/>
      <dgm:spPr/>
    </dgm:pt>
    <dgm:pt modelId="{070CFBFA-AE62-406D-B2E3-4A871FE3EC95}" type="pres">
      <dgm:prSet presAssocID="{B2B879BD-3840-400C-92BD-B2C2383358D7}" presName="compositeNode" presStyleCnt="0">
        <dgm:presLayoutVars>
          <dgm:bulletEnabled val="1"/>
        </dgm:presLayoutVars>
      </dgm:prSet>
      <dgm:spPr/>
    </dgm:pt>
    <dgm:pt modelId="{89A9B4CF-6439-46B1-B6A9-1D6CD5034774}" type="pres">
      <dgm:prSet presAssocID="{B2B879BD-3840-400C-92BD-B2C2383358D7}" presName="bgRect" presStyleLbl="alignNode1" presStyleIdx="1" presStyleCnt="3" custScaleX="104549"/>
      <dgm:spPr/>
    </dgm:pt>
    <dgm:pt modelId="{379B8CE4-8135-4F2C-A5A0-E55EBE328E9A}" type="pres">
      <dgm:prSet presAssocID="{FBAA44FF-54DE-45C8-9FAC-512C40277233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9F2B2B99-E41C-48B6-9241-186B3896CDB2}" type="pres">
      <dgm:prSet presAssocID="{B2B879BD-3840-400C-92BD-B2C2383358D7}" presName="nodeRect" presStyleLbl="alignNode1" presStyleIdx="1" presStyleCnt="3">
        <dgm:presLayoutVars>
          <dgm:bulletEnabled val="1"/>
        </dgm:presLayoutVars>
      </dgm:prSet>
      <dgm:spPr/>
    </dgm:pt>
    <dgm:pt modelId="{88CC7DDE-DA0F-42A6-8406-A11161BD6BA9}" type="pres">
      <dgm:prSet presAssocID="{FBAA44FF-54DE-45C8-9FAC-512C40277233}" presName="sibTrans" presStyleCnt="0"/>
      <dgm:spPr/>
    </dgm:pt>
    <dgm:pt modelId="{4C550E1C-ACB2-4A5D-BD4A-3D5D60E405E6}" type="pres">
      <dgm:prSet presAssocID="{CA9D674E-4FF1-45DC-82E4-0B2DB6A5363F}" presName="compositeNode" presStyleCnt="0">
        <dgm:presLayoutVars>
          <dgm:bulletEnabled val="1"/>
        </dgm:presLayoutVars>
      </dgm:prSet>
      <dgm:spPr/>
    </dgm:pt>
    <dgm:pt modelId="{0802B4A8-7224-4B0A-95B7-D17AEB2B2AFF}" type="pres">
      <dgm:prSet presAssocID="{CA9D674E-4FF1-45DC-82E4-0B2DB6A5363F}" presName="bgRect" presStyleLbl="alignNode1" presStyleIdx="2" presStyleCnt="3" custScaleX="107362"/>
      <dgm:spPr/>
    </dgm:pt>
    <dgm:pt modelId="{68AC9669-DC11-473A-AA2E-579A44E78C37}" type="pres">
      <dgm:prSet presAssocID="{196DA4DC-9DD2-4A39-8A3A-D367BFE5A8BA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D085015A-41AF-4EFA-A104-4FD73B2362F0}" type="pres">
      <dgm:prSet presAssocID="{CA9D674E-4FF1-45DC-82E4-0B2DB6A5363F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0A7DA706-17DD-412A-8BE0-4F6529274E66}" srcId="{15509919-36B5-4162-8899-417A9F93473B}" destId="{AAF9DEE3-8444-4CA1-8BC2-D834D3ED6C74}" srcOrd="0" destOrd="0" parTransId="{205BDF49-153E-4CE8-8402-E23704595764}" sibTransId="{23210C7F-6847-491E-BE1F-A79529AF2B8B}"/>
    <dgm:cxn modelId="{109C0B15-B806-4127-A7EA-6F2FD85C2B5C}" type="presOf" srcId="{AAF9DEE3-8444-4CA1-8BC2-D834D3ED6C74}" destId="{B158057C-23C1-45AE-9273-5935A8F6104B}" srcOrd="1" destOrd="0" presId="urn:microsoft.com/office/officeart/2016/7/layout/LinearBlockProcessNumbered#1"/>
    <dgm:cxn modelId="{284ED317-FBD3-4318-9DC1-43DD0A7A84DA}" type="presOf" srcId="{CA9D674E-4FF1-45DC-82E4-0B2DB6A5363F}" destId="{D085015A-41AF-4EFA-A104-4FD73B2362F0}" srcOrd="1" destOrd="0" presId="urn:microsoft.com/office/officeart/2016/7/layout/LinearBlockProcessNumbered#1"/>
    <dgm:cxn modelId="{28938E20-006F-438A-BC3B-539C09A41AF8}" type="presOf" srcId="{23210C7F-6847-491E-BE1F-A79529AF2B8B}" destId="{15536E38-36FE-4A51-B620-2715BFAD5475}" srcOrd="0" destOrd="0" presId="urn:microsoft.com/office/officeart/2016/7/layout/LinearBlockProcessNumbered#1"/>
    <dgm:cxn modelId="{9519B82E-A537-470B-AA27-A5E33C934F3E}" type="presOf" srcId="{196DA4DC-9DD2-4A39-8A3A-D367BFE5A8BA}" destId="{68AC9669-DC11-473A-AA2E-579A44E78C37}" srcOrd="0" destOrd="0" presId="urn:microsoft.com/office/officeart/2016/7/layout/LinearBlockProcessNumbered#1"/>
    <dgm:cxn modelId="{E774C62E-62A2-478F-B2D4-49AC51F9A4FC}" type="presOf" srcId="{FBAA44FF-54DE-45C8-9FAC-512C40277233}" destId="{379B8CE4-8135-4F2C-A5A0-E55EBE328E9A}" srcOrd="0" destOrd="0" presId="urn:microsoft.com/office/officeart/2016/7/layout/LinearBlockProcessNumbered#1"/>
    <dgm:cxn modelId="{C5BD0B3A-2D82-4EC1-9975-05076C4418DA}" srcId="{15509919-36B5-4162-8899-417A9F93473B}" destId="{CA9D674E-4FF1-45DC-82E4-0B2DB6A5363F}" srcOrd="2" destOrd="0" parTransId="{F1F10F9B-925A-4787-9D00-91106497A02E}" sibTransId="{196DA4DC-9DD2-4A39-8A3A-D367BFE5A8BA}"/>
    <dgm:cxn modelId="{6E5EF465-680F-4962-87CA-2B44BA61BBF3}" type="presOf" srcId="{AAF9DEE3-8444-4CA1-8BC2-D834D3ED6C74}" destId="{F4992080-7D4E-4F2B-B608-170DDBB6006A}" srcOrd="0" destOrd="0" presId="urn:microsoft.com/office/officeart/2016/7/layout/LinearBlockProcessNumbered#1"/>
    <dgm:cxn modelId="{BE05FF76-48E4-476C-9495-A13A63321F9B}" type="presOf" srcId="{B2B879BD-3840-400C-92BD-B2C2383358D7}" destId="{89A9B4CF-6439-46B1-B6A9-1D6CD5034774}" srcOrd="0" destOrd="0" presId="urn:microsoft.com/office/officeart/2016/7/layout/LinearBlockProcessNumbered#1"/>
    <dgm:cxn modelId="{AEC6D081-73F8-41AD-9101-B43295B68E14}" type="presOf" srcId="{CA9D674E-4FF1-45DC-82E4-0B2DB6A5363F}" destId="{0802B4A8-7224-4B0A-95B7-D17AEB2B2AFF}" srcOrd="0" destOrd="0" presId="urn:microsoft.com/office/officeart/2016/7/layout/LinearBlockProcessNumbered#1"/>
    <dgm:cxn modelId="{840BB0C7-181A-4BA4-9324-C35937B4BA77}" type="presOf" srcId="{15509919-36B5-4162-8899-417A9F93473B}" destId="{09F899AB-70CA-46DA-8F8C-58514A9FEF67}" srcOrd="0" destOrd="0" presId="urn:microsoft.com/office/officeart/2016/7/layout/LinearBlockProcessNumbered#1"/>
    <dgm:cxn modelId="{42CDCACA-F394-4044-BBF6-522A0005ABCB}" srcId="{15509919-36B5-4162-8899-417A9F93473B}" destId="{B2B879BD-3840-400C-92BD-B2C2383358D7}" srcOrd="1" destOrd="0" parTransId="{09440D86-F3E6-4A3C-9E78-1AFC56348641}" sibTransId="{FBAA44FF-54DE-45C8-9FAC-512C40277233}"/>
    <dgm:cxn modelId="{6AB3E3E3-CAC3-4821-AAD0-21289FC8AF3F}" type="presOf" srcId="{B2B879BD-3840-400C-92BD-B2C2383358D7}" destId="{9F2B2B99-E41C-48B6-9241-186B3896CDB2}" srcOrd="1" destOrd="0" presId="urn:microsoft.com/office/officeart/2016/7/layout/LinearBlockProcessNumbered#1"/>
    <dgm:cxn modelId="{90D3E440-E32E-4616-A794-C357B58C725C}" type="presParOf" srcId="{09F899AB-70CA-46DA-8F8C-58514A9FEF67}" destId="{9E708B2C-9056-43B8-820C-8D4D2D591614}" srcOrd="0" destOrd="0" presId="urn:microsoft.com/office/officeart/2016/7/layout/LinearBlockProcessNumbered#1"/>
    <dgm:cxn modelId="{94905F72-0547-4876-85BD-1CE201853F0E}" type="presParOf" srcId="{9E708B2C-9056-43B8-820C-8D4D2D591614}" destId="{F4992080-7D4E-4F2B-B608-170DDBB6006A}" srcOrd="0" destOrd="0" presId="urn:microsoft.com/office/officeart/2016/7/layout/LinearBlockProcessNumbered#1"/>
    <dgm:cxn modelId="{32F232D9-C82F-455D-A4CB-8A6F950974CB}" type="presParOf" srcId="{9E708B2C-9056-43B8-820C-8D4D2D591614}" destId="{15536E38-36FE-4A51-B620-2715BFAD5475}" srcOrd="1" destOrd="0" presId="urn:microsoft.com/office/officeart/2016/7/layout/LinearBlockProcessNumbered#1"/>
    <dgm:cxn modelId="{E1630E94-0972-452E-A256-8FE168492E2F}" type="presParOf" srcId="{9E708B2C-9056-43B8-820C-8D4D2D591614}" destId="{B158057C-23C1-45AE-9273-5935A8F6104B}" srcOrd="2" destOrd="0" presId="urn:microsoft.com/office/officeart/2016/7/layout/LinearBlockProcessNumbered#1"/>
    <dgm:cxn modelId="{3D53040A-6114-439D-91AE-A92823686B42}" type="presParOf" srcId="{09F899AB-70CA-46DA-8F8C-58514A9FEF67}" destId="{5D52B8B6-958E-480C-9455-911A104C8C73}" srcOrd="1" destOrd="0" presId="urn:microsoft.com/office/officeart/2016/7/layout/LinearBlockProcessNumbered#1"/>
    <dgm:cxn modelId="{71CD1E60-9941-432A-AAD3-6BEE9759C7CA}" type="presParOf" srcId="{09F899AB-70CA-46DA-8F8C-58514A9FEF67}" destId="{070CFBFA-AE62-406D-B2E3-4A871FE3EC95}" srcOrd="2" destOrd="0" presId="urn:microsoft.com/office/officeart/2016/7/layout/LinearBlockProcessNumbered#1"/>
    <dgm:cxn modelId="{E24E5F24-B05D-485A-B1E3-F029361EAC2F}" type="presParOf" srcId="{070CFBFA-AE62-406D-B2E3-4A871FE3EC95}" destId="{89A9B4CF-6439-46B1-B6A9-1D6CD5034774}" srcOrd="0" destOrd="0" presId="urn:microsoft.com/office/officeart/2016/7/layout/LinearBlockProcessNumbered#1"/>
    <dgm:cxn modelId="{B1A2A29E-FBA6-4188-BE73-D4752962B995}" type="presParOf" srcId="{070CFBFA-AE62-406D-B2E3-4A871FE3EC95}" destId="{379B8CE4-8135-4F2C-A5A0-E55EBE328E9A}" srcOrd="1" destOrd="0" presId="urn:microsoft.com/office/officeart/2016/7/layout/LinearBlockProcessNumbered#1"/>
    <dgm:cxn modelId="{F07F5881-E747-4C57-B3A8-80D81CA9E653}" type="presParOf" srcId="{070CFBFA-AE62-406D-B2E3-4A871FE3EC95}" destId="{9F2B2B99-E41C-48B6-9241-186B3896CDB2}" srcOrd="2" destOrd="0" presId="urn:microsoft.com/office/officeart/2016/7/layout/LinearBlockProcessNumbered#1"/>
    <dgm:cxn modelId="{CFE97617-C516-4DC5-9F9C-80DAA0EDE08F}" type="presParOf" srcId="{09F899AB-70CA-46DA-8F8C-58514A9FEF67}" destId="{88CC7DDE-DA0F-42A6-8406-A11161BD6BA9}" srcOrd="3" destOrd="0" presId="urn:microsoft.com/office/officeart/2016/7/layout/LinearBlockProcessNumbered#1"/>
    <dgm:cxn modelId="{B7A23FED-2302-47D8-8E80-C7B4D99F0301}" type="presParOf" srcId="{09F899AB-70CA-46DA-8F8C-58514A9FEF67}" destId="{4C550E1C-ACB2-4A5D-BD4A-3D5D60E405E6}" srcOrd="4" destOrd="0" presId="urn:microsoft.com/office/officeart/2016/7/layout/LinearBlockProcessNumbered#1"/>
    <dgm:cxn modelId="{B9E766C8-B1F9-4299-93D9-C5605EEE5998}" type="presParOf" srcId="{4C550E1C-ACB2-4A5D-BD4A-3D5D60E405E6}" destId="{0802B4A8-7224-4B0A-95B7-D17AEB2B2AFF}" srcOrd="0" destOrd="0" presId="urn:microsoft.com/office/officeart/2016/7/layout/LinearBlockProcessNumbered#1"/>
    <dgm:cxn modelId="{DDDBCEBE-059F-40AD-A1D1-8D888A5BCC15}" type="presParOf" srcId="{4C550E1C-ACB2-4A5D-BD4A-3D5D60E405E6}" destId="{68AC9669-DC11-473A-AA2E-579A44E78C37}" srcOrd="1" destOrd="0" presId="urn:microsoft.com/office/officeart/2016/7/layout/LinearBlockProcessNumbered#1"/>
    <dgm:cxn modelId="{90FC101C-CCF0-411F-ABB9-797553DF6D08}" type="presParOf" srcId="{4C550E1C-ACB2-4A5D-BD4A-3D5D60E405E6}" destId="{D085015A-41AF-4EFA-A104-4FD73B2362F0}" srcOrd="2" destOrd="0" presId="urn:microsoft.com/office/officeart/2016/7/layout/LinearBlockProcessNumbered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92080-7D4E-4F2B-B608-170DDBB6006A}">
      <dsp:nvSpPr>
        <dsp:cNvPr id="0" name=""/>
        <dsp:cNvSpPr/>
      </dsp:nvSpPr>
      <dsp:spPr>
        <a:xfrm>
          <a:off x="3020" y="27610"/>
          <a:ext cx="3191985" cy="36703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2128" tIns="0" rIns="302128" bIns="33020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rPr>
            <a:t>Macedonian souls lost</a:t>
          </a:r>
        </a:p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rPr>
            <a:t>Paul and Silas escape abuse</a:t>
          </a:r>
        </a:p>
      </dsp:txBody>
      <dsp:txXfrm>
        <a:off x="3020" y="1495766"/>
        <a:ext cx="3191985" cy="2202234"/>
      </dsp:txXfrm>
    </dsp:sp>
    <dsp:sp modelId="{15536E38-36FE-4A51-B620-2715BFAD5475}">
      <dsp:nvSpPr>
        <dsp:cNvPr id="0" name=""/>
        <dsp:cNvSpPr/>
      </dsp:nvSpPr>
      <dsp:spPr>
        <a:xfrm>
          <a:off x="69684" y="27610"/>
          <a:ext cx="3058658" cy="1468156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2128" tIns="165100" rIns="302128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  <a:endParaRPr lang="en-US" sz="6600" kern="1200" dirty="0"/>
        </a:p>
      </dsp:txBody>
      <dsp:txXfrm>
        <a:off x="69684" y="27610"/>
        <a:ext cx="3058658" cy="1468156"/>
      </dsp:txXfrm>
    </dsp:sp>
    <dsp:sp modelId="{89A9B4CF-6439-46B1-B6A9-1D6CD5034774}">
      <dsp:nvSpPr>
        <dsp:cNvPr id="0" name=""/>
        <dsp:cNvSpPr/>
      </dsp:nvSpPr>
      <dsp:spPr>
        <a:xfrm>
          <a:off x="3439699" y="27610"/>
          <a:ext cx="3197797" cy="36703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2128" tIns="0" rIns="302128" bIns="33020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rPr>
            <a:t>No churches in Macedonia</a:t>
          </a:r>
        </a:p>
      </dsp:txBody>
      <dsp:txXfrm>
        <a:off x="3439699" y="1495766"/>
        <a:ext cx="3197797" cy="2202234"/>
      </dsp:txXfrm>
    </dsp:sp>
    <dsp:sp modelId="{379B8CE4-8135-4F2C-A5A0-E55EBE328E9A}">
      <dsp:nvSpPr>
        <dsp:cNvPr id="0" name=""/>
        <dsp:cNvSpPr/>
      </dsp:nvSpPr>
      <dsp:spPr>
        <a:xfrm>
          <a:off x="3509268" y="27610"/>
          <a:ext cx="3058658" cy="1468156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2128" tIns="165100" rIns="302128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  <a:endParaRPr lang="en-US" sz="6600" kern="1200" dirty="0"/>
        </a:p>
      </dsp:txBody>
      <dsp:txXfrm>
        <a:off x="3509268" y="27610"/>
        <a:ext cx="3058658" cy="1468156"/>
      </dsp:txXfrm>
    </dsp:sp>
    <dsp:sp modelId="{0802B4A8-7224-4B0A-95B7-D17AEB2B2AFF}">
      <dsp:nvSpPr>
        <dsp:cNvPr id="0" name=""/>
        <dsp:cNvSpPr/>
      </dsp:nvSpPr>
      <dsp:spPr>
        <a:xfrm>
          <a:off x="6882188" y="27610"/>
          <a:ext cx="3283837" cy="36703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2128" tIns="0" rIns="302128" bIns="33020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rPr>
            <a:t>Troas benefits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rPr>
            <a:t>What about other souls?</a:t>
          </a:r>
        </a:p>
      </dsp:txBody>
      <dsp:txXfrm>
        <a:off x="6882188" y="1495766"/>
        <a:ext cx="3283837" cy="2202234"/>
      </dsp:txXfrm>
    </dsp:sp>
    <dsp:sp modelId="{68AC9669-DC11-473A-AA2E-579A44E78C37}">
      <dsp:nvSpPr>
        <dsp:cNvPr id="0" name=""/>
        <dsp:cNvSpPr/>
      </dsp:nvSpPr>
      <dsp:spPr>
        <a:xfrm>
          <a:off x="6994778" y="27610"/>
          <a:ext cx="3058658" cy="1468156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2128" tIns="165100" rIns="302128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  <a:endParaRPr lang="en-US" sz="6600" kern="1200" dirty="0"/>
        </a:p>
      </dsp:txBody>
      <dsp:txXfrm>
        <a:off x="6994778" y="27610"/>
        <a:ext cx="3058658" cy="1468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#1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97D4F0E7-A380-4E8A-A5E6-02A2C57BE889}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{5712BDC4-329B-45B2-9194-A148ABB6560A}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{8984278A-33F0-4B08-ABC0-F48449CE37F3}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297EE-4D05-4D94-94D6-5EBABB0BC5C8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2B2D3-46D5-425A-A83F-4026B7B1E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3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0A5D217-DD93-430E-B460-0B3B77774126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A4F7-B68F-4B00-93EB-56480372AF7E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746D638-E2F4-48B5-9C64-7D20C0956D3A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C9B9-2DCF-4B0B-A661-FCA3F89F0945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1ECE-109E-420E-84FF-BC6DB556A694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BA8E-8875-4B2A-9858-BD3F46990D58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C153-A87B-4D96-8088-2735B0397778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0C98A7DB-9E8A-4ACA-9B13-D67F983186BD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AF35A0B-D98F-4F53-9D02-24689EF8E7E5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2F3E0EB-B551-4A4F-974E-FA10DC7C2F93}" type="datetime1">
              <a:rPr lang="en-US" smtClean="0"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 spd="slow">
    <p:randomBar dir="vert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84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4" y="2346089"/>
            <a:ext cx="4775075" cy="21658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Come Over</a:t>
            </a:r>
            <a:br>
              <a:rPr lang="en-US" sz="6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</a:br>
            <a:r>
              <a:rPr lang="en-US" sz="6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and Help 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4903" y="5839097"/>
            <a:ext cx="8245689" cy="914400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Scripture Reading: Acts 16:6-10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6271A69-AE9E-433C-8BD3-DB42B0F14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848" y="633493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92567F-2D89-43AB-A3DC-114CA89F7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87" y="2123909"/>
            <a:ext cx="3813047" cy="260541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Come Over and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Help Us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ED3DC1-F0E1-40C6-904F-38EF70851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4675" y="6547173"/>
            <a:ext cx="822960" cy="274320"/>
          </a:xfrm>
        </p:spPr>
        <p:txBody>
          <a:bodyPr vert="horz" lIns="91440" tIns="45720" rIns="91440" bIns="45720" rtlCol="0" anchor="b"/>
          <a:lstStyle/>
          <a:p>
            <a:fld id="{34B7E4EF-A1BD-40F4-AB7B-04F084DD991D}" type="slidenum">
              <a:rPr lang="en-US" sz="12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10</a:t>
            </a:fld>
            <a:endParaRPr lang="en-US" sz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D80AA-4A61-4194-A42D-736DBECFD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648101"/>
            <a:ext cx="5528153" cy="5566305"/>
          </a:xfrm>
        </p:spPr>
        <p:txBody>
          <a:bodyPr anchor="ctr">
            <a:noAutofit/>
          </a:bodyPr>
          <a:lstStyle/>
          <a:p>
            <a:pPr marL="174625" indent="-174625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Do not hoard the gospel</a:t>
            </a:r>
          </a:p>
          <a:p>
            <a:pPr marL="174625" indent="-174625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Do not withhold  your presence from worship</a:t>
            </a:r>
          </a:p>
          <a:p>
            <a:pPr marL="174625" indent="-174625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Do not hide your talents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4C36B5F-EB06-468A-8AD2-FB208DF77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90" y="6370998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555037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3EBED4-DE70-46E1-BC2C-56048C05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86" y="806860"/>
            <a:ext cx="3813047" cy="523951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Come Over and Help Us</a:t>
            </a:r>
            <a:b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Preach the Gospel </a:t>
            </a: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Acts 16:9-10</a:t>
            </a:r>
            <a:endParaRPr lang="en-US" sz="4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3B09F-EEB8-449C-8D22-1DF767AD8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3014" y="936416"/>
            <a:ext cx="5272788" cy="4985169"/>
          </a:xfrm>
        </p:spPr>
        <p:txBody>
          <a:bodyPr anchor="ctr">
            <a:noAutofit/>
          </a:bodyPr>
          <a:lstStyle/>
          <a:p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Great Commission,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Mark 16:15</a:t>
            </a:r>
          </a:p>
          <a:p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Early Christians, </a:t>
            </a:r>
            <a:b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8:4</a:t>
            </a:r>
          </a:p>
          <a:p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Do what we can do</a:t>
            </a:r>
            <a:b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(2 Corinthians 8:12)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4F68E0F5-968B-4D71-8789-E21206C83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848" y="633493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64D51-B817-43A1-BB9F-2A831F70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702" y="6581992"/>
            <a:ext cx="838200" cy="276008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2</a:t>
            </a:fld>
            <a:endParaRPr lang="en-US" sz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8108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3EBED4-DE70-46E1-BC2C-56048C05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86" y="806860"/>
            <a:ext cx="3813047" cy="523951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Come and Help the Church</a:t>
            </a:r>
            <a:b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2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Faithful Worship Attendance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3B09F-EEB8-449C-8D22-1DF767AD8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643464"/>
            <a:ext cx="5540679" cy="5566305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Consider one another,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10:24-25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Don’t offer excuses </a:t>
            </a:r>
            <a:b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of the unspiritual,</a:t>
            </a:r>
            <a:b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Luke 14:16-18, 24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Your presence affects others for good,</a:t>
            </a:r>
            <a:b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Philippians 4:9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4F68E0F5-968B-4D71-8789-E21206C83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848" y="633493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64D51-B817-43A1-BB9F-2A831F70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702" y="6581992"/>
            <a:ext cx="838200" cy="276008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3</a:t>
            </a:fld>
            <a:endParaRPr lang="en-US" sz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0994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3EBED4-DE70-46E1-BC2C-56048C05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86" y="806860"/>
            <a:ext cx="3813047" cy="523951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Come and Help the Church</a:t>
            </a:r>
            <a:b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Be a</a:t>
            </a:r>
            <a:b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Cheerful Giver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3B09F-EEB8-449C-8D22-1DF767AD8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3345" y="806860"/>
            <a:ext cx="5439802" cy="5231243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2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Corinthians 9:6-7</a:t>
            </a: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Not stingy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(6)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Purposeful heart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(7)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Freely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(7)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First given to Lord</a:t>
            </a:r>
            <a:b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(2 Corinthians 8:5)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4F68E0F5-968B-4D71-8789-E21206C83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848" y="633493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64D51-B817-43A1-BB9F-2A831F70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702" y="6581992"/>
            <a:ext cx="838200" cy="276008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4</a:t>
            </a:fld>
            <a:endParaRPr lang="en-US" sz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0530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3EBED4-DE70-46E1-BC2C-56048C05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86" y="806860"/>
            <a:ext cx="3813047" cy="523951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Come and Help the Church</a:t>
            </a:r>
            <a:b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Be a</a:t>
            </a:r>
            <a:b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Cheerful Giver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3B09F-EEB8-449C-8D22-1DF767AD8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3345" y="937849"/>
            <a:ext cx="5439802" cy="4967639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Do Not Rob God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Malachi 3:8-10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“I can’t give.”</a:t>
            </a:r>
            <a:endParaRPr lang="en-US" sz="44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“I won’t give.”</a:t>
            </a:r>
            <a:endParaRPr lang="en-US" sz="44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tabLst>
                <a:tab pos="225425" algn="l"/>
              </a:tabLst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“It doesn’t matter    	 whether I give.”</a:t>
            </a:r>
            <a:endParaRPr lang="en-US" sz="44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4F68E0F5-968B-4D71-8789-E21206C83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848" y="633493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64D51-B817-43A1-BB9F-2A831F70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702" y="6581992"/>
            <a:ext cx="838200" cy="276008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5</a:t>
            </a:fld>
            <a:endParaRPr lang="en-US" sz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2520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3EBED4-DE70-46E1-BC2C-56048C05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86" y="806860"/>
            <a:ext cx="3813047" cy="523951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Come and Help the Church</a:t>
            </a:r>
            <a:b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Be a</a:t>
            </a:r>
            <a:b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Cheerful Giver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3B09F-EEB8-449C-8D22-1DF767AD8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5455" y="438913"/>
            <a:ext cx="5815584" cy="598017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Blessings of Giving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20:35</a:t>
            </a:r>
            <a:endParaRPr lang="en-US" sz="4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39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Freely you have received, freely give </a:t>
            </a:r>
            <a:r>
              <a:rPr lang="en-US" sz="39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(Matthew 10:8)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39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Give and it will be given to you </a:t>
            </a:r>
            <a:r>
              <a:rPr lang="en-US" sz="39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(Luke 6:38)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39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church is helped </a:t>
            </a:r>
            <a:r>
              <a:rPr lang="en-US" sz="39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(Acts 4:34-35)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4F68E0F5-968B-4D71-8789-E21206C83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848" y="633493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64D51-B817-43A1-BB9F-2A831F70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702" y="6581992"/>
            <a:ext cx="838200" cy="276008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6</a:t>
            </a:fld>
            <a:endParaRPr lang="en-US" sz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089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3EBED4-DE70-46E1-BC2C-56048C05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86" y="806860"/>
            <a:ext cx="3813047" cy="523951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Come and Help the Church</a:t>
            </a:r>
            <a:b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Be a</a:t>
            </a:r>
            <a:b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Faithful Teacher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3B09F-EEB8-449C-8D22-1DF767AD8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96608"/>
            <a:ext cx="5457147" cy="5060013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Timothy 2:2</a:t>
            </a:r>
          </a:p>
          <a:p>
            <a:pPr marL="0" indent="0">
              <a:lnSpc>
                <a:spcPct val="100000"/>
              </a:lnSpc>
              <a:buNone/>
            </a:pPr>
            <a:endParaRPr lang="en-US" sz="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Teach truth in love,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Ephesians 4:15; 1 Peter 4:11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your gifts and </a:t>
            </a:r>
            <a:b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opportunities to serve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b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12:6-8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4F68E0F5-968B-4D71-8789-E21206C83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848" y="633493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64D51-B817-43A1-BB9F-2A831F70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702" y="6581992"/>
            <a:ext cx="838200" cy="276008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7</a:t>
            </a:fld>
            <a:endParaRPr lang="en-US" sz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678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3EBED4-DE70-46E1-BC2C-56048C05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86" y="806860"/>
            <a:ext cx="3813047" cy="523951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Come and Help the Church</a:t>
            </a:r>
            <a:br>
              <a:rPr lang="en-US" sz="5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Be a</a:t>
            </a:r>
            <a:b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Trusted worker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3B09F-EEB8-449C-8D22-1DF767AD8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38913"/>
            <a:ext cx="5457147" cy="598017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4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Timothy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Philippians 2:19-23</a:t>
            </a:r>
          </a:p>
          <a:p>
            <a:pPr marL="0" indent="0">
              <a:lnSpc>
                <a:spcPct val="100000"/>
              </a:lnSpc>
              <a:buNone/>
            </a:pPr>
            <a:endParaRPr lang="en-US" sz="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Encouragement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(19)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United w/ apostles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(20)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Sincere care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(20-21)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Proven character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(22)</a:t>
            </a:r>
            <a:endParaRPr lang="en-US" sz="4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Task-oriented</a:t>
            </a: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(23)</a:t>
            </a:r>
            <a:endParaRPr lang="en-US" sz="4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4F68E0F5-968B-4D71-8789-E21206C83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848" y="633493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64D51-B817-43A1-BB9F-2A831F70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702" y="6581992"/>
            <a:ext cx="838200" cy="276008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8</a:t>
            </a:fld>
            <a:endParaRPr lang="en-US" sz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8051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2155CD3-83BB-4AEA-A737-FFB45BF5B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481AC0-C94A-42B2-A337-8F2BD27B4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1044" y="374904"/>
            <a:ext cx="11409913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C990ECF-0B2F-4372-9715-326BA840E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736" y="539496"/>
            <a:ext cx="11082528" cy="577900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DEAD30D-25DB-4E3B-9A13-E6BB983AA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90" y="6370998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BB8085-1FFF-44DD-A144-D794D923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51353"/>
            <a:ext cx="10058400" cy="1494118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if Paul and Company had Stayed in Troas?</a:t>
            </a:r>
          </a:p>
        </p:txBody>
      </p:sp>
      <p:graphicFrame>
        <p:nvGraphicFramePr>
          <p:cNvPr id="5" name="Content Placeholder 2" descr="SmartArt Process Diagram">
            <a:extLst>
              <a:ext uri="{FF2B5EF4-FFF2-40B4-BE49-F238E27FC236}">
                <a16:creationId xmlns:a16="http://schemas.microsoft.com/office/drawing/2014/main" id="{60233515-42BF-4401-AB7F-458C06159D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04091"/>
              </p:ext>
            </p:extLst>
          </p:nvPr>
        </p:nvGraphicFramePr>
        <p:xfrm>
          <a:off x="1066799" y="2310063"/>
          <a:ext cx="10169047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7A7E97A4-94B1-484C-B8C4-087BBE6C9674}"/>
              </a:ext>
            </a:extLst>
          </p:cNvPr>
          <p:cNvSpPr txBox="1">
            <a:spLocks/>
          </p:cNvSpPr>
          <p:nvPr/>
        </p:nvSpPr>
        <p:spPr>
          <a:xfrm>
            <a:off x="11116702" y="6519798"/>
            <a:ext cx="703442" cy="2591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B7E4EF-A1BD-40F4-AB7B-04F084DD991D}" type="slidenum">
              <a:rPr 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9</a:t>
            </a:fld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773525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F3B215-496E-4790-A364-7C1C46DEC7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{4BF27D70-4B3D-4725-AC25-E3D671F1399A}tf78829772_win32</Template>
  <TotalTime>156</TotalTime>
  <Words>361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Abadi</vt:lpstr>
      <vt:lpstr>Calibri</vt:lpstr>
      <vt:lpstr>Garamond</vt:lpstr>
      <vt:lpstr>Sagona Book</vt:lpstr>
      <vt:lpstr>Sagona ExtraLight</vt:lpstr>
      <vt:lpstr>Segoe UI Semibold</vt:lpstr>
      <vt:lpstr>Segoe UI Semilight</vt:lpstr>
      <vt:lpstr>SavonVTI</vt:lpstr>
      <vt:lpstr>Come Over and Help Us</vt:lpstr>
      <vt:lpstr>Come Over and Help Us Preach the Gospel    Acts 16:9-10</vt:lpstr>
      <vt:lpstr>Come and Help the Church   Faithful Worship Attendance</vt:lpstr>
      <vt:lpstr>Come and Help the Church   Be a Cheerful Giver</vt:lpstr>
      <vt:lpstr>Come and Help the Church   Be a Cheerful Giver</vt:lpstr>
      <vt:lpstr>Come and Help the Church   Be a Cheerful Giver</vt:lpstr>
      <vt:lpstr>Come and Help the Church   Be a Faithful Teacher</vt:lpstr>
      <vt:lpstr>Come and Help the Church   Be a Trusted worker</vt:lpstr>
      <vt:lpstr>What if Paul and Company had Stayed in Troas?</vt:lpstr>
      <vt:lpstr>Come Over and Help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Over and Help Us</dc:title>
  <dc:creator>Joe R Price</dc:creator>
  <cp:lastModifiedBy>Joe R Price</cp:lastModifiedBy>
  <cp:revision>37</cp:revision>
  <dcterms:created xsi:type="dcterms:W3CDTF">2021-02-25T23:15:05Z</dcterms:created>
  <dcterms:modified xsi:type="dcterms:W3CDTF">2021-02-28T15:15:50Z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