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2" autoAdjust="0"/>
    <p:restoredTop sz="94710" autoAdjust="0"/>
  </p:normalViewPr>
  <p:slideViewPr>
    <p:cSldViewPr snapToGrid="0">
      <p:cViewPr varScale="1">
        <p:scale>
          <a:sx n="79" d="100"/>
          <a:sy n="79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E17F1-E3F8-4ACB-8D9C-91650B6442CA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9B1EE-B8E3-496D-8E7B-07D2A72E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9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7B71-8F3B-4657-8C95-C66E69368693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D2D2-C189-4F49-AE8B-04CF6EC6DEA0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14FF-074A-4C2F-9929-96AFE78EDBEA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FFE7-9B91-42CA-8080-D21F77C89D51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8BF-3ED0-424E-891C-DADA224588AF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DF5B-8E49-4D9B-8751-96C424A8D70A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EFBB-7F36-47F7-9301-07BE04E13F6E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4CEB-243D-49C1-9ECC-F5B8F9EDE219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D55F-CB96-4022-B88D-287709545DDD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950A-3218-4902-9C99-6BFBF3F1CCCB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6E9-7496-46FC-8387-593644BDE88D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D55-CD00-41B2-AE90-42A33058007E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88A1-370B-47FD-A685-748369692175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E127-2F4C-4922-AB2B-DD16AF1287AF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A24-8A4A-4F6C-850F-74F310909F0C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DF0D-D9F5-4E2C-99FC-B716A3094869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8140-6A82-475F-A3C3-477D5351B55B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FDA17CE-E4B1-49C1-B298-D57E1C585DF8}" type="datetime1">
              <a:rPr lang="en-US" smtClean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randomBar dir="vert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211F-9359-4D94-99AF-FBC8F46C2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9124" y="2542821"/>
            <a:ext cx="8543007" cy="1937000"/>
          </a:xfrm>
          <a:solidFill>
            <a:schemeClr val="accent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Relationships of the Old and New 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F7A0E-A345-4F1A-87F2-BDFAD8DAA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8" y="4755443"/>
            <a:ext cx="6987645" cy="14449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Scripture Reading: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2 Corinthians 3:12-16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15AF77D-CA69-4238-A5A2-A10D65B1F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4D1F8FDC-A7D9-4771-8AC3-6F123BFD9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94" y="336656"/>
            <a:ext cx="1803584" cy="1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B373F6-A45E-4A81-97F4-1219DD998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065" y="265240"/>
            <a:ext cx="1758358" cy="200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599043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CDAD-B891-4EF1-8921-9D680ACA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517237"/>
            <a:ext cx="10018713" cy="948266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Relationships of the Covenants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0090C-9DEC-4483-9C1B-409955CF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8609" y="1626657"/>
            <a:ext cx="4497391" cy="792186"/>
          </a:xfrm>
        </p:spPr>
        <p:txBody>
          <a:bodyPr>
            <a:noAutofit/>
          </a:bodyPr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C3CBE-5FF2-48DB-BB11-791DD558F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8608" y="2579997"/>
            <a:ext cx="4802191" cy="351289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Temporary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b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2 Cor. 3:7-11</a:t>
            </a:r>
          </a:p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Glory passing away</a:t>
            </a:r>
            <a:endParaRPr lang="en-US" sz="4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Done away in Christ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(3:14)</a:t>
            </a: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CD439-44DB-46FA-B521-25244BD65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2265" y="1626657"/>
            <a:ext cx="4780758" cy="792186"/>
          </a:xfrm>
        </p:spPr>
        <p:txBody>
          <a:bodyPr/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26CE4-98A2-404C-95AA-8D5BA7418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2264" y="2579996"/>
            <a:ext cx="5099622" cy="398875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Remains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Cor. 3:7-11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Glory exceeds the old and remains (glory of Christ, </a:t>
            </a:r>
            <a:r>
              <a:rPr lang="en-US" sz="40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4:4</a:t>
            </a:r>
            <a:r>
              <a:rPr lang="en-US" sz="4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3F57E-5E34-4A01-8525-ADCDC879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2" y="6474114"/>
            <a:ext cx="55116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10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FC43FE6-0FAA-49B6-91EA-BEBBCD53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9844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CDAD-B891-4EF1-8921-9D680ACA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517237"/>
            <a:ext cx="10018713" cy="948266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Relationships of the Covenants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0090C-9DEC-4483-9C1B-409955CF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8609" y="1626657"/>
            <a:ext cx="4497391" cy="792186"/>
          </a:xfrm>
        </p:spPr>
        <p:txBody>
          <a:bodyPr>
            <a:noAutofit/>
          </a:bodyPr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C3CBE-5FF2-48DB-BB11-791DD558F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8608" y="2418843"/>
            <a:ext cx="5099622" cy="4319134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High Priests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b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Heb. 5:1; 7:23-28</a:t>
            </a: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Many (they died)</a:t>
            </a:r>
            <a:endParaRPr lang="en-US" sz="4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Sinners who offered sacrifices for their sins and the people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CD439-44DB-46FA-B521-25244BD65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2265" y="1626657"/>
            <a:ext cx="4780758" cy="792186"/>
          </a:xfrm>
        </p:spPr>
        <p:txBody>
          <a:bodyPr/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26CE4-98A2-404C-95AA-8D5BA7418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2264" y="2418843"/>
            <a:ext cx="5099622" cy="4149909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One High Priest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noProof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Heb. 7:23-28; 8:1-2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Forever, no change</a:t>
            </a: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Sinless, offered sacrifice for sinners</a:t>
            </a: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Lives to intercede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3F57E-5E34-4A01-8525-ADCDC879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2" y="6474114"/>
            <a:ext cx="55116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11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FC43FE6-0FAA-49B6-91EA-BEBBCD53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67653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CDAD-B891-4EF1-8921-9D680ACA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517237"/>
            <a:ext cx="10018713" cy="948266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Relationships of the Covenants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0090C-9DEC-4483-9C1B-409955CF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8609" y="1626657"/>
            <a:ext cx="4497391" cy="792186"/>
          </a:xfrm>
        </p:spPr>
        <p:txBody>
          <a:bodyPr>
            <a:noAutofit/>
          </a:bodyPr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C3CBE-5FF2-48DB-BB11-791DD558F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8608" y="2418843"/>
            <a:ext cx="4802191" cy="4319134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Animals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He.10:1-4</a:t>
            </a: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Sacrifice needed for sins; Repeated</a:t>
            </a:r>
            <a:endParaRPr lang="en-US" sz="4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Did not give life to sinners,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10:4, 11 (Heb. 9:13, 22)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CD439-44DB-46FA-B521-25244BD65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2265" y="1626657"/>
            <a:ext cx="4780758" cy="792186"/>
          </a:xfrm>
        </p:spPr>
        <p:txBody>
          <a:bodyPr/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26CE4-98A2-404C-95AA-8D5BA7418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2263" y="2418843"/>
            <a:ext cx="5376297" cy="4149909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Christ Himself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noProof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He. 9:23-28; 10:10-12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Remission of sins</a:t>
            </a: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Perfect forever those being sanctified, </a:t>
            </a:r>
            <a:r>
              <a:rPr lang="en-US" sz="4000" i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10:14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3F57E-5E34-4A01-8525-ADCDC879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2" y="6474114"/>
            <a:ext cx="55116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12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FC43FE6-0FAA-49B6-91EA-BEBBCD53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94179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CDAD-B891-4EF1-8921-9D680ACA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517237"/>
            <a:ext cx="10018713" cy="948266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Relationships of the Covenants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0090C-9DEC-4483-9C1B-409955CF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8609" y="1626657"/>
            <a:ext cx="4497391" cy="792186"/>
          </a:xfrm>
        </p:spPr>
        <p:txBody>
          <a:bodyPr>
            <a:noAutofit/>
          </a:bodyPr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C3CBE-5FF2-48DB-BB11-791DD558F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8608" y="2418843"/>
            <a:ext cx="4802191" cy="4319134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Shadow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b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Hebrews 8:5; 10:1</a:t>
            </a: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An outline</a:t>
            </a:r>
            <a:endParaRPr lang="en-US" sz="4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Authority, duration, glory, priesthood, and sacrifices</a:t>
            </a:r>
            <a:endParaRPr lang="en-US" sz="4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CD439-44DB-46FA-B521-25244BD65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2265" y="1626657"/>
            <a:ext cx="4780758" cy="792186"/>
          </a:xfrm>
        </p:spPr>
        <p:txBody>
          <a:bodyPr/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26CE4-98A2-404C-95AA-8D5BA7418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2263" y="2418843"/>
            <a:ext cx="5376297" cy="4149909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Substance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noProof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10:1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0"/>
              </a:spcBef>
              <a:spcAft>
                <a:spcPts val="0"/>
              </a:spcAft>
              <a:buSzPct val="100000"/>
            </a:pPr>
            <a:r>
              <a:rPr lang="en-US" sz="4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Christ’s authority, eternal glory, priesthood, sacrifices, and salvation excel</a:t>
            </a:r>
            <a:endParaRPr lang="en-US" sz="4000" i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3F57E-5E34-4A01-8525-ADCDC879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2" y="6474114"/>
            <a:ext cx="55116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13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FC43FE6-0FAA-49B6-91EA-BEBBCD53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89433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BCDAB-D601-48F3-A2AD-DE308D027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51" y="685800"/>
            <a:ext cx="7648573" cy="1752599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Both Covenants from God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Hebrews 8:8-10</a:t>
            </a:r>
            <a:endParaRPr lang="en-US" sz="4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4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CB8B8-F8B1-493B-A7E6-3FBFA863C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451" y="2666999"/>
            <a:ext cx="3582047" cy="2483499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Our salvation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Our authority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Our hope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22DDC-D0D7-4F54-A22F-37E9F5A2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9279" y="6486898"/>
            <a:ext cx="55116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200" smtClean="0"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14</a:t>
            </a:fld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6AB2E80-BD1E-4A4D-825C-2FCB20628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id="{87E0C896-17C2-47DD-9D8B-405605C3C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926" y="1822353"/>
            <a:ext cx="1803584" cy="1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896F5A4-A3EE-4A12-8545-AC9C2F715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024" y="4147904"/>
            <a:ext cx="1758358" cy="200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Bent 6">
            <a:extLst>
              <a:ext uri="{FF2B5EF4-FFF2-40B4-BE49-F238E27FC236}">
                <a16:creationId xmlns:a16="http://schemas.microsoft.com/office/drawing/2014/main" id="{568CC813-41E8-4F24-A2C8-D8F136CA0123}"/>
              </a:ext>
            </a:extLst>
          </p:cNvPr>
          <p:cNvSpPr/>
          <p:nvPr/>
        </p:nvSpPr>
        <p:spPr>
          <a:xfrm flipV="1">
            <a:off x="5259851" y="5107202"/>
            <a:ext cx="3754110" cy="842493"/>
          </a:xfrm>
          <a:prstGeom prst="bentArrow">
            <a:avLst>
              <a:gd name="adj1" fmla="val 25000"/>
              <a:gd name="adj2" fmla="val 26297"/>
              <a:gd name="adj3" fmla="val 4622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73CB31-CA85-4AC1-A620-5AA470E09297}"/>
              </a:ext>
            </a:extLst>
          </p:cNvPr>
          <p:cNvSpPr txBox="1"/>
          <p:nvPr/>
        </p:nvSpPr>
        <p:spPr>
          <a:xfrm>
            <a:off x="5899550" y="5107204"/>
            <a:ext cx="2218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 Covenant</a:t>
            </a:r>
          </a:p>
        </p:txBody>
      </p:sp>
    </p:spTree>
    <p:extLst>
      <p:ext uri="{BB962C8B-B14F-4D97-AF65-F5344CB8AC3E}">
        <p14:creationId xmlns:p14="http://schemas.microsoft.com/office/powerpoint/2010/main" val="36265425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25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625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A0281-E3BA-432D-A427-488ABD6A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26719"/>
            <a:ext cx="10018713" cy="1178561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DB1A1-8B4B-4C48-8256-88A4C176E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05281"/>
            <a:ext cx="10514650" cy="474627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An agreement</a:t>
            </a:r>
          </a:p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A solemn obligation bound by the superior (God) upon the inferior (man),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Deut. 4:13, 23</a:t>
            </a:r>
          </a:p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Crucial to understand relationships of old and new covenants,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2 Corinthians 3:12-16 </a:t>
            </a:r>
            <a:b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(2 Timothy 2:15; Matthew 28:18, 20)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D39A2154-AE50-44A1-A2E5-28AEBAFB4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92B3F-D8F0-4A36-9913-6A96DC342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7394" y="64928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2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803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B49E0-20B4-4614-9BAA-BF9CC7CBF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50" y="965200"/>
            <a:ext cx="7372350" cy="34046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000" cap="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 New Covenant Announced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A06A-51CD-4FE9-9BCA-2CC56EE0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54450" y="4503906"/>
            <a:ext cx="7372350" cy="13888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Jeremiah 31:31-34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424" y="1"/>
            <a:ext cx="3258129" cy="6858000"/>
            <a:chOff x="141424" y="1"/>
            <a:chExt cx="3258129" cy="6858000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54B83-93A4-4FBC-BF5A-C4C861683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7297" y="6492875"/>
            <a:ext cx="55116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200" smtClean="0"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3</a:t>
            </a:fld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AACF7D0-D75B-4489-9C3E-7EA8F98A8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024931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A0281-E3BA-432D-A427-488ABD6A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712" y="426719"/>
            <a:ext cx="9771682" cy="1178561"/>
          </a:xfrm>
        </p:spPr>
        <p:txBody>
          <a:bodyPr>
            <a:normAutofit/>
          </a:bodyPr>
          <a:lstStyle/>
          <a:p>
            <a:pPr algn="l"/>
            <a:r>
              <a:rPr lang="en-US" sz="6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 Covenant Announced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DB1A1-8B4B-4C48-8256-88A4C176E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712" y="1889755"/>
            <a:ext cx="10514650" cy="446180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Distinct from old</a:t>
            </a: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Jeremiah 31:31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Days are coming,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31:31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Not like Mt. Sinai covenant,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31:32</a:t>
            </a:r>
            <a:b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(Hebrews 8:6-9)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Nature of the new covenant: </a:t>
            </a:r>
            <a:r>
              <a:rPr lang="en-US" sz="4000" b="1" i="1" cap="small" dirty="0">
                <a:latin typeface="Segoe UI" panose="020B0502040204020203" pitchFamily="34" charset="0"/>
                <a:cs typeface="Segoe UI" panose="020B0502040204020203" pitchFamily="34" charset="0"/>
              </a:rPr>
              <a:t>BETTER</a:t>
            </a:r>
            <a:r>
              <a:rPr lang="en-US" sz="4000" b="1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31:33-34 (Hebrews 8:6-8)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D39A2154-AE50-44A1-A2E5-28AEBAFB4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92B3F-D8F0-4A36-9913-6A96DC342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7394" y="64928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4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2421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A0281-E3BA-432D-A427-488ABD6A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712" y="426719"/>
            <a:ext cx="9771682" cy="1178561"/>
          </a:xfrm>
        </p:spPr>
        <p:txBody>
          <a:bodyPr>
            <a:normAutofit/>
          </a:bodyPr>
          <a:lstStyle/>
          <a:p>
            <a:pPr algn="l"/>
            <a:r>
              <a:rPr lang="en-US" sz="6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 Covenant Announced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DB1A1-8B4B-4C48-8256-88A4C176E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640" y="1889755"/>
            <a:ext cx="10702722" cy="418949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Dedicated by Christ’s death</a:t>
            </a:r>
            <a:r>
              <a:rPr lang="en-US" sz="42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Heb. 9:15-17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He fulfilled the law,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Matthew 5:17; </a:t>
            </a:r>
            <a:b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Romans 10:4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He took away first,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Col. 2:14 (Eph. 2:14-15)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He established second,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Hebrews 10:9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D39A2154-AE50-44A1-A2E5-28AEBAFB4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92B3F-D8F0-4A36-9913-6A96DC342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7394" y="64928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200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5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699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B49E0-20B4-4614-9BAA-BF9CC7CBF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49" y="965200"/>
            <a:ext cx="7612847" cy="34046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RELATIONSHIPS OF THE COVENANTS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424" y="1"/>
            <a:ext cx="3258129" cy="6858000"/>
            <a:chOff x="141424" y="1"/>
            <a:chExt cx="3258129" cy="6858000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54B83-93A4-4FBC-BF5A-C4C861683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7297" y="6492875"/>
            <a:ext cx="55116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200" smtClean="0"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6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AACF7D0-D75B-4489-9C3E-7EA8F98A8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9207380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CDAD-B891-4EF1-8921-9D680ACA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517237"/>
            <a:ext cx="10018713" cy="948266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Relationships of the Covenants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0090C-9DEC-4483-9C1B-409955CF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8609" y="1626657"/>
            <a:ext cx="4497391" cy="792186"/>
          </a:xfrm>
        </p:spPr>
        <p:txBody>
          <a:bodyPr>
            <a:noAutofit/>
          </a:bodyPr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C3CBE-5FF2-48DB-BB11-791DD558F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8609" y="2579997"/>
            <a:ext cx="4780758" cy="376076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Old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Hebrews 8:13 </a:t>
            </a:r>
            <a:b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(Jer. 31:31)</a:t>
            </a:r>
          </a:p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Was becoming obsolete in Jeremiah’s day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CD439-44DB-46FA-B521-25244BD65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2265" y="1626657"/>
            <a:ext cx="4780758" cy="792186"/>
          </a:xfrm>
        </p:spPr>
        <p:txBody>
          <a:bodyPr/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26CE4-98A2-404C-95AA-8D5BA7418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2264" y="2579996"/>
            <a:ext cx="4780758" cy="344757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Hebrews 8:13</a:t>
            </a:r>
          </a:p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0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“Recently made, fresh…new kind, unprecedented, novel”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3F57E-5E34-4A01-8525-ADCDC879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2" y="6474114"/>
            <a:ext cx="55116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7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FC43FE6-0FAA-49B6-91EA-BEBBCD53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76527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CDAD-B891-4EF1-8921-9D680ACA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517237"/>
            <a:ext cx="10018713" cy="948266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Relationships of the Covenants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0090C-9DEC-4483-9C1B-409955CF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8609" y="1626657"/>
            <a:ext cx="4497391" cy="792186"/>
          </a:xfrm>
        </p:spPr>
        <p:txBody>
          <a:bodyPr>
            <a:noAutofit/>
          </a:bodyPr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C3CBE-5FF2-48DB-BB11-791DD558F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8609" y="2579997"/>
            <a:ext cx="4780758" cy="299037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Moses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John 1:17</a:t>
            </a:r>
          </a:p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Mediator of the first covenant,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Galatians 3:19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CD439-44DB-46FA-B521-25244BD65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2265" y="1626657"/>
            <a:ext cx="4780758" cy="792186"/>
          </a:xfrm>
        </p:spPr>
        <p:txBody>
          <a:bodyPr/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26CE4-98A2-404C-95AA-8D5BA7418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2264" y="2579996"/>
            <a:ext cx="4978324" cy="351289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Jesus Christ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Hebrews 9:15</a:t>
            </a:r>
          </a:p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000" noProof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Hear Him for your salvation, </a:t>
            </a:r>
            <a:r>
              <a:rPr lang="en-US" sz="4000" i="1" noProof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Matthew 17:3-5; Acts 3:22-23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3F57E-5E34-4A01-8525-ADCDC879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2" y="6474114"/>
            <a:ext cx="55116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8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FC43FE6-0FAA-49B6-91EA-BEBBCD53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29226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CDAD-B891-4EF1-8921-9D680ACA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517237"/>
            <a:ext cx="10018713" cy="948266"/>
          </a:xfrm>
        </p:spPr>
        <p:txBody>
          <a:bodyPr>
            <a:normAutofit/>
          </a:bodyPr>
          <a:lstStyle/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Relationships of the Covenants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0090C-9DEC-4483-9C1B-409955CF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8609" y="1626657"/>
            <a:ext cx="4497391" cy="792186"/>
          </a:xfrm>
        </p:spPr>
        <p:txBody>
          <a:bodyPr>
            <a:noAutofit/>
          </a:bodyPr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C3CBE-5FF2-48DB-BB11-791DD558F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8609" y="2579997"/>
            <a:ext cx="4780758" cy="351289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Stone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2 Cor. 3:3, 7</a:t>
            </a:r>
          </a:p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Israel hardened its heart and rebelled,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Hebrews 8:9; Zechariah 7:12</a:t>
            </a:r>
          </a:p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endParaRPr lang="en-US" sz="4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CD439-44DB-46FA-B521-25244BD65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2265" y="1626657"/>
            <a:ext cx="4780758" cy="792186"/>
          </a:xfrm>
        </p:spPr>
        <p:txBody>
          <a:bodyPr/>
          <a:lstStyle/>
          <a:p>
            <a:pPr algn="ctr"/>
            <a:r>
              <a:rPr lang="en-US" sz="4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26CE4-98A2-404C-95AA-8D5BA7418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2264" y="2579996"/>
            <a:ext cx="5099622" cy="402806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Hearts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Hebrews 8:10-11</a:t>
            </a:r>
          </a:p>
          <a:p>
            <a:pPr>
              <a:spcBef>
                <a:spcPts val="1200"/>
              </a:spcBef>
              <a:spcAft>
                <a:spcPts val="0"/>
              </a:spcAft>
              <a:buSzPct val="100000"/>
            </a:pPr>
            <a:r>
              <a:rPr lang="en-US" sz="4000" noProof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Only those who put God’s law on their hearts are children of God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3F57E-5E34-4A01-8525-ADCDC879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2" y="6474114"/>
            <a:ext cx="55116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9</a:t>
            </a:fld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FC43FE6-0FAA-49B6-91EA-BEBBCD53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39" y="635155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45076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192</TotalTime>
  <Words>488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Corbel</vt:lpstr>
      <vt:lpstr>Segoe UI</vt:lpstr>
      <vt:lpstr>Segoe UI Semibold</vt:lpstr>
      <vt:lpstr>Parallax</vt:lpstr>
      <vt:lpstr>Relationships of the Old and New Covenants</vt:lpstr>
      <vt:lpstr>COVENANT</vt:lpstr>
      <vt:lpstr>A New Covenant Announced</vt:lpstr>
      <vt:lpstr>New Covenant Announced</vt:lpstr>
      <vt:lpstr>New Covenant Announced</vt:lpstr>
      <vt:lpstr>RELATIONSHIPS OF THE COVENANTS</vt:lpstr>
      <vt:lpstr>Relationships of the Covenants</vt:lpstr>
      <vt:lpstr>Relationships of the Covenants</vt:lpstr>
      <vt:lpstr>Relationships of the Covenants</vt:lpstr>
      <vt:lpstr>Relationships of the Covenants</vt:lpstr>
      <vt:lpstr>Relationships of the Covenants</vt:lpstr>
      <vt:lpstr>Relationships of the Covenants</vt:lpstr>
      <vt:lpstr>Relationships of the Covenants</vt:lpstr>
      <vt:lpstr>Both Covenants from God Hebrews 8:8-10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of the Old and New Covenants</dc:title>
  <dc:creator>Joe R</dc:creator>
  <cp:lastModifiedBy>Joe R Price</cp:lastModifiedBy>
  <cp:revision>50</cp:revision>
  <dcterms:created xsi:type="dcterms:W3CDTF">2021-02-08T22:38:58Z</dcterms:created>
  <dcterms:modified xsi:type="dcterms:W3CDTF">2021-02-14T16:39:04Z</dcterms:modified>
</cp:coreProperties>
</file>