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0"/>
  </p:notesMasterIdLst>
  <p:sldIdLst>
    <p:sldId id="283" r:id="rId3"/>
    <p:sldId id="273" r:id="rId4"/>
    <p:sldId id="280" r:id="rId5"/>
    <p:sldId id="265" r:id="rId6"/>
    <p:sldId id="281" r:id="rId7"/>
    <p:sldId id="282" r:id="rId8"/>
    <p:sldId id="272" r:id="rId9"/>
  </p:sldIdLst>
  <p:sldSz cx="12192000" cy="6858000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2" y="180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85080-9C8B-423A-8030-EEEDCAAA21B0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DBFEB-90AC-4324-B0FC-D732377FB5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2A5C-5A73-49C4-ADD2-282A8F9D416F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BE1C6-C5E2-4CB0-9CED-3485E6E32E7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5B59A-311D-4C0E-87C5-E65A00B01E85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6BB3C-EF7A-4AE9-BF91-68FDF0A8A47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DF5CF-38FB-47B5-AEAD-123CDA1886E4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A4DC3-996D-4377-AD0E-4CB49DB9897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80276-5144-44C2-B595-48E4AB231E0D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A7029-A965-4F4F-8D2D-989C9001FF0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B5F40-5EB8-4BA7-800A-D3C977BD9F3F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A6100-EBA3-4D23-9B07-71ED282A845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64544-1316-407C-97B8-C7DF5DB8DEF1}" type="datetime1">
              <a:rPr lang="da-DK" smtClean="0"/>
              <a:t>07-02-2021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2FEB-8038-41AE-B295-3411CF09962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18183-8721-4FB4-8C1C-4941289507E5}" type="datetime1">
              <a:rPr lang="da-DK" smtClean="0"/>
              <a:t>07-02-2021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B2E7-4400-41FE-B0B5-03CBDE763BA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A4FF5-D3FB-4F46-A9ED-0CE9E7CED11C}" type="datetime1">
              <a:rPr lang="da-DK" smtClean="0"/>
              <a:t>07-02-2021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73F39-92F9-4E48-B956-EEF64E9D7B3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2988C-2B1D-4CDE-BB6F-54770D29BB24}" type="datetime1">
              <a:rPr lang="da-DK" smtClean="0"/>
              <a:t>07-02-2021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678A1-76DB-4133-9A82-5F5CAF66583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2F881-B98A-4871-A58C-EB8DD9133AD2}" type="datetime1">
              <a:rPr lang="da-DK" smtClean="0"/>
              <a:t>07-02-2021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EDCDE-871A-4AC6-AEA0-CEB12316C2E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EE4B8-C9F0-4114-9DC5-ADE5C8101C9B}" type="datetime1">
              <a:rPr lang="da-DK" smtClean="0"/>
              <a:t>07-02-2021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F73D9-CD9F-4CA4-A8E1-2222706532C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C1F382-4686-4D06-8CBC-C3233278CB68}" type="datetime1">
              <a:rPr lang="da-DK" smtClean="0"/>
              <a:t>07-02-2021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49C287-85A8-4648-A5A4-F53A617436C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32" descr="Blue sky Corner.jpg">
            <a:extLst>
              <a:ext uri="{FF2B5EF4-FFF2-40B4-BE49-F238E27FC236}">
                <a16:creationId xmlns:a16="http://schemas.microsoft.com/office/drawing/2014/main" id="{F778F7D8-1CD8-4D22-B3E3-D8A70DB907A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5FEB87-7AFD-4DC8-BCDC-B82E8619B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976826"/>
            <a:ext cx="10363200" cy="2355077"/>
          </a:xfrm>
        </p:spPr>
        <p:txBody>
          <a:bodyPr/>
          <a:lstStyle/>
          <a:p>
            <a:r>
              <a:rPr lang="en-US" sz="7200" b="1" dirty="0">
                <a:latin typeface="Cambria" panose="02040503050406030204" pitchFamily="18" charset="0"/>
                <a:ea typeface="Cambria" panose="02040503050406030204" pitchFamily="18" charset="0"/>
              </a:rPr>
              <a:t>Why Obedience</a:t>
            </a:r>
            <a:br>
              <a:rPr lang="en-US" sz="72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b="1" dirty="0">
                <a:latin typeface="Cambria" panose="02040503050406030204" pitchFamily="18" charset="0"/>
                <a:ea typeface="Cambria" panose="02040503050406030204" pitchFamily="18" charset="0"/>
              </a:rPr>
              <a:t>Pleases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B16C45-2DE5-4046-B582-0A2ABF135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9762" y="5419224"/>
            <a:ext cx="8377881" cy="932335"/>
          </a:xfrm>
        </p:spPr>
        <p:txBody>
          <a:bodyPr/>
          <a:lstStyle/>
          <a:p>
            <a:pPr algn="r"/>
            <a:r>
              <a:rPr lang="en-US" sz="4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Scripture Reading: Luke 5:1-6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C30A16EA-A01C-470F-BDD8-5CF116F8F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439" y="6351559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466571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Billede 32" descr="Blue sky Corner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221332" y="1524414"/>
            <a:ext cx="4363501" cy="172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4800" b="1" kern="0" spc="400" dirty="0">
                <a:solidFill>
                  <a:srgbClr val="002060"/>
                </a:solidFill>
                <a:latin typeface="Cambria" pitchFamily="18" charset="0"/>
              </a:rPr>
              <a:t>VIEWED NEGATIVELY</a:t>
            </a:r>
            <a:endParaRPr lang="de-DE" sz="4800" kern="0" spc="4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>
            <a:off x="609601" y="3028950"/>
            <a:ext cx="5521326" cy="3829050"/>
          </a:xfrm>
          <a:custGeom>
            <a:avLst/>
            <a:gdLst/>
            <a:ahLst/>
            <a:cxnLst>
              <a:cxn ang="0">
                <a:pos x="0" y="1562"/>
              </a:cxn>
              <a:cxn ang="0">
                <a:pos x="0" y="2604"/>
              </a:cxn>
              <a:cxn ang="0">
                <a:pos x="1272" y="2604"/>
              </a:cxn>
              <a:cxn ang="0">
                <a:pos x="2612" y="0"/>
              </a:cxn>
              <a:cxn ang="0">
                <a:pos x="0" y="1562"/>
              </a:cxn>
            </a:cxnLst>
            <a:rect l="0" t="0" r="r" b="b"/>
            <a:pathLst>
              <a:path w="2612" h="2604">
                <a:moveTo>
                  <a:pt x="0" y="1562"/>
                </a:moveTo>
                <a:lnTo>
                  <a:pt x="0" y="2604"/>
                </a:lnTo>
                <a:lnTo>
                  <a:pt x="1272" y="2604"/>
                </a:lnTo>
                <a:lnTo>
                  <a:pt x="2612" y="0"/>
                </a:lnTo>
                <a:lnTo>
                  <a:pt x="0" y="1562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6" name="Freeform 70"/>
          <p:cNvSpPr>
            <a:spLocks/>
          </p:cNvSpPr>
          <p:nvPr/>
        </p:nvSpPr>
        <p:spPr bwMode="auto">
          <a:xfrm>
            <a:off x="3286128" y="3032126"/>
            <a:ext cx="5521326" cy="3825875"/>
          </a:xfrm>
          <a:custGeom>
            <a:avLst/>
            <a:gdLst/>
            <a:ahLst/>
            <a:cxnLst>
              <a:cxn ang="0">
                <a:pos x="0" y="2602"/>
              </a:cxn>
              <a:cxn ang="0">
                <a:pos x="2568" y="2602"/>
              </a:cxn>
              <a:cxn ang="0">
                <a:pos x="1338" y="0"/>
              </a:cxn>
              <a:cxn ang="0">
                <a:pos x="0" y="2602"/>
              </a:cxn>
            </a:cxnLst>
            <a:rect l="0" t="0" r="r" b="b"/>
            <a:pathLst>
              <a:path w="2568" h="2602">
                <a:moveTo>
                  <a:pt x="0" y="2602"/>
                </a:moveTo>
                <a:lnTo>
                  <a:pt x="2568" y="2602"/>
                </a:lnTo>
                <a:lnTo>
                  <a:pt x="1338" y="0"/>
                </a:lnTo>
                <a:lnTo>
                  <a:pt x="0" y="2602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7" name="Freeform 71"/>
          <p:cNvSpPr>
            <a:spLocks/>
          </p:cNvSpPr>
          <p:nvPr/>
        </p:nvSpPr>
        <p:spPr bwMode="auto">
          <a:xfrm>
            <a:off x="6162675" y="3028950"/>
            <a:ext cx="5419724" cy="3829050"/>
          </a:xfrm>
          <a:custGeom>
            <a:avLst/>
            <a:gdLst/>
            <a:ahLst/>
            <a:cxnLst>
              <a:cxn ang="0">
                <a:pos x="1230" y="2604"/>
              </a:cxn>
              <a:cxn ang="0">
                <a:pos x="1230" y="2604"/>
              </a:cxn>
              <a:cxn ang="0">
                <a:pos x="2554" y="2604"/>
              </a:cxn>
              <a:cxn ang="0">
                <a:pos x="2554" y="1540"/>
              </a:cxn>
              <a:cxn ang="0">
                <a:pos x="0" y="0"/>
              </a:cxn>
              <a:cxn ang="0">
                <a:pos x="1230" y="2604"/>
              </a:cxn>
            </a:cxnLst>
            <a:rect l="0" t="0" r="r" b="b"/>
            <a:pathLst>
              <a:path w="2554" h="2604">
                <a:moveTo>
                  <a:pt x="1230" y="2604"/>
                </a:moveTo>
                <a:lnTo>
                  <a:pt x="1230" y="2604"/>
                </a:lnTo>
                <a:lnTo>
                  <a:pt x="2554" y="2604"/>
                </a:lnTo>
                <a:lnTo>
                  <a:pt x="2554" y="1540"/>
                </a:lnTo>
                <a:lnTo>
                  <a:pt x="0" y="0"/>
                </a:lnTo>
                <a:lnTo>
                  <a:pt x="1230" y="2604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60" name="Tekstboks 59"/>
          <p:cNvSpPr txBox="1"/>
          <p:nvPr/>
        </p:nvSpPr>
        <p:spPr>
          <a:xfrm rot="1529415">
            <a:off x="6991196" y="4552284"/>
            <a:ext cx="4408211" cy="132343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RITUAL VOID</a:t>
            </a:r>
            <a:b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OF HEART</a:t>
            </a:r>
          </a:p>
        </p:txBody>
      </p:sp>
      <p:sp>
        <p:nvSpPr>
          <p:cNvPr id="61" name="Tekstboks 60"/>
          <p:cNvSpPr txBox="1"/>
          <p:nvPr/>
        </p:nvSpPr>
        <p:spPr>
          <a:xfrm rot="9269761" flipV="1">
            <a:off x="944264" y="4673660"/>
            <a:ext cx="4147077" cy="707886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UNDER THREAT</a:t>
            </a:r>
          </a:p>
        </p:txBody>
      </p:sp>
      <p:sp>
        <p:nvSpPr>
          <p:cNvPr id="62" name="Tekstboks 61"/>
          <p:cNvSpPr txBox="1"/>
          <p:nvPr/>
        </p:nvSpPr>
        <p:spPr>
          <a:xfrm rot="10800000" flipV="1">
            <a:off x="4354542" y="5027604"/>
            <a:ext cx="3451166" cy="132343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EARNING SUPERIORITY</a:t>
            </a:r>
          </a:p>
        </p:txBody>
      </p:sp>
      <p:grpSp>
        <p:nvGrpSpPr>
          <p:cNvPr id="2059" name="Gruppe 36"/>
          <p:cNvGrpSpPr>
            <a:grpSpLocks/>
          </p:cNvGrpSpPr>
          <p:nvPr/>
        </p:nvGrpSpPr>
        <p:grpSpPr bwMode="auto">
          <a:xfrm>
            <a:off x="5838825" y="1562100"/>
            <a:ext cx="630238" cy="1524000"/>
            <a:chOff x="3429000" y="809625"/>
            <a:chExt cx="2417763" cy="5848350"/>
          </a:xfrm>
        </p:grpSpPr>
        <p:grpSp>
          <p:nvGrpSpPr>
            <p:cNvPr id="2064" name="Gruppe 70"/>
            <p:cNvGrpSpPr>
              <a:grpSpLocks/>
            </p:cNvGrpSpPr>
            <p:nvPr/>
          </p:nvGrpSpPr>
          <p:grpSpPr bwMode="auto">
            <a:xfrm>
              <a:off x="3429000" y="809625"/>
              <a:ext cx="2417763" cy="5848350"/>
              <a:chOff x="7627938" y="4784725"/>
              <a:chExt cx="3409950" cy="8248650"/>
            </a:xfrm>
          </p:grpSpPr>
          <p:sp>
            <p:nvSpPr>
              <p:cNvPr id="31" name="Freeform 96"/>
              <p:cNvSpPr>
                <a:spLocks noEditPoints="1"/>
              </p:cNvSpPr>
              <p:nvPr/>
            </p:nvSpPr>
            <p:spPr bwMode="auto">
              <a:xfrm>
                <a:off x="7627938" y="4784725"/>
                <a:ext cx="3409950" cy="8248650"/>
              </a:xfrm>
              <a:custGeom>
                <a:avLst/>
                <a:gdLst>
                  <a:gd name="T0" fmla="*/ 2147483647 w 2148"/>
                  <a:gd name="T1" fmla="*/ 307459046 h 5196"/>
                  <a:gd name="T2" fmla="*/ 2147483647 w 2148"/>
                  <a:gd name="T3" fmla="*/ 372983084 h 5196"/>
                  <a:gd name="T4" fmla="*/ 2147483647 w 2148"/>
                  <a:gd name="T5" fmla="*/ 524192501 h 5196"/>
                  <a:gd name="T6" fmla="*/ 2147483647 w 2148"/>
                  <a:gd name="T7" fmla="*/ 761087100 h 5196"/>
                  <a:gd name="T8" fmla="*/ 2147483647 w 2148"/>
                  <a:gd name="T9" fmla="*/ 1607859480 h 5196"/>
                  <a:gd name="T10" fmla="*/ 2147483647 w 2148"/>
                  <a:gd name="T11" fmla="*/ 2147483647 h 5196"/>
                  <a:gd name="T12" fmla="*/ 2147483647 w 2148"/>
                  <a:gd name="T13" fmla="*/ 2147483647 h 5196"/>
                  <a:gd name="T14" fmla="*/ 2147483647 w 2148"/>
                  <a:gd name="T15" fmla="*/ 2147483647 h 5196"/>
                  <a:gd name="T16" fmla="*/ 2147483647 w 2148"/>
                  <a:gd name="T17" fmla="*/ 2147483647 h 5196"/>
                  <a:gd name="T18" fmla="*/ 2147483647 w 2148"/>
                  <a:gd name="T19" fmla="*/ 2147483647 h 5196"/>
                  <a:gd name="T20" fmla="*/ 2147483647 w 2148"/>
                  <a:gd name="T21" fmla="*/ 2147483647 h 5196"/>
                  <a:gd name="T22" fmla="*/ 2001003947 w 2148"/>
                  <a:gd name="T23" fmla="*/ 2147483647 h 5196"/>
                  <a:gd name="T24" fmla="*/ 1849794640 w 2148"/>
                  <a:gd name="T25" fmla="*/ 2147483647 h 5196"/>
                  <a:gd name="T26" fmla="*/ 1955641155 w 2148"/>
                  <a:gd name="T27" fmla="*/ 2147483647 h 5196"/>
                  <a:gd name="T28" fmla="*/ 1683464403 w 2148"/>
                  <a:gd name="T29" fmla="*/ 2147483647 h 5196"/>
                  <a:gd name="T30" fmla="*/ 1179432986 w 2148"/>
                  <a:gd name="T31" fmla="*/ 2147483647 h 5196"/>
                  <a:gd name="T32" fmla="*/ 892135304 w 2148"/>
                  <a:gd name="T33" fmla="*/ 1355843950 h 5196"/>
                  <a:gd name="T34" fmla="*/ 695563007 w 2148"/>
                  <a:gd name="T35" fmla="*/ 589716539 h 5196"/>
                  <a:gd name="T36" fmla="*/ 836691891 w 2148"/>
                  <a:gd name="T37" fmla="*/ 277217183 h 5196"/>
                  <a:gd name="T38" fmla="*/ 448587807 w 2148"/>
                  <a:gd name="T39" fmla="*/ 10080624 h 5196"/>
                  <a:gd name="T40" fmla="*/ 196572148 w 2148"/>
                  <a:gd name="T41" fmla="*/ 100806237 h 5196"/>
                  <a:gd name="T42" fmla="*/ 40322494 w 2148"/>
                  <a:gd name="T43" fmla="*/ 362902463 h 5196"/>
                  <a:gd name="T44" fmla="*/ 85685298 w 2148"/>
                  <a:gd name="T45" fmla="*/ 549394054 h 5196"/>
                  <a:gd name="T46" fmla="*/ 186491527 w 2148"/>
                  <a:gd name="T47" fmla="*/ 761087100 h 5196"/>
                  <a:gd name="T48" fmla="*/ 161289976 w 2148"/>
                  <a:gd name="T49" fmla="*/ 1305440844 h 5196"/>
                  <a:gd name="T50" fmla="*/ 619958354 w 2148"/>
                  <a:gd name="T51" fmla="*/ 2147483647 h 5196"/>
                  <a:gd name="T52" fmla="*/ 806449832 w 2148"/>
                  <a:gd name="T53" fmla="*/ 2147483647 h 5196"/>
                  <a:gd name="T54" fmla="*/ 1315521361 w 2148"/>
                  <a:gd name="T55" fmla="*/ 2147483647 h 5196"/>
                  <a:gd name="T56" fmla="*/ 1290319810 w 2148"/>
                  <a:gd name="T57" fmla="*/ 2147483647 h 5196"/>
                  <a:gd name="T58" fmla="*/ 1502012839 w 2148"/>
                  <a:gd name="T59" fmla="*/ 2147483647 h 5196"/>
                  <a:gd name="T60" fmla="*/ 1461690357 w 2148"/>
                  <a:gd name="T61" fmla="*/ 2147483647 h 5196"/>
                  <a:gd name="T62" fmla="*/ 1491932219 w 2148"/>
                  <a:gd name="T63" fmla="*/ 2147483647 h 5196"/>
                  <a:gd name="T64" fmla="*/ 1491932219 w 2148"/>
                  <a:gd name="T65" fmla="*/ 2147483647 h 5196"/>
                  <a:gd name="T66" fmla="*/ 1582657802 w 2148"/>
                  <a:gd name="T67" fmla="*/ 2147483647 h 5196"/>
                  <a:gd name="T68" fmla="*/ 1764109367 w 2148"/>
                  <a:gd name="T69" fmla="*/ 2147483647 h 5196"/>
                  <a:gd name="T70" fmla="*/ 1980842706 w 2148"/>
                  <a:gd name="T71" fmla="*/ 2147483647 h 5196"/>
                  <a:gd name="T72" fmla="*/ 2021165187 w 2148"/>
                  <a:gd name="T73" fmla="*/ 2147483647 h 5196"/>
                  <a:gd name="T74" fmla="*/ 2147483647 w 2148"/>
                  <a:gd name="T75" fmla="*/ 2147483647 h 5196"/>
                  <a:gd name="T76" fmla="*/ 2147483647 w 2148"/>
                  <a:gd name="T77" fmla="*/ 2147483647 h 5196"/>
                  <a:gd name="T78" fmla="*/ 2147483647 w 2148"/>
                  <a:gd name="T79" fmla="*/ 2147483647 h 5196"/>
                  <a:gd name="T80" fmla="*/ 2147483647 w 2148"/>
                  <a:gd name="T81" fmla="*/ 2147483647 h 5196"/>
                  <a:gd name="T82" fmla="*/ 2147483647 w 2148"/>
                  <a:gd name="T83" fmla="*/ 2147483647 h 5196"/>
                  <a:gd name="T84" fmla="*/ 2147483647 w 2148"/>
                  <a:gd name="T85" fmla="*/ 2147483647 h 5196"/>
                  <a:gd name="T86" fmla="*/ 2147483647 w 2148"/>
                  <a:gd name="T87" fmla="*/ 2147483647 h 5196"/>
                  <a:gd name="T88" fmla="*/ 2147483647 w 2148"/>
                  <a:gd name="T89" fmla="*/ 2147483647 h 5196"/>
                  <a:gd name="T90" fmla="*/ 2147483647 w 2148"/>
                  <a:gd name="T91" fmla="*/ 2147483647 h 5196"/>
                  <a:gd name="T92" fmla="*/ 2147483647 w 2148"/>
                  <a:gd name="T93" fmla="*/ 2147483647 h 5196"/>
                  <a:gd name="T94" fmla="*/ 2147483647 w 2148"/>
                  <a:gd name="T95" fmla="*/ 2147483647 h 5196"/>
                  <a:gd name="T96" fmla="*/ 2147483647 w 2148"/>
                  <a:gd name="T97" fmla="*/ 2147483647 h 5196"/>
                  <a:gd name="T98" fmla="*/ 2147483647 w 2148"/>
                  <a:gd name="T99" fmla="*/ 2147483647 h 5196"/>
                  <a:gd name="T100" fmla="*/ 2147483647 w 2148"/>
                  <a:gd name="T101" fmla="*/ 2147483647 h 5196"/>
                  <a:gd name="T102" fmla="*/ 2147483647 w 2148"/>
                  <a:gd name="T103" fmla="*/ 2051407210 h 5196"/>
                  <a:gd name="T104" fmla="*/ 2147483647 w 2148"/>
                  <a:gd name="T105" fmla="*/ 1345763329 h 5196"/>
                  <a:gd name="T106" fmla="*/ 2147483647 w 2148"/>
                  <a:gd name="T107" fmla="*/ 1028223760 h 5196"/>
                  <a:gd name="T108" fmla="*/ 2147483647 w 2148"/>
                  <a:gd name="T109" fmla="*/ 751006479 h 5196"/>
                  <a:gd name="T110" fmla="*/ 2147483647 w 2148"/>
                  <a:gd name="T111" fmla="*/ 2147483647 h 5196"/>
                  <a:gd name="T112" fmla="*/ 2147483647 w 2148"/>
                  <a:gd name="T113" fmla="*/ 2147483647 h 5196"/>
                  <a:gd name="T114" fmla="*/ 2147483647 w 2148"/>
                  <a:gd name="T115" fmla="*/ 2147483647 h 5196"/>
                  <a:gd name="T116" fmla="*/ 2147483647 w 2148"/>
                  <a:gd name="T117" fmla="*/ 2147483647 h 5196"/>
                  <a:gd name="T118" fmla="*/ 2147483647 w 2148"/>
                  <a:gd name="T119" fmla="*/ 2147483647 h 5196"/>
                  <a:gd name="T120" fmla="*/ 2111890771 w 2148"/>
                  <a:gd name="T121" fmla="*/ 2147483647 h 5196"/>
                  <a:gd name="T122" fmla="*/ 2147483647 w 2148"/>
                  <a:gd name="T123" fmla="*/ 2147483647 h 519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148"/>
                  <a:gd name="T187" fmla="*/ 0 h 5196"/>
                  <a:gd name="T188" fmla="*/ 2148 w 2148"/>
                  <a:gd name="T189" fmla="*/ 5196 h 519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148" h="5196">
                    <a:moveTo>
                      <a:pt x="2136" y="254"/>
                    </a:moveTo>
                    <a:lnTo>
                      <a:pt x="2086" y="166"/>
                    </a:lnTo>
                    <a:lnTo>
                      <a:pt x="2078" y="154"/>
                    </a:lnTo>
                    <a:lnTo>
                      <a:pt x="2068" y="142"/>
                    </a:lnTo>
                    <a:lnTo>
                      <a:pt x="2060" y="136"/>
                    </a:lnTo>
                    <a:lnTo>
                      <a:pt x="2054" y="132"/>
                    </a:lnTo>
                    <a:lnTo>
                      <a:pt x="2026" y="126"/>
                    </a:lnTo>
                    <a:lnTo>
                      <a:pt x="2008" y="122"/>
                    </a:lnTo>
                    <a:lnTo>
                      <a:pt x="1990" y="120"/>
                    </a:lnTo>
                    <a:lnTo>
                      <a:pt x="1976" y="120"/>
                    </a:lnTo>
                    <a:lnTo>
                      <a:pt x="1964" y="124"/>
                    </a:lnTo>
                    <a:lnTo>
                      <a:pt x="1938" y="130"/>
                    </a:lnTo>
                    <a:lnTo>
                      <a:pt x="1914" y="140"/>
                    </a:lnTo>
                    <a:lnTo>
                      <a:pt x="1892" y="148"/>
                    </a:lnTo>
                    <a:lnTo>
                      <a:pt x="1872" y="150"/>
                    </a:lnTo>
                    <a:lnTo>
                      <a:pt x="1868" y="152"/>
                    </a:lnTo>
                    <a:lnTo>
                      <a:pt x="1864" y="156"/>
                    </a:lnTo>
                    <a:lnTo>
                      <a:pt x="1858" y="164"/>
                    </a:lnTo>
                    <a:lnTo>
                      <a:pt x="1854" y="176"/>
                    </a:lnTo>
                    <a:lnTo>
                      <a:pt x="1852" y="184"/>
                    </a:lnTo>
                    <a:lnTo>
                      <a:pt x="1854" y="208"/>
                    </a:lnTo>
                    <a:lnTo>
                      <a:pt x="1856" y="234"/>
                    </a:lnTo>
                    <a:lnTo>
                      <a:pt x="1858" y="252"/>
                    </a:lnTo>
                    <a:lnTo>
                      <a:pt x="1860" y="258"/>
                    </a:lnTo>
                    <a:lnTo>
                      <a:pt x="1864" y="264"/>
                    </a:lnTo>
                    <a:lnTo>
                      <a:pt x="1872" y="270"/>
                    </a:lnTo>
                    <a:lnTo>
                      <a:pt x="1882" y="302"/>
                    </a:lnTo>
                    <a:lnTo>
                      <a:pt x="1888" y="330"/>
                    </a:lnTo>
                    <a:lnTo>
                      <a:pt x="1890" y="362"/>
                    </a:lnTo>
                    <a:lnTo>
                      <a:pt x="1888" y="394"/>
                    </a:lnTo>
                    <a:lnTo>
                      <a:pt x="1882" y="428"/>
                    </a:lnTo>
                    <a:lnTo>
                      <a:pt x="1876" y="450"/>
                    </a:lnTo>
                    <a:lnTo>
                      <a:pt x="1866" y="484"/>
                    </a:lnTo>
                    <a:lnTo>
                      <a:pt x="1850" y="516"/>
                    </a:lnTo>
                    <a:lnTo>
                      <a:pt x="1784" y="638"/>
                    </a:lnTo>
                    <a:lnTo>
                      <a:pt x="1752" y="702"/>
                    </a:lnTo>
                    <a:lnTo>
                      <a:pt x="1730" y="744"/>
                    </a:lnTo>
                    <a:lnTo>
                      <a:pt x="1712" y="776"/>
                    </a:lnTo>
                    <a:lnTo>
                      <a:pt x="1694" y="808"/>
                    </a:lnTo>
                    <a:lnTo>
                      <a:pt x="1648" y="878"/>
                    </a:lnTo>
                    <a:lnTo>
                      <a:pt x="1640" y="892"/>
                    </a:lnTo>
                    <a:lnTo>
                      <a:pt x="1632" y="908"/>
                    </a:lnTo>
                    <a:lnTo>
                      <a:pt x="1626" y="924"/>
                    </a:lnTo>
                    <a:lnTo>
                      <a:pt x="1622" y="940"/>
                    </a:lnTo>
                    <a:lnTo>
                      <a:pt x="1610" y="970"/>
                    </a:lnTo>
                    <a:lnTo>
                      <a:pt x="1596" y="1002"/>
                    </a:lnTo>
                    <a:lnTo>
                      <a:pt x="1584" y="1022"/>
                    </a:lnTo>
                    <a:lnTo>
                      <a:pt x="1548" y="1086"/>
                    </a:lnTo>
                    <a:lnTo>
                      <a:pt x="1532" y="1108"/>
                    </a:lnTo>
                    <a:lnTo>
                      <a:pt x="1512" y="1138"/>
                    </a:lnTo>
                    <a:lnTo>
                      <a:pt x="1490" y="1168"/>
                    </a:lnTo>
                    <a:lnTo>
                      <a:pt x="1474" y="1188"/>
                    </a:lnTo>
                    <a:lnTo>
                      <a:pt x="1458" y="1212"/>
                    </a:lnTo>
                    <a:lnTo>
                      <a:pt x="1448" y="1228"/>
                    </a:lnTo>
                    <a:lnTo>
                      <a:pt x="1440" y="1246"/>
                    </a:lnTo>
                    <a:lnTo>
                      <a:pt x="1424" y="1270"/>
                    </a:lnTo>
                    <a:lnTo>
                      <a:pt x="1402" y="1302"/>
                    </a:lnTo>
                    <a:lnTo>
                      <a:pt x="1392" y="1316"/>
                    </a:lnTo>
                    <a:lnTo>
                      <a:pt x="1378" y="1328"/>
                    </a:lnTo>
                    <a:lnTo>
                      <a:pt x="1364" y="1340"/>
                    </a:lnTo>
                    <a:lnTo>
                      <a:pt x="1350" y="1350"/>
                    </a:lnTo>
                    <a:lnTo>
                      <a:pt x="1306" y="1376"/>
                    </a:lnTo>
                    <a:lnTo>
                      <a:pt x="1292" y="1382"/>
                    </a:lnTo>
                    <a:lnTo>
                      <a:pt x="1278" y="1384"/>
                    </a:lnTo>
                    <a:lnTo>
                      <a:pt x="1264" y="1384"/>
                    </a:lnTo>
                    <a:lnTo>
                      <a:pt x="1260" y="1382"/>
                    </a:lnTo>
                    <a:lnTo>
                      <a:pt x="1256" y="1378"/>
                    </a:lnTo>
                    <a:lnTo>
                      <a:pt x="1248" y="1370"/>
                    </a:lnTo>
                    <a:lnTo>
                      <a:pt x="1240" y="1356"/>
                    </a:lnTo>
                    <a:lnTo>
                      <a:pt x="1236" y="1342"/>
                    </a:lnTo>
                    <a:lnTo>
                      <a:pt x="1234" y="1326"/>
                    </a:lnTo>
                    <a:lnTo>
                      <a:pt x="1230" y="1230"/>
                    </a:lnTo>
                    <a:lnTo>
                      <a:pt x="1226" y="1194"/>
                    </a:lnTo>
                    <a:lnTo>
                      <a:pt x="1222" y="1158"/>
                    </a:lnTo>
                    <a:lnTo>
                      <a:pt x="1204" y="1068"/>
                    </a:lnTo>
                    <a:lnTo>
                      <a:pt x="1200" y="1052"/>
                    </a:lnTo>
                    <a:lnTo>
                      <a:pt x="1194" y="1034"/>
                    </a:lnTo>
                    <a:lnTo>
                      <a:pt x="1186" y="1016"/>
                    </a:lnTo>
                    <a:lnTo>
                      <a:pt x="1176" y="1002"/>
                    </a:lnTo>
                    <a:lnTo>
                      <a:pt x="1148" y="962"/>
                    </a:lnTo>
                    <a:lnTo>
                      <a:pt x="1138" y="950"/>
                    </a:lnTo>
                    <a:lnTo>
                      <a:pt x="1124" y="940"/>
                    </a:lnTo>
                    <a:lnTo>
                      <a:pt x="1108" y="932"/>
                    </a:lnTo>
                    <a:lnTo>
                      <a:pt x="1092" y="930"/>
                    </a:lnTo>
                    <a:lnTo>
                      <a:pt x="972" y="926"/>
                    </a:lnTo>
                    <a:lnTo>
                      <a:pt x="954" y="926"/>
                    </a:lnTo>
                    <a:lnTo>
                      <a:pt x="936" y="930"/>
                    </a:lnTo>
                    <a:lnTo>
                      <a:pt x="918" y="936"/>
                    </a:lnTo>
                    <a:lnTo>
                      <a:pt x="904" y="942"/>
                    </a:lnTo>
                    <a:lnTo>
                      <a:pt x="890" y="952"/>
                    </a:lnTo>
                    <a:lnTo>
                      <a:pt x="876" y="960"/>
                    </a:lnTo>
                    <a:lnTo>
                      <a:pt x="860" y="972"/>
                    </a:lnTo>
                    <a:lnTo>
                      <a:pt x="846" y="986"/>
                    </a:lnTo>
                    <a:lnTo>
                      <a:pt x="836" y="998"/>
                    </a:lnTo>
                    <a:lnTo>
                      <a:pt x="804" y="1042"/>
                    </a:lnTo>
                    <a:lnTo>
                      <a:pt x="794" y="1056"/>
                    </a:lnTo>
                    <a:lnTo>
                      <a:pt x="784" y="1072"/>
                    </a:lnTo>
                    <a:lnTo>
                      <a:pt x="776" y="1090"/>
                    </a:lnTo>
                    <a:lnTo>
                      <a:pt x="770" y="1104"/>
                    </a:lnTo>
                    <a:lnTo>
                      <a:pt x="754" y="1152"/>
                    </a:lnTo>
                    <a:lnTo>
                      <a:pt x="746" y="1186"/>
                    </a:lnTo>
                    <a:lnTo>
                      <a:pt x="740" y="1222"/>
                    </a:lnTo>
                    <a:lnTo>
                      <a:pt x="738" y="1272"/>
                    </a:lnTo>
                    <a:lnTo>
                      <a:pt x="734" y="1346"/>
                    </a:lnTo>
                    <a:lnTo>
                      <a:pt x="734" y="1366"/>
                    </a:lnTo>
                    <a:lnTo>
                      <a:pt x="736" y="1382"/>
                    </a:lnTo>
                    <a:lnTo>
                      <a:pt x="742" y="1398"/>
                    </a:lnTo>
                    <a:lnTo>
                      <a:pt x="750" y="1416"/>
                    </a:lnTo>
                    <a:lnTo>
                      <a:pt x="758" y="1428"/>
                    </a:lnTo>
                    <a:lnTo>
                      <a:pt x="764" y="1436"/>
                    </a:lnTo>
                    <a:lnTo>
                      <a:pt x="772" y="1448"/>
                    </a:lnTo>
                    <a:lnTo>
                      <a:pt x="778" y="1458"/>
                    </a:lnTo>
                    <a:lnTo>
                      <a:pt x="778" y="1468"/>
                    </a:lnTo>
                    <a:lnTo>
                      <a:pt x="776" y="1472"/>
                    </a:lnTo>
                    <a:lnTo>
                      <a:pt x="774" y="1474"/>
                    </a:lnTo>
                    <a:lnTo>
                      <a:pt x="770" y="1476"/>
                    </a:lnTo>
                    <a:lnTo>
                      <a:pt x="766" y="1478"/>
                    </a:lnTo>
                    <a:lnTo>
                      <a:pt x="756" y="1474"/>
                    </a:lnTo>
                    <a:lnTo>
                      <a:pt x="744" y="1468"/>
                    </a:lnTo>
                    <a:lnTo>
                      <a:pt x="734" y="1458"/>
                    </a:lnTo>
                    <a:lnTo>
                      <a:pt x="690" y="1406"/>
                    </a:lnTo>
                    <a:lnTo>
                      <a:pt x="678" y="1392"/>
                    </a:lnTo>
                    <a:lnTo>
                      <a:pt x="668" y="1376"/>
                    </a:lnTo>
                    <a:lnTo>
                      <a:pt x="658" y="1360"/>
                    </a:lnTo>
                    <a:lnTo>
                      <a:pt x="650" y="1346"/>
                    </a:lnTo>
                    <a:lnTo>
                      <a:pt x="618" y="1272"/>
                    </a:lnTo>
                    <a:lnTo>
                      <a:pt x="588" y="1208"/>
                    </a:lnTo>
                    <a:lnTo>
                      <a:pt x="528" y="1088"/>
                    </a:lnTo>
                    <a:lnTo>
                      <a:pt x="512" y="1054"/>
                    </a:lnTo>
                    <a:lnTo>
                      <a:pt x="500" y="1020"/>
                    </a:lnTo>
                    <a:lnTo>
                      <a:pt x="468" y="928"/>
                    </a:lnTo>
                    <a:lnTo>
                      <a:pt x="444" y="858"/>
                    </a:lnTo>
                    <a:lnTo>
                      <a:pt x="408" y="758"/>
                    </a:lnTo>
                    <a:lnTo>
                      <a:pt x="398" y="722"/>
                    </a:lnTo>
                    <a:lnTo>
                      <a:pt x="390" y="688"/>
                    </a:lnTo>
                    <a:lnTo>
                      <a:pt x="378" y="606"/>
                    </a:lnTo>
                    <a:lnTo>
                      <a:pt x="374" y="588"/>
                    </a:lnTo>
                    <a:lnTo>
                      <a:pt x="368" y="570"/>
                    </a:lnTo>
                    <a:lnTo>
                      <a:pt x="362" y="554"/>
                    </a:lnTo>
                    <a:lnTo>
                      <a:pt x="354" y="538"/>
                    </a:lnTo>
                    <a:lnTo>
                      <a:pt x="318" y="476"/>
                    </a:lnTo>
                    <a:lnTo>
                      <a:pt x="258" y="362"/>
                    </a:lnTo>
                    <a:lnTo>
                      <a:pt x="252" y="348"/>
                    </a:lnTo>
                    <a:lnTo>
                      <a:pt x="250" y="330"/>
                    </a:lnTo>
                    <a:lnTo>
                      <a:pt x="250" y="312"/>
                    </a:lnTo>
                    <a:lnTo>
                      <a:pt x="254" y="296"/>
                    </a:lnTo>
                    <a:lnTo>
                      <a:pt x="276" y="234"/>
                    </a:lnTo>
                    <a:lnTo>
                      <a:pt x="292" y="188"/>
                    </a:lnTo>
                    <a:lnTo>
                      <a:pt x="300" y="178"/>
                    </a:lnTo>
                    <a:lnTo>
                      <a:pt x="308" y="170"/>
                    </a:lnTo>
                    <a:lnTo>
                      <a:pt x="312" y="164"/>
                    </a:lnTo>
                    <a:lnTo>
                      <a:pt x="318" y="156"/>
                    </a:lnTo>
                    <a:lnTo>
                      <a:pt x="322" y="146"/>
                    </a:lnTo>
                    <a:lnTo>
                      <a:pt x="326" y="134"/>
                    </a:lnTo>
                    <a:lnTo>
                      <a:pt x="332" y="110"/>
                    </a:lnTo>
                    <a:lnTo>
                      <a:pt x="334" y="92"/>
                    </a:lnTo>
                    <a:lnTo>
                      <a:pt x="332" y="84"/>
                    </a:lnTo>
                    <a:lnTo>
                      <a:pt x="330" y="76"/>
                    </a:lnTo>
                    <a:lnTo>
                      <a:pt x="322" y="58"/>
                    </a:lnTo>
                    <a:lnTo>
                      <a:pt x="314" y="50"/>
                    </a:lnTo>
                    <a:lnTo>
                      <a:pt x="304" y="42"/>
                    </a:lnTo>
                    <a:lnTo>
                      <a:pt x="290" y="36"/>
                    </a:lnTo>
                    <a:lnTo>
                      <a:pt x="276" y="30"/>
                    </a:lnTo>
                    <a:lnTo>
                      <a:pt x="178" y="4"/>
                    </a:lnTo>
                    <a:lnTo>
                      <a:pt x="162" y="2"/>
                    </a:lnTo>
                    <a:lnTo>
                      <a:pt x="150" y="0"/>
                    </a:lnTo>
                    <a:lnTo>
                      <a:pt x="138" y="0"/>
                    </a:lnTo>
                    <a:lnTo>
                      <a:pt x="132" y="2"/>
                    </a:lnTo>
                    <a:lnTo>
                      <a:pt x="106" y="18"/>
                    </a:lnTo>
                    <a:lnTo>
                      <a:pt x="92" y="28"/>
                    </a:lnTo>
                    <a:lnTo>
                      <a:pt x="78" y="40"/>
                    </a:lnTo>
                    <a:lnTo>
                      <a:pt x="68" y="50"/>
                    </a:lnTo>
                    <a:lnTo>
                      <a:pt x="60" y="60"/>
                    </a:lnTo>
                    <a:lnTo>
                      <a:pt x="48" y="84"/>
                    </a:lnTo>
                    <a:lnTo>
                      <a:pt x="38" y="108"/>
                    </a:lnTo>
                    <a:lnTo>
                      <a:pt x="28" y="128"/>
                    </a:lnTo>
                    <a:lnTo>
                      <a:pt x="16" y="144"/>
                    </a:lnTo>
                    <a:lnTo>
                      <a:pt x="4" y="158"/>
                    </a:lnTo>
                    <a:lnTo>
                      <a:pt x="2" y="160"/>
                    </a:lnTo>
                    <a:lnTo>
                      <a:pt x="0" y="166"/>
                    </a:lnTo>
                    <a:lnTo>
                      <a:pt x="2" y="174"/>
                    </a:lnTo>
                    <a:lnTo>
                      <a:pt x="6" y="184"/>
                    </a:lnTo>
                    <a:lnTo>
                      <a:pt x="16" y="196"/>
                    </a:lnTo>
                    <a:lnTo>
                      <a:pt x="26" y="206"/>
                    </a:lnTo>
                    <a:lnTo>
                      <a:pt x="34" y="218"/>
                    </a:lnTo>
                    <a:lnTo>
                      <a:pt x="40" y="228"/>
                    </a:lnTo>
                    <a:lnTo>
                      <a:pt x="50" y="240"/>
                    </a:lnTo>
                    <a:lnTo>
                      <a:pt x="60" y="254"/>
                    </a:lnTo>
                    <a:lnTo>
                      <a:pt x="68" y="272"/>
                    </a:lnTo>
                    <a:lnTo>
                      <a:pt x="74" y="292"/>
                    </a:lnTo>
                    <a:lnTo>
                      <a:pt x="74" y="298"/>
                    </a:lnTo>
                    <a:lnTo>
                      <a:pt x="74" y="302"/>
                    </a:lnTo>
                    <a:lnTo>
                      <a:pt x="74" y="316"/>
                    </a:lnTo>
                    <a:lnTo>
                      <a:pt x="76" y="344"/>
                    </a:lnTo>
                    <a:lnTo>
                      <a:pt x="84" y="426"/>
                    </a:lnTo>
                    <a:lnTo>
                      <a:pt x="84" y="442"/>
                    </a:lnTo>
                    <a:lnTo>
                      <a:pt x="82" y="458"/>
                    </a:lnTo>
                    <a:lnTo>
                      <a:pt x="78" y="474"/>
                    </a:lnTo>
                    <a:lnTo>
                      <a:pt x="72" y="488"/>
                    </a:lnTo>
                    <a:lnTo>
                      <a:pt x="66" y="502"/>
                    </a:lnTo>
                    <a:lnTo>
                      <a:pt x="64" y="518"/>
                    </a:lnTo>
                    <a:lnTo>
                      <a:pt x="64" y="534"/>
                    </a:lnTo>
                    <a:lnTo>
                      <a:pt x="66" y="550"/>
                    </a:lnTo>
                    <a:lnTo>
                      <a:pt x="100" y="666"/>
                    </a:lnTo>
                    <a:lnTo>
                      <a:pt x="122" y="734"/>
                    </a:lnTo>
                    <a:lnTo>
                      <a:pt x="230" y="1044"/>
                    </a:lnTo>
                    <a:lnTo>
                      <a:pt x="238" y="1078"/>
                    </a:lnTo>
                    <a:lnTo>
                      <a:pt x="244" y="1114"/>
                    </a:lnTo>
                    <a:lnTo>
                      <a:pt x="246" y="1142"/>
                    </a:lnTo>
                    <a:lnTo>
                      <a:pt x="250" y="1156"/>
                    </a:lnTo>
                    <a:lnTo>
                      <a:pt x="256" y="1170"/>
                    </a:lnTo>
                    <a:lnTo>
                      <a:pt x="264" y="1180"/>
                    </a:lnTo>
                    <a:lnTo>
                      <a:pt x="268" y="1184"/>
                    </a:lnTo>
                    <a:lnTo>
                      <a:pt x="272" y="1186"/>
                    </a:lnTo>
                    <a:lnTo>
                      <a:pt x="282" y="1192"/>
                    </a:lnTo>
                    <a:lnTo>
                      <a:pt x="292" y="1202"/>
                    </a:lnTo>
                    <a:lnTo>
                      <a:pt x="302" y="1214"/>
                    </a:lnTo>
                    <a:lnTo>
                      <a:pt x="308" y="1228"/>
                    </a:lnTo>
                    <a:lnTo>
                      <a:pt x="320" y="1260"/>
                    </a:lnTo>
                    <a:lnTo>
                      <a:pt x="332" y="1294"/>
                    </a:lnTo>
                    <a:lnTo>
                      <a:pt x="340" y="1330"/>
                    </a:lnTo>
                    <a:lnTo>
                      <a:pt x="344" y="1366"/>
                    </a:lnTo>
                    <a:lnTo>
                      <a:pt x="352" y="1400"/>
                    </a:lnTo>
                    <a:lnTo>
                      <a:pt x="364" y="1436"/>
                    </a:lnTo>
                    <a:lnTo>
                      <a:pt x="444" y="1622"/>
                    </a:lnTo>
                    <a:lnTo>
                      <a:pt x="470" y="1690"/>
                    </a:lnTo>
                    <a:lnTo>
                      <a:pt x="522" y="1846"/>
                    </a:lnTo>
                    <a:lnTo>
                      <a:pt x="528" y="1862"/>
                    </a:lnTo>
                    <a:lnTo>
                      <a:pt x="532" y="1880"/>
                    </a:lnTo>
                    <a:lnTo>
                      <a:pt x="534" y="1898"/>
                    </a:lnTo>
                    <a:lnTo>
                      <a:pt x="536" y="1916"/>
                    </a:lnTo>
                    <a:lnTo>
                      <a:pt x="540" y="2044"/>
                    </a:lnTo>
                    <a:lnTo>
                      <a:pt x="540" y="2080"/>
                    </a:lnTo>
                    <a:lnTo>
                      <a:pt x="534" y="2116"/>
                    </a:lnTo>
                    <a:lnTo>
                      <a:pt x="512" y="2206"/>
                    </a:lnTo>
                    <a:lnTo>
                      <a:pt x="502" y="2240"/>
                    </a:lnTo>
                    <a:lnTo>
                      <a:pt x="488" y="2274"/>
                    </a:lnTo>
                    <a:lnTo>
                      <a:pt x="442" y="2364"/>
                    </a:lnTo>
                    <a:lnTo>
                      <a:pt x="410" y="2428"/>
                    </a:lnTo>
                    <a:lnTo>
                      <a:pt x="382" y="2486"/>
                    </a:lnTo>
                    <a:lnTo>
                      <a:pt x="370" y="2508"/>
                    </a:lnTo>
                    <a:lnTo>
                      <a:pt x="588" y="2612"/>
                    </a:lnTo>
                    <a:lnTo>
                      <a:pt x="586" y="2614"/>
                    </a:lnTo>
                    <a:lnTo>
                      <a:pt x="596" y="2616"/>
                    </a:lnTo>
                    <a:lnTo>
                      <a:pt x="600" y="2618"/>
                    </a:lnTo>
                    <a:lnTo>
                      <a:pt x="602" y="2698"/>
                    </a:lnTo>
                    <a:lnTo>
                      <a:pt x="592" y="2740"/>
                    </a:lnTo>
                    <a:lnTo>
                      <a:pt x="594" y="2740"/>
                    </a:lnTo>
                    <a:lnTo>
                      <a:pt x="588" y="2756"/>
                    </a:lnTo>
                    <a:lnTo>
                      <a:pt x="584" y="2824"/>
                    </a:lnTo>
                    <a:lnTo>
                      <a:pt x="580" y="2904"/>
                    </a:lnTo>
                    <a:lnTo>
                      <a:pt x="586" y="2988"/>
                    </a:lnTo>
                    <a:lnTo>
                      <a:pt x="592" y="3056"/>
                    </a:lnTo>
                    <a:lnTo>
                      <a:pt x="592" y="3070"/>
                    </a:lnTo>
                    <a:lnTo>
                      <a:pt x="594" y="3072"/>
                    </a:lnTo>
                    <a:lnTo>
                      <a:pt x="594" y="3076"/>
                    </a:lnTo>
                    <a:lnTo>
                      <a:pt x="594" y="3086"/>
                    </a:lnTo>
                    <a:lnTo>
                      <a:pt x="592" y="3096"/>
                    </a:lnTo>
                    <a:lnTo>
                      <a:pt x="592" y="3102"/>
                    </a:lnTo>
                    <a:lnTo>
                      <a:pt x="592" y="3174"/>
                    </a:lnTo>
                    <a:lnTo>
                      <a:pt x="590" y="3250"/>
                    </a:lnTo>
                    <a:lnTo>
                      <a:pt x="582" y="3396"/>
                    </a:lnTo>
                    <a:lnTo>
                      <a:pt x="582" y="3460"/>
                    </a:lnTo>
                    <a:lnTo>
                      <a:pt x="584" y="3492"/>
                    </a:lnTo>
                    <a:lnTo>
                      <a:pt x="588" y="3526"/>
                    </a:lnTo>
                    <a:lnTo>
                      <a:pt x="592" y="3574"/>
                    </a:lnTo>
                    <a:lnTo>
                      <a:pt x="594" y="3622"/>
                    </a:lnTo>
                    <a:lnTo>
                      <a:pt x="594" y="3670"/>
                    </a:lnTo>
                    <a:lnTo>
                      <a:pt x="592" y="3718"/>
                    </a:lnTo>
                    <a:lnTo>
                      <a:pt x="590" y="3766"/>
                    </a:lnTo>
                    <a:lnTo>
                      <a:pt x="586" y="3814"/>
                    </a:lnTo>
                    <a:lnTo>
                      <a:pt x="576" y="3906"/>
                    </a:lnTo>
                    <a:lnTo>
                      <a:pt x="592" y="3912"/>
                    </a:lnTo>
                    <a:lnTo>
                      <a:pt x="608" y="3916"/>
                    </a:lnTo>
                    <a:lnTo>
                      <a:pt x="638" y="3916"/>
                    </a:lnTo>
                    <a:lnTo>
                      <a:pt x="632" y="3972"/>
                    </a:lnTo>
                    <a:lnTo>
                      <a:pt x="628" y="4000"/>
                    </a:lnTo>
                    <a:lnTo>
                      <a:pt x="628" y="4028"/>
                    </a:lnTo>
                    <a:lnTo>
                      <a:pt x="626" y="4060"/>
                    </a:lnTo>
                    <a:lnTo>
                      <a:pt x="628" y="4092"/>
                    </a:lnTo>
                    <a:lnTo>
                      <a:pt x="632" y="4126"/>
                    </a:lnTo>
                    <a:lnTo>
                      <a:pt x="636" y="4158"/>
                    </a:lnTo>
                    <a:lnTo>
                      <a:pt x="644" y="4202"/>
                    </a:lnTo>
                    <a:lnTo>
                      <a:pt x="652" y="4248"/>
                    </a:lnTo>
                    <a:lnTo>
                      <a:pt x="662" y="4292"/>
                    </a:lnTo>
                    <a:lnTo>
                      <a:pt x="674" y="4336"/>
                    </a:lnTo>
                    <a:lnTo>
                      <a:pt x="700" y="4422"/>
                    </a:lnTo>
                    <a:lnTo>
                      <a:pt x="730" y="4508"/>
                    </a:lnTo>
                    <a:lnTo>
                      <a:pt x="756" y="4578"/>
                    </a:lnTo>
                    <a:lnTo>
                      <a:pt x="768" y="4616"/>
                    </a:lnTo>
                    <a:lnTo>
                      <a:pt x="778" y="4656"/>
                    </a:lnTo>
                    <a:lnTo>
                      <a:pt x="786" y="4694"/>
                    </a:lnTo>
                    <a:lnTo>
                      <a:pt x="790" y="4734"/>
                    </a:lnTo>
                    <a:lnTo>
                      <a:pt x="792" y="4752"/>
                    </a:lnTo>
                    <a:lnTo>
                      <a:pt x="792" y="4770"/>
                    </a:lnTo>
                    <a:lnTo>
                      <a:pt x="790" y="4790"/>
                    </a:lnTo>
                    <a:lnTo>
                      <a:pt x="786" y="4806"/>
                    </a:lnTo>
                    <a:lnTo>
                      <a:pt x="780" y="4850"/>
                    </a:lnTo>
                    <a:lnTo>
                      <a:pt x="776" y="4894"/>
                    </a:lnTo>
                    <a:lnTo>
                      <a:pt x="776" y="4938"/>
                    </a:lnTo>
                    <a:lnTo>
                      <a:pt x="778" y="4980"/>
                    </a:lnTo>
                    <a:lnTo>
                      <a:pt x="782" y="5008"/>
                    </a:lnTo>
                    <a:lnTo>
                      <a:pt x="790" y="5038"/>
                    </a:lnTo>
                    <a:lnTo>
                      <a:pt x="798" y="5066"/>
                    </a:lnTo>
                    <a:lnTo>
                      <a:pt x="802" y="5094"/>
                    </a:lnTo>
                    <a:lnTo>
                      <a:pt x="804" y="5104"/>
                    </a:lnTo>
                    <a:lnTo>
                      <a:pt x="804" y="5114"/>
                    </a:lnTo>
                    <a:lnTo>
                      <a:pt x="802" y="5130"/>
                    </a:lnTo>
                    <a:lnTo>
                      <a:pt x="804" y="5138"/>
                    </a:lnTo>
                    <a:lnTo>
                      <a:pt x="806" y="5146"/>
                    </a:lnTo>
                    <a:lnTo>
                      <a:pt x="812" y="5152"/>
                    </a:lnTo>
                    <a:lnTo>
                      <a:pt x="822" y="5160"/>
                    </a:lnTo>
                    <a:lnTo>
                      <a:pt x="860" y="5174"/>
                    </a:lnTo>
                    <a:lnTo>
                      <a:pt x="886" y="5182"/>
                    </a:lnTo>
                    <a:lnTo>
                      <a:pt x="912" y="5188"/>
                    </a:lnTo>
                    <a:lnTo>
                      <a:pt x="940" y="5194"/>
                    </a:lnTo>
                    <a:lnTo>
                      <a:pt x="964" y="5196"/>
                    </a:lnTo>
                    <a:lnTo>
                      <a:pt x="986" y="5196"/>
                    </a:lnTo>
                    <a:lnTo>
                      <a:pt x="996" y="5194"/>
                    </a:lnTo>
                    <a:lnTo>
                      <a:pt x="1004" y="5190"/>
                    </a:lnTo>
                    <a:lnTo>
                      <a:pt x="1018" y="5182"/>
                    </a:lnTo>
                    <a:lnTo>
                      <a:pt x="1026" y="5172"/>
                    </a:lnTo>
                    <a:lnTo>
                      <a:pt x="1034" y="5162"/>
                    </a:lnTo>
                    <a:lnTo>
                      <a:pt x="1038" y="5152"/>
                    </a:lnTo>
                    <a:lnTo>
                      <a:pt x="1042" y="5160"/>
                    </a:lnTo>
                    <a:lnTo>
                      <a:pt x="1050" y="5166"/>
                    </a:lnTo>
                    <a:lnTo>
                      <a:pt x="1058" y="5170"/>
                    </a:lnTo>
                    <a:lnTo>
                      <a:pt x="1070" y="5174"/>
                    </a:lnTo>
                    <a:lnTo>
                      <a:pt x="1096" y="5176"/>
                    </a:lnTo>
                    <a:lnTo>
                      <a:pt x="1120" y="5176"/>
                    </a:lnTo>
                    <a:lnTo>
                      <a:pt x="1142" y="5172"/>
                    </a:lnTo>
                    <a:lnTo>
                      <a:pt x="1166" y="5166"/>
                    </a:lnTo>
                    <a:lnTo>
                      <a:pt x="1182" y="5160"/>
                    </a:lnTo>
                    <a:lnTo>
                      <a:pt x="1194" y="5154"/>
                    </a:lnTo>
                    <a:lnTo>
                      <a:pt x="1202" y="5146"/>
                    </a:lnTo>
                    <a:lnTo>
                      <a:pt x="1206" y="5136"/>
                    </a:lnTo>
                    <a:lnTo>
                      <a:pt x="1208" y="5128"/>
                    </a:lnTo>
                    <a:lnTo>
                      <a:pt x="1206" y="5118"/>
                    </a:lnTo>
                    <a:lnTo>
                      <a:pt x="1202" y="5108"/>
                    </a:lnTo>
                    <a:lnTo>
                      <a:pt x="1198" y="5096"/>
                    </a:lnTo>
                    <a:lnTo>
                      <a:pt x="1182" y="5074"/>
                    </a:lnTo>
                    <a:lnTo>
                      <a:pt x="1166" y="5052"/>
                    </a:lnTo>
                    <a:lnTo>
                      <a:pt x="1150" y="5028"/>
                    </a:lnTo>
                    <a:lnTo>
                      <a:pt x="1138" y="5006"/>
                    </a:lnTo>
                    <a:lnTo>
                      <a:pt x="1132" y="4990"/>
                    </a:lnTo>
                    <a:lnTo>
                      <a:pt x="1128" y="4970"/>
                    </a:lnTo>
                    <a:lnTo>
                      <a:pt x="1124" y="4928"/>
                    </a:lnTo>
                    <a:lnTo>
                      <a:pt x="1122" y="4892"/>
                    </a:lnTo>
                    <a:lnTo>
                      <a:pt x="1118" y="4864"/>
                    </a:lnTo>
                    <a:lnTo>
                      <a:pt x="1116" y="4840"/>
                    </a:lnTo>
                    <a:lnTo>
                      <a:pt x="1114" y="4814"/>
                    </a:lnTo>
                    <a:lnTo>
                      <a:pt x="1120" y="4788"/>
                    </a:lnTo>
                    <a:lnTo>
                      <a:pt x="1130" y="4746"/>
                    </a:lnTo>
                    <a:lnTo>
                      <a:pt x="1164" y="4632"/>
                    </a:lnTo>
                    <a:lnTo>
                      <a:pt x="1198" y="4522"/>
                    </a:lnTo>
                    <a:lnTo>
                      <a:pt x="1218" y="4462"/>
                    </a:lnTo>
                    <a:lnTo>
                      <a:pt x="1234" y="4410"/>
                    </a:lnTo>
                    <a:lnTo>
                      <a:pt x="1264" y="4318"/>
                    </a:lnTo>
                    <a:lnTo>
                      <a:pt x="1296" y="4226"/>
                    </a:lnTo>
                    <a:lnTo>
                      <a:pt x="1312" y="4172"/>
                    </a:lnTo>
                    <a:lnTo>
                      <a:pt x="1356" y="3948"/>
                    </a:lnTo>
                    <a:lnTo>
                      <a:pt x="1360" y="3942"/>
                    </a:lnTo>
                    <a:lnTo>
                      <a:pt x="1362" y="3926"/>
                    </a:lnTo>
                    <a:lnTo>
                      <a:pt x="1368" y="3870"/>
                    </a:lnTo>
                    <a:lnTo>
                      <a:pt x="1374" y="3690"/>
                    </a:lnTo>
                    <a:lnTo>
                      <a:pt x="1384" y="3470"/>
                    </a:lnTo>
                    <a:lnTo>
                      <a:pt x="1390" y="3364"/>
                    </a:lnTo>
                    <a:lnTo>
                      <a:pt x="1398" y="3270"/>
                    </a:lnTo>
                    <a:lnTo>
                      <a:pt x="1412" y="3164"/>
                    </a:lnTo>
                    <a:lnTo>
                      <a:pt x="1416" y="3136"/>
                    </a:lnTo>
                    <a:lnTo>
                      <a:pt x="1420" y="3128"/>
                    </a:lnTo>
                    <a:lnTo>
                      <a:pt x="1422" y="3120"/>
                    </a:lnTo>
                    <a:lnTo>
                      <a:pt x="1414" y="3024"/>
                    </a:lnTo>
                    <a:lnTo>
                      <a:pt x="1344" y="2810"/>
                    </a:lnTo>
                    <a:lnTo>
                      <a:pt x="1284" y="2690"/>
                    </a:lnTo>
                    <a:lnTo>
                      <a:pt x="1536" y="2594"/>
                    </a:lnTo>
                    <a:lnTo>
                      <a:pt x="1428" y="2368"/>
                    </a:lnTo>
                    <a:lnTo>
                      <a:pt x="1422" y="2352"/>
                    </a:lnTo>
                    <a:lnTo>
                      <a:pt x="1418" y="2334"/>
                    </a:lnTo>
                    <a:lnTo>
                      <a:pt x="1414" y="2314"/>
                    </a:lnTo>
                    <a:lnTo>
                      <a:pt x="1414" y="2298"/>
                    </a:lnTo>
                    <a:lnTo>
                      <a:pt x="1414" y="2244"/>
                    </a:lnTo>
                    <a:lnTo>
                      <a:pt x="1412" y="2210"/>
                    </a:lnTo>
                    <a:lnTo>
                      <a:pt x="1410" y="2178"/>
                    </a:lnTo>
                    <a:lnTo>
                      <a:pt x="1410" y="2164"/>
                    </a:lnTo>
                    <a:lnTo>
                      <a:pt x="1412" y="2148"/>
                    </a:lnTo>
                    <a:lnTo>
                      <a:pt x="1416" y="2132"/>
                    </a:lnTo>
                    <a:lnTo>
                      <a:pt x="1422" y="2118"/>
                    </a:lnTo>
                    <a:lnTo>
                      <a:pt x="1426" y="2112"/>
                    </a:lnTo>
                    <a:lnTo>
                      <a:pt x="1434" y="2096"/>
                    </a:lnTo>
                    <a:lnTo>
                      <a:pt x="1438" y="2078"/>
                    </a:lnTo>
                    <a:lnTo>
                      <a:pt x="1442" y="2060"/>
                    </a:lnTo>
                    <a:lnTo>
                      <a:pt x="1444" y="2044"/>
                    </a:lnTo>
                    <a:lnTo>
                      <a:pt x="1444" y="2032"/>
                    </a:lnTo>
                    <a:lnTo>
                      <a:pt x="1444" y="1958"/>
                    </a:lnTo>
                    <a:lnTo>
                      <a:pt x="1444" y="1878"/>
                    </a:lnTo>
                    <a:lnTo>
                      <a:pt x="1444" y="1814"/>
                    </a:lnTo>
                    <a:lnTo>
                      <a:pt x="1446" y="1802"/>
                    </a:lnTo>
                    <a:lnTo>
                      <a:pt x="1450" y="1786"/>
                    </a:lnTo>
                    <a:lnTo>
                      <a:pt x="1456" y="1772"/>
                    </a:lnTo>
                    <a:lnTo>
                      <a:pt x="1466" y="1758"/>
                    </a:lnTo>
                    <a:lnTo>
                      <a:pt x="1484" y="1732"/>
                    </a:lnTo>
                    <a:lnTo>
                      <a:pt x="1504" y="1702"/>
                    </a:lnTo>
                    <a:lnTo>
                      <a:pt x="1520" y="1668"/>
                    </a:lnTo>
                    <a:lnTo>
                      <a:pt x="1522" y="1666"/>
                    </a:lnTo>
                    <a:lnTo>
                      <a:pt x="1534" y="1634"/>
                    </a:lnTo>
                    <a:lnTo>
                      <a:pt x="1544" y="1602"/>
                    </a:lnTo>
                    <a:lnTo>
                      <a:pt x="1554" y="1570"/>
                    </a:lnTo>
                    <a:lnTo>
                      <a:pt x="1564" y="1538"/>
                    </a:lnTo>
                    <a:lnTo>
                      <a:pt x="1570" y="1520"/>
                    </a:lnTo>
                    <a:lnTo>
                      <a:pt x="1598" y="1454"/>
                    </a:lnTo>
                    <a:lnTo>
                      <a:pt x="1606" y="1434"/>
                    </a:lnTo>
                    <a:lnTo>
                      <a:pt x="1622" y="1402"/>
                    </a:lnTo>
                    <a:lnTo>
                      <a:pt x="1642" y="1372"/>
                    </a:lnTo>
                    <a:lnTo>
                      <a:pt x="1654" y="1354"/>
                    </a:lnTo>
                    <a:lnTo>
                      <a:pt x="1696" y="1296"/>
                    </a:lnTo>
                    <a:lnTo>
                      <a:pt x="1700" y="1292"/>
                    </a:lnTo>
                    <a:lnTo>
                      <a:pt x="1720" y="1268"/>
                    </a:lnTo>
                    <a:lnTo>
                      <a:pt x="1736" y="1252"/>
                    </a:lnTo>
                    <a:lnTo>
                      <a:pt x="1744" y="1244"/>
                    </a:lnTo>
                    <a:lnTo>
                      <a:pt x="1752" y="1234"/>
                    </a:lnTo>
                    <a:lnTo>
                      <a:pt x="1758" y="1220"/>
                    </a:lnTo>
                    <a:lnTo>
                      <a:pt x="1764" y="1206"/>
                    </a:lnTo>
                    <a:lnTo>
                      <a:pt x="1770" y="1190"/>
                    </a:lnTo>
                    <a:lnTo>
                      <a:pt x="1794" y="1124"/>
                    </a:lnTo>
                    <a:lnTo>
                      <a:pt x="1804" y="1096"/>
                    </a:lnTo>
                    <a:lnTo>
                      <a:pt x="1810" y="1070"/>
                    </a:lnTo>
                    <a:lnTo>
                      <a:pt x="1814" y="1058"/>
                    </a:lnTo>
                    <a:lnTo>
                      <a:pt x="1818" y="1044"/>
                    </a:lnTo>
                    <a:lnTo>
                      <a:pt x="1826" y="1030"/>
                    </a:lnTo>
                    <a:lnTo>
                      <a:pt x="1834" y="1016"/>
                    </a:lnTo>
                    <a:lnTo>
                      <a:pt x="1848" y="992"/>
                    </a:lnTo>
                    <a:lnTo>
                      <a:pt x="1886" y="930"/>
                    </a:lnTo>
                    <a:lnTo>
                      <a:pt x="1912" y="886"/>
                    </a:lnTo>
                    <a:lnTo>
                      <a:pt x="1930" y="856"/>
                    </a:lnTo>
                    <a:lnTo>
                      <a:pt x="1948" y="828"/>
                    </a:lnTo>
                    <a:lnTo>
                      <a:pt x="1956" y="814"/>
                    </a:lnTo>
                    <a:lnTo>
                      <a:pt x="1964" y="798"/>
                    </a:lnTo>
                    <a:lnTo>
                      <a:pt x="1970" y="780"/>
                    </a:lnTo>
                    <a:lnTo>
                      <a:pt x="1976" y="764"/>
                    </a:lnTo>
                    <a:lnTo>
                      <a:pt x="1984" y="720"/>
                    </a:lnTo>
                    <a:lnTo>
                      <a:pt x="1998" y="650"/>
                    </a:lnTo>
                    <a:lnTo>
                      <a:pt x="2008" y="598"/>
                    </a:lnTo>
                    <a:lnTo>
                      <a:pt x="2012" y="564"/>
                    </a:lnTo>
                    <a:lnTo>
                      <a:pt x="2014" y="534"/>
                    </a:lnTo>
                    <a:lnTo>
                      <a:pt x="2016" y="522"/>
                    </a:lnTo>
                    <a:lnTo>
                      <a:pt x="2018" y="506"/>
                    </a:lnTo>
                    <a:lnTo>
                      <a:pt x="2024" y="490"/>
                    </a:lnTo>
                    <a:lnTo>
                      <a:pt x="2030" y="476"/>
                    </a:lnTo>
                    <a:lnTo>
                      <a:pt x="2044" y="452"/>
                    </a:lnTo>
                    <a:lnTo>
                      <a:pt x="2056" y="434"/>
                    </a:lnTo>
                    <a:lnTo>
                      <a:pt x="2062" y="428"/>
                    </a:lnTo>
                    <a:lnTo>
                      <a:pt x="2066" y="418"/>
                    </a:lnTo>
                    <a:lnTo>
                      <a:pt x="2070" y="408"/>
                    </a:lnTo>
                    <a:lnTo>
                      <a:pt x="2074" y="398"/>
                    </a:lnTo>
                    <a:lnTo>
                      <a:pt x="2076" y="386"/>
                    </a:lnTo>
                    <a:lnTo>
                      <a:pt x="2082" y="374"/>
                    </a:lnTo>
                    <a:lnTo>
                      <a:pt x="2088" y="364"/>
                    </a:lnTo>
                    <a:lnTo>
                      <a:pt x="2096" y="354"/>
                    </a:lnTo>
                    <a:lnTo>
                      <a:pt x="2124" y="324"/>
                    </a:lnTo>
                    <a:lnTo>
                      <a:pt x="2144" y="298"/>
                    </a:lnTo>
                    <a:lnTo>
                      <a:pt x="2148" y="292"/>
                    </a:lnTo>
                    <a:lnTo>
                      <a:pt x="2146" y="280"/>
                    </a:lnTo>
                    <a:lnTo>
                      <a:pt x="2142" y="266"/>
                    </a:lnTo>
                    <a:lnTo>
                      <a:pt x="2136" y="254"/>
                    </a:lnTo>
                    <a:close/>
                    <a:moveTo>
                      <a:pt x="988" y="5046"/>
                    </a:moveTo>
                    <a:lnTo>
                      <a:pt x="988" y="5046"/>
                    </a:lnTo>
                    <a:lnTo>
                      <a:pt x="982" y="5032"/>
                    </a:lnTo>
                    <a:lnTo>
                      <a:pt x="976" y="5016"/>
                    </a:lnTo>
                    <a:lnTo>
                      <a:pt x="968" y="4986"/>
                    </a:lnTo>
                    <a:lnTo>
                      <a:pt x="962" y="4954"/>
                    </a:lnTo>
                    <a:lnTo>
                      <a:pt x="958" y="4922"/>
                    </a:lnTo>
                    <a:lnTo>
                      <a:pt x="974" y="4938"/>
                    </a:lnTo>
                    <a:lnTo>
                      <a:pt x="980" y="4948"/>
                    </a:lnTo>
                    <a:lnTo>
                      <a:pt x="984" y="4958"/>
                    </a:lnTo>
                    <a:lnTo>
                      <a:pt x="988" y="4980"/>
                    </a:lnTo>
                    <a:lnTo>
                      <a:pt x="990" y="5002"/>
                    </a:lnTo>
                    <a:lnTo>
                      <a:pt x="988" y="5046"/>
                    </a:lnTo>
                    <a:close/>
                    <a:moveTo>
                      <a:pt x="1112" y="4102"/>
                    </a:moveTo>
                    <a:lnTo>
                      <a:pt x="1112" y="4102"/>
                    </a:lnTo>
                    <a:lnTo>
                      <a:pt x="1106" y="4132"/>
                    </a:lnTo>
                    <a:lnTo>
                      <a:pt x="1096" y="4162"/>
                    </a:lnTo>
                    <a:lnTo>
                      <a:pt x="1078" y="4220"/>
                    </a:lnTo>
                    <a:lnTo>
                      <a:pt x="1068" y="4260"/>
                    </a:lnTo>
                    <a:lnTo>
                      <a:pt x="1062" y="4300"/>
                    </a:lnTo>
                    <a:lnTo>
                      <a:pt x="1056" y="4380"/>
                    </a:lnTo>
                    <a:lnTo>
                      <a:pt x="1052" y="4456"/>
                    </a:lnTo>
                    <a:lnTo>
                      <a:pt x="1046" y="4532"/>
                    </a:lnTo>
                    <a:lnTo>
                      <a:pt x="1042" y="4568"/>
                    </a:lnTo>
                    <a:lnTo>
                      <a:pt x="1036" y="4606"/>
                    </a:lnTo>
                    <a:lnTo>
                      <a:pt x="1026" y="4642"/>
                    </a:lnTo>
                    <a:lnTo>
                      <a:pt x="1016" y="4680"/>
                    </a:lnTo>
                    <a:lnTo>
                      <a:pt x="1004" y="4706"/>
                    </a:lnTo>
                    <a:lnTo>
                      <a:pt x="992" y="4730"/>
                    </a:lnTo>
                    <a:lnTo>
                      <a:pt x="976" y="4754"/>
                    </a:lnTo>
                    <a:lnTo>
                      <a:pt x="960" y="4776"/>
                    </a:lnTo>
                    <a:lnTo>
                      <a:pt x="950" y="4786"/>
                    </a:lnTo>
                    <a:lnTo>
                      <a:pt x="938" y="4800"/>
                    </a:lnTo>
                    <a:lnTo>
                      <a:pt x="936" y="4786"/>
                    </a:lnTo>
                    <a:lnTo>
                      <a:pt x="934" y="4778"/>
                    </a:lnTo>
                    <a:lnTo>
                      <a:pt x="930" y="4774"/>
                    </a:lnTo>
                    <a:lnTo>
                      <a:pt x="924" y="4754"/>
                    </a:lnTo>
                    <a:lnTo>
                      <a:pt x="912" y="4698"/>
                    </a:lnTo>
                    <a:lnTo>
                      <a:pt x="900" y="4636"/>
                    </a:lnTo>
                    <a:lnTo>
                      <a:pt x="890" y="4576"/>
                    </a:lnTo>
                    <a:lnTo>
                      <a:pt x="886" y="4550"/>
                    </a:lnTo>
                    <a:lnTo>
                      <a:pt x="884" y="4528"/>
                    </a:lnTo>
                    <a:lnTo>
                      <a:pt x="864" y="4252"/>
                    </a:lnTo>
                    <a:lnTo>
                      <a:pt x="860" y="4198"/>
                    </a:lnTo>
                    <a:lnTo>
                      <a:pt x="854" y="4144"/>
                    </a:lnTo>
                    <a:lnTo>
                      <a:pt x="842" y="4084"/>
                    </a:lnTo>
                    <a:lnTo>
                      <a:pt x="838" y="4054"/>
                    </a:lnTo>
                    <a:lnTo>
                      <a:pt x="838" y="4022"/>
                    </a:lnTo>
                    <a:lnTo>
                      <a:pt x="846" y="3974"/>
                    </a:lnTo>
                    <a:lnTo>
                      <a:pt x="854" y="3926"/>
                    </a:lnTo>
                    <a:lnTo>
                      <a:pt x="860" y="3924"/>
                    </a:lnTo>
                    <a:lnTo>
                      <a:pt x="870" y="3924"/>
                    </a:lnTo>
                    <a:lnTo>
                      <a:pt x="912" y="3922"/>
                    </a:lnTo>
                    <a:lnTo>
                      <a:pt x="952" y="3924"/>
                    </a:lnTo>
                    <a:lnTo>
                      <a:pt x="1032" y="3928"/>
                    </a:lnTo>
                    <a:lnTo>
                      <a:pt x="1112" y="3932"/>
                    </a:lnTo>
                    <a:lnTo>
                      <a:pt x="1114" y="3942"/>
                    </a:lnTo>
                    <a:lnTo>
                      <a:pt x="1116" y="3952"/>
                    </a:lnTo>
                    <a:lnTo>
                      <a:pt x="1120" y="3978"/>
                    </a:lnTo>
                    <a:lnTo>
                      <a:pt x="1120" y="3998"/>
                    </a:lnTo>
                    <a:lnTo>
                      <a:pt x="1120" y="4024"/>
                    </a:lnTo>
                    <a:lnTo>
                      <a:pt x="1118" y="4058"/>
                    </a:lnTo>
                    <a:lnTo>
                      <a:pt x="1112" y="4102"/>
                    </a:lnTo>
                    <a:close/>
                  </a:path>
                </a:pathLst>
              </a:custGeom>
              <a:solidFill>
                <a:srgbClr val="0A0B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4" name="Freeform 97"/>
              <p:cNvSpPr>
                <a:spLocks/>
              </p:cNvSpPr>
              <p:nvPr/>
            </p:nvSpPr>
            <p:spPr bwMode="auto">
              <a:xfrm>
                <a:off x="7705244" y="5463523"/>
                <a:ext cx="489587" cy="360878"/>
              </a:xfrm>
              <a:custGeom>
                <a:avLst/>
                <a:gdLst>
                  <a:gd name="T0" fmla="*/ 0 w 308"/>
                  <a:gd name="T1" fmla="*/ 216733479 h 230"/>
                  <a:gd name="T2" fmla="*/ 105846570 w 308"/>
                  <a:gd name="T3" fmla="*/ 579635982 h 230"/>
                  <a:gd name="T4" fmla="*/ 408265250 w 308"/>
                  <a:gd name="T5" fmla="*/ 488910381 h 230"/>
                  <a:gd name="T6" fmla="*/ 645159943 w 308"/>
                  <a:gd name="T7" fmla="*/ 388104059 h 230"/>
                  <a:gd name="T8" fmla="*/ 776208016 w 308"/>
                  <a:gd name="T9" fmla="*/ 252015657 h 230"/>
                  <a:gd name="T10" fmla="*/ 645159943 w 308"/>
                  <a:gd name="T11" fmla="*/ 0 h 230"/>
                  <a:gd name="T12" fmla="*/ 0 w 308"/>
                  <a:gd name="T13" fmla="*/ 216733479 h 230"/>
                  <a:gd name="T14" fmla="*/ 0 w 308"/>
                  <a:gd name="T15" fmla="*/ 216733479 h 2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8"/>
                  <a:gd name="T25" fmla="*/ 0 h 230"/>
                  <a:gd name="T26" fmla="*/ 308 w 308"/>
                  <a:gd name="T27" fmla="*/ 230 h 2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8" h="230">
                    <a:moveTo>
                      <a:pt x="0" y="86"/>
                    </a:moveTo>
                    <a:lnTo>
                      <a:pt x="42" y="230"/>
                    </a:lnTo>
                    <a:lnTo>
                      <a:pt x="162" y="194"/>
                    </a:lnTo>
                    <a:lnTo>
                      <a:pt x="256" y="154"/>
                    </a:lnTo>
                    <a:lnTo>
                      <a:pt x="308" y="100"/>
                    </a:lnTo>
                    <a:lnTo>
                      <a:pt x="256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5" name="Freeform 98"/>
              <p:cNvSpPr>
                <a:spLocks/>
              </p:cNvSpPr>
              <p:nvPr/>
            </p:nvSpPr>
            <p:spPr bwMode="auto">
              <a:xfrm>
                <a:off x="10436638" y="5583816"/>
                <a:ext cx="463822" cy="343694"/>
              </a:xfrm>
              <a:custGeom>
                <a:avLst/>
                <a:gdLst>
                  <a:gd name="T0" fmla="*/ 735885516 w 292"/>
                  <a:gd name="T1" fmla="*/ 211693164 h 216"/>
                  <a:gd name="T2" fmla="*/ 579635894 w 292"/>
                  <a:gd name="T3" fmla="*/ 544353795 h 216"/>
                  <a:gd name="T4" fmla="*/ 327620275 w 292"/>
                  <a:gd name="T5" fmla="*/ 483870062 h 216"/>
                  <a:gd name="T6" fmla="*/ 95765922 w 292"/>
                  <a:gd name="T7" fmla="*/ 388104052 h 216"/>
                  <a:gd name="T8" fmla="*/ 0 w 292"/>
                  <a:gd name="T9" fmla="*/ 252015653 h 216"/>
                  <a:gd name="T10" fmla="*/ 95765922 w 292"/>
                  <a:gd name="T11" fmla="*/ 0 h 216"/>
                  <a:gd name="T12" fmla="*/ 735885516 w 292"/>
                  <a:gd name="T13" fmla="*/ 211693164 h 216"/>
                  <a:gd name="T14" fmla="*/ 735885516 w 292"/>
                  <a:gd name="T15" fmla="*/ 211693164 h 2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92"/>
                  <a:gd name="T25" fmla="*/ 0 h 216"/>
                  <a:gd name="T26" fmla="*/ 292 w 292"/>
                  <a:gd name="T27" fmla="*/ 216 h 21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92" h="216">
                    <a:moveTo>
                      <a:pt x="292" y="84"/>
                    </a:moveTo>
                    <a:lnTo>
                      <a:pt x="230" y="216"/>
                    </a:lnTo>
                    <a:lnTo>
                      <a:pt x="130" y="192"/>
                    </a:lnTo>
                    <a:lnTo>
                      <a:pt x="38" y="154"/>
                    </a:lnTo>
                    <a:lnTo>
                      <a:pt x="0" y="100"/>
                    </a:lnTo>
                    <a:lnTo>
                      <a:pt x="38" y="0"/>
                    </a:lnTo>
                    <a:lnTo>
                      <a:pt x="292" y="8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</p:grpSp>
        <p:grpSp>
          <p:nvGrpSpPr>
            <p:cNvPr id="2065" name="Gruppe 35"/>
            <p:cNvGrpSpPr>
              <a:grpSpLocks/>
            </p:cNvGrpSpPr>
            <p:nvPr/>
          </p:nvGrpSpPr>
          <p:grpSpPr bwMode="auto">
            <a:xfrm>
              <a:off x="4145085" y="2579076"/>
              <a:ext cx="763271" cy="1207478"/>
              <a:chOff x="4145085" y="2579076"/>
              <a:chExt cx="763271" cy="1207478"/>
            </a:xfrm>
          </p:grpSpPr>
          <p:sp>
            <p:nvSpPr>
              <p:cNvPr id="28" name="Freeform 113"/>
              <p:cNvSpPr>
                <a:spLocks/>
              </p:cNvSpPr>
              <p:nvPr/>
            </p:nvSpPr>
            <p:spPr bwMode="auto">
              <a:xfrm>
                <a:off x="4147628" y="2576313"/>
                <a:ext cx="761261" cy="1212317"/>
              </a:xfrm>
              <a:custGeom>
                <a:avLst/>
                <a:gdLst>
                  <a:gd name="T0" fmla="*/ 729843 w 548"/>
                  <a:gd name="T1" fmla="*/ 1141923 h 1142"/>
                  <a:gd name="T2" fmla="*/ 688058 w 548"/>
                  <a:gd name="T3" fmla="*/ 1167299 h 1142"/>
                  <a:gd name="T4" fmla="*/ 626774 w 548"/>
                  <a:gd name="T5" fmla="*/ 1186331 h 1142"/>
                  <a:gd name="T6" fmla="*/ 454063 w 548"/>
                  <a:gd name="T7" fmla="*/ 1205363 h 1142"/>
                  <a:gd name="T8" fmla="*/ 284137 w 548"/>
                  <a:gd name="T9" fmla="*/ 1205363 h 1142"/>
                  <a:gd name="T10" fmla="*/ 100284 w 548"/>
                  <a:gd name="T11" fmla="*/ 1175758 h 1142"/>
                  <a:gd name="T12" fmla="*/ 41785 w 548"/>
                  <a:gd name="T13" fmla="*/ 1150382 h 1142"/>
                  <a:gd name="T14" fmla="*/ 5571 w 548"/>
                  <a:gd name="T15" fmla="*/ 1108088 h 1142"/>
                  <a:gd name="T16" fmla="*/ 36214 w 548"/>
                  <a:gd name="T17" fmla="*/ 613255 h 1142"/>
                  <a:gd name="T18" fmla="*/ 50142 w 548"/>
                  <a:gd name="T19" fmla="*/ 535012 h 1142"/>
                  <a:gd name="T20" fmla="*/ 69642 w 548"/>
                  <a:gd name="T21" fmla="*/ 465228 h 1142"/>
                  <a:gd name="T22" fmla="*/ 103069 w 548"/>
                  <a:gd name="T23" fmla="*/ 353150 h 1142"/>
                  <a:gd name="T24" fmla="*/ 116998 w 548"/>
                  <a:gd name="T25" fmla="*/ 287595 h 1142"/>
                  <a:gd name="T26" fmla="*/ 155997 w 548"/>
                  <a:gd name="T27" fmla="*/ 177632 h 1142"/>
                  <a:gd name="T28" fmla="*/ 189425 w 548"/>
                  <a:gd name="T29" fmla="*/ 126880 h 1142"/>
                  <a:gd name="T30" fmla="*/ 231210 w 548"/>
                  <a:gd name="T31" fmla="*/ 44408 h 1142"/>
                  <a:gd name="T32" fmla="*/ 250709 w 548"/>
                  <a:gd name="T33" fmla="*/ 10573 h 1142"/>
                  <a:gd name="T34" fmla="*/ 270209 w 548"/>
                  <a:gd name="T35" fmla="*/ 0 h 1142"/>
                  <a:gd name="T36" fmla="*/ 286923 w 548"/>
                  <a:gd name="T37" fmla="*/ 6344 h 1142"/>
                  <a:gd name="T38" fmla="*/ 328708 w 548"/>
                  <a:gd name="T39" fmla="*/ 35949 h 1142"/>
                  <a:gd name="T40" fmla="*/ 334279 w 548"/>
                  <a:gd name="T41" fmla="*/ 52867 h 1142"/>
                  <a:gd name="T42" fmla="*/ 325922 w 548"/>
                  <a:gd name="T43" fmla="*/ 84587 h 1142"/>
                  <a:gd name="T44" fmla="*/ 295280 w 548"/>
                  <a:gd name="T45" fmla="*/ 118422 h 1142"/>
                  <a:gd name="T46" fmla="*/ 286923 w 548"/>
                  <a:gd name="T47" fmla="*/ 131110 h 1142"/>
                  <a:gd name="T48" fmla="*/ 292494 w 548"/>
                  <a:gd name="T49" fmla="*/ 167059 h 1142"/>
                  <a:gd name="T50" fmla="*/ 331494 w 548"/>
                  <a:gd name="T51" fmla="*/ 230499 h 1142"/>
                  <a:gd name="T52" fmla="*/ 362136 w 548"/>
                  <a:gd name="T53" fmla="*/ 262219 h 1142"/>
                  <a:gd name="T54" fmla="*/ 392778 w 548"/>
                  <a:gd name="T55" fmla="*/ 264334 h 1142"/>
                  <a:gd name="T56" fmla="*/ 434563 w 548"/>
                  <a:gd name="T57" fmla="*/ 243187 h 1142"/>
                  <a:gd name="T58" fmla="*/ 506990 w 548"/>
                  <a:gd name="T59" fmla="*/ 169174 h 1142"/>
                  <a:gd name="T60" fmla="*/ 523704 w 548"/>
                  <a:gd name="T61" fmla="*/ 135339 h 1142"/>
                  <a:gd name="T62" fmla="*/ 520918 w 548"/>
                  <a:gd name="T63" fmla="*/ 116307 h 1142"/>
                  <a:gd name="T64" fmla="*/ 526490 w 548"/>
                  <a:gd name="T65" fmla="*/ 35949 h 1142"/>
                  <a:gd name="T66" fmla="*/ 534847 w 548"/>
                  <a:gd name="T67" fmla="*/ 16917 h 1142"/>
                  <a:gd name="T68" fmla="*/ 551561 w 548"/>
                  <a:gd name="T69" fmla="*/ 10573 h 1142"/>
                  <a:gd name="T70" fmla="*/ 571060 w 548"/>
                  <a:gd name="T71" fmla="*/ 31720 h 1142"/>
                  <a:gd name="T72" fmla="*/ 587774 w 548"/>
                  <a:gd name="T73" fmla="*/ 82472 h 1142"/>
                  <a:gd name="T74" fmla="*/ 579417 w 548"/>
                  <a:gd name="T75" fmla="*/ 118422 h 1142"/>
                  <a:gd name="T76" fmla="*/ 573846 w 548"/>
                  <a:gd name="T77" fmla="*/ 135339 h 1142"/>
                  <a:gd name="T78" fmla="*/ 582203 w 548"/>
                  <a:gd name="T79" fmla="*/ 230499 h 1142"/>
                  <a:gd name="T80" fmla="*/ 601703 w 548"/>
                  <a:gd name="T81" fmla="*/ 289710 h 1142"/>
                  <a:gd name="T82" fmla="*/ 654630 w 548"/>
                  <a:gd name="T83" fmla="*/ 412361 h 1142"/>
                  <a:gd name="T84" fmla="*/ 738200 w 548"/>
                  <a:gd name="T85" fmla="*/ 570962 h 1142"/>
                  <a:gd name="T86" fmla="*/ 763271 w 548"/>
                  <a:gd name="T87" fmla="*/ 695727 h 1142"/>
                  <a:gd name="T88" fmla="*/ 760485 w 548"/>
                  <a:gd name="T89" fmla="*/ 1036189 h 1142"/>
                  <a:gd name="T90" fmla="*/ 738200 w 548"/>
                  <a:gd name="T91" fmla="*/ 1131350 h 114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548"/>
                  <a:gd name="T139" fmla="*/ 0 h 1142"/>
                  <a:gd name="T140" fmla="*/ 548 w 548"/>
                  <a:gd name="T141" fmla="*/ 1142 h 114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548" h="1142">
                    <a:moveTo>
                      <a:pt x="530" y="1070"/>
                    </a:moveTo>
                    <a:lnTo>
                      <a:pt x="530" y="1070"/>
                    </a:lnTo>
                    <a:lnTo>
                      <a:pt x="524" y="1080"/>
                    </a:lnTo>
                    <a:lnTo>
                      <a:pt x="516" y="1088"/>
                    </a:lnTo>
                    <a:lnTo>
                      <a:pt x="506" y="1098"/>
                    </a:lnTo>
                    <a:lnTo>
                      <a:pt x="494" y="1104"/>
                    </a:lnTo>
                    <a:lnTo>
                      <a:pt x="480" y="1112"/>
                    </a:lnTo>
                    <a:lnTo>
                      <a:pt x="464" y="1118"/>
                    </a:lnTo>
                    <a:lnTo>
                      <a:pt x="450" y="1122"/>
                    </a:lnTo>
                    <a:lnTo>
                      <a:pt x="432" y="1126"/>
                    </a:lnTo>
                    <a:lnTo>
                      <a:pt x="326" y="1140"/>
                    </a:lnTo>
                    <a:lnTo>
                      <a:pt x="288" y="1142"/>
                    </a:lnTo>
                    <a:lnTo>
                      <a:pt x="246" y="1142"/>
                    </a:lnTo>
                    <a:lnTo>
                      <a:pt x="204" y="1140"/>
                    </a:lnTo>
                    <a:lnTo>
                      <a:pt x="168" y="1134"/>
                    </a:lnTo>
                    <a:lnTo>
                      <a:pt x="72" y="1112"/>
                    </a:lnTo>
                    <a:lnTo>
                      <a:pt x="58" y="1106"/>
                    </a:lnTo>
                    <a:lnTo>
                      <a:pt x="42" y="1098"/>
                    </a:lnTo>
                    <a:lnTo>
                      <a:pt x="30" y="1088"/>
                    </a:lnTo>
                    <a:lnTo>
                      <a:pt x="20" y="1076"/>
                    </a:lnTo>
                    <a:lnTo>
                      <a:pt x="10" y="1062"/>
                    </a:lnTo>
                    <a:lnTo>
                      <a:pt x="4" y="1048"/>
                    </a:lnTo>
                    <a:lnTo>
                      <a:pt x="0" y="1032"/>
                    </a:lnTo>
                    <a:lnTo>
                      <a:pt x="0" y="1014"/>
                    </a:lnTo>
                    <a:lnTo>
                      <a:pt x="26" y="580"/>
                    </a:lnTo>
                    <a:lnTo>
                      <a:pt x="30" y="546"/>
                    </a:lnTo>
                    <a:lnTo>
                      <a:pt x="36" y="506"/>
                    </a:lnTo>
                    <a:lnTo>
                      <a:pt x="44" y="470"/>
                    </a:lnTo>
                    <a:lnTo>
                      <a:pt x="50" y="440"/>
                    </a:lnTo>
                    <a:lnTo>
                      <a:pt x="60" y="410"/>
                    </a:lnTo>
                    <a:lnTo>
                      <a:pt x="68" y="372"/>
                    </a:lnTo>
                    <a:lnTo>
                      <a:pt x="74" y="334"/>
                    </a:lnTo>
                    <a:lnTo>
                      <a:pt x="80" y="298"/>
                    </a:lnTo>
                    <a:lnTo>
                      <a:pt x="84" y="272"/>
                    </a:lnTo>
                    <a:lnTo>
                      <a:pt x="90" y="238"/>
                    </a:lnTo>
                    <a:lnTo>
                      <a:pt x="100" y="202"/>
                    </a:lnTo>
                    <a:lnTo>
                      <a:pt x="112" y="168"/>
                    </a:lnTo>
                    <a:lnTo>
                      <a:pt x="124" y="142"/>
                    </a:lnTo>
                    <a:lnTo>
                      <a:pt x="136" y="120"/>
                    </a:lnTo>
                    <a:lnTo>
                      <a:pt x="150" y="92"/>
                    </a:lnTo>
                    <a:lnTo>
                      <a:pt x="160" y="66"/>
                    </a:lnTo>
                    <a:lnTo>
                      <a:pt x="166" y="42"/>
                    </a:lnTo>
                    <a:lnTo>
                      <a:pt x="172" y="24"/>
                    </a:lnTo>
                    <a:lnTo>
                      <a:pt x="180" y="10"/>
                    </a:lnTo>
                    <a:lnTo>
                      <a:pt x="184" y="4"/>
                    </a:lnTo>
                    <a:lnTo>
                      <a:pt x="188" y="2"/>
                    </a:lnTo>
                    <a:lnTo>
                      <a:pt x="194" y="0"/>
                    </a:lnTo>
                    <a:lnTo>
                      <a:pt x="198" y="0"/>
                    </a:lnTo>
                    <a:lnTo>
                      <a:pt x="206" y="6"/>
                    </a:lnTo>
                    <a:lnTo>
                      <a:pt x="216" y="14"/>
                    </a:lnTo>
                    <a:lnTo>
                      <a:pt x="226" y="24"/>
                    </a:lnTo>
                    <a:lnTo>
                      <a:pt x="236" y="34"/>
                    </a:lnTo>
                    <a:lnTo>
                      <a:pt x="238" y="42"/>
                    </a:lnTo>
                    <a:lnTo>
                      <a:pt x="240" y="50"/>
                    </a:lnTo>
                    <a:lnTo>
                      <a:pt x="240" y="58"/>
                    </a:lnTo>
                    <a:lnTo>
                      <a:pt x="238" y="68"/>
                    </a:lnTo>
                    <a:lnTo>
                      <a:pt x="234" y="80"/>
                    </a:lnTo>
                    <a:lnTo>
                      <a:pt x="228" y="90"/>
                    </a:lnTo>
                    <a:lnTo>
                      <a:pt x="220" y="102"/>
                    </a:lnTo>
                    <a:lnTo>
                      <a:pt x="212" y="112"/>
                    </a:lnTo>
                    <a:lnTo>
                      <a:pt x="210" y="118"/>
                    </a:lnTo>
                    <a:lnTo>
                      <a:pt x="206" y="124"/>
                    </a:lnTo>
                    <a:lnTo>
                      <a:pt x="206" y="132"/>
                    </a:lnTo>
                    <a:lnTo>
                      <a:pt x="206" y="140"/>
                    </a:lnTo>
                    <a:lnTo>
                      <a:pt x="210" y="158"/>
                    </a:lnTo>
                    <a:lnTo>
                      <a:pt x="218" y="178"/>
                    </a:lnTo>
                    <a:lnTo>
                      <a:pt x="228" y="198"/>
                    </a:lnTo>
                    <a:lnTo>
                      <a:pt x="238" y="218"/>
                    </a:lnTo>
                    <a:lnTo>
                      <a:pt x="250" y="234"/>
                    </a:lnTo>
                    <a:lnTo>
                      <a:pt x="260" y="248"/>
                    </a:lnTo>
                    <a:lnTo>
                      <a:pt x="266" y="252"/>
                    </a:lnTo>
                    <a:lnTo>
                      <a:pt x="274" y="254"/>
                    </a:lnTo>
                    <a:lnTo>
                      <a:pt x="282" y="250"/>
                    </a:lnTo>
                    <a:lnTo>
                      <a:pt x="292" y="246"/>
                    </a:lnTo>
                    <a:lnTo>
                      <a:pt x="302" y="238"/>
                    </a:lnTo>
                    <a:lnTo>
                      <a:pt x="312" y="230"/>
                    </a:lnTo>
                    <a:lnTo>
                      <a:pt x="332" y="208"/>
                    </a:lnTo>
                    <a:lnTo>
                      <a:pt x="350" y="184"/>
                    </a:lnTo>
                    <a:lnTo>
                      <a:pt x="364" y="160"/>
                    </a:lnTo>
                    <a:lnTo>
                      <a:pt x="374" y="140"/>
                    </a:lnTo>
                    <a:lnTo>
                      <a:pt x="376" y="134"/>
                    </a:lnTo>
                    <a:lnTo>
                      <a:pt x="376" y="128"/>
                    </a:lnTo>
                    <a:lnTo>
                      <a:pt x="374" y="120"/>
                    </a:lnTo>
                    <a:lnTo>
                      <a:pt x="374" y="110"/>
                    </a:lnTo>
                    <a:lnTo>
                      <a:pt x="374" y="86"/>
                    </a:lnTo>
                    <a:lnTo>
                      <a:pt x="376" y="60"/>
                    </a:lnTo>
                    <a:lnTo>
                      <a:pt x="378" y="34"/>
                    </a:lnTo>
                    <a:lnTo>
                      <a:pt x="380" y="24"/>
                    </a:lnTo>
                    <a:lnTo>
                      <a:pt x="384" y="16"/>
                    </a:lnTo>
                    <a:lnTo>
                      <a:pt x="386" y="12"/>
                    </a:lnTo>
                    <a:lnTo>
                      <a:pt x="390" y="10"/>
                    </a:lnTo>
                    <a:lnTo>
                      <a:pt x="396" y="10"/>
                    </a:lnTo>
                    <a:lnTo>
                      <a:pt x="400" y="14"/>
                    </a:lnTo>
                    <a:lnTo>
                      <a:pt x="404" y="22"/>
                    </a:lnTo>
                    <a:lnTo>
                      <a:pt x="410" y="30"/>
                    </a:lnTo>
                    <a:lnTo>
                      <a:pt x="418" y="54"/>
                    </a:lnTo>
                    <a:lnTo>
                      <a:pt x="422" y="78"/>
                    </a:lnTo>
                    <a:lnTo>
                      <a:pt x="422" y="98"/>
                    </a:lnTo>
                    <a:lnTo>
                      <a:pt x="420" y="106"/>
                    </a:lnTo>
                    <a:lnTo>
                      <a:pt x="416" y="112"/>
                    </a:lnTo>
                    <a:lnTo>
                      <a:pt x="414" y="118"/>
                    </a:lnTo>
                    <a:lnTo>
                      <a:pt x="412" y="128"/>
                    </a:lnTo>
                    <a:lnTo>
                      <a:pt x="412" y="154"/>
                    </a:lnTo>
                    <a:lnTo>
                      <a:pt x="414" y="184"/>
                    </a:lnTo>
                    <a:lnTo>
                      <a:pt x="418" y="218"/>
                    </a:lnTo>
                    <a:lnTo>
                      <a:pt x="424" y="238"/>
                    </a:lnTo>
                    <a:lnTo>
                      <a:pt x="432" y="274"/>
                    </a:lnTo>
                    <a:lnTo>
                      <a:pt x="444" y="314"/>
                    </a:lnTo>
                    <a:lnTo>
                      <a:pt x="458" y="356"/>
                    </a:lnTo>
                    <a:lnTo>
                      <a:pt x="470" y="390"/>
                    </a:lnTo>
                    <a:lnTo>
                      <a:pt x="518" y="504"/>
                    </a:lnTo>
                    <a:lnTo>
                      <a:pt x="530" y="540"/>
                    </a:lnTo>
                    <a:lnTo>
                      <a:pt x="540" y="580"/>
                    </a:lnTo>
                    <a:lnTo>
                      <a:pt x="546" y="622"/>
                    </a:lnTo>
                    <a:lnTo>
                      <a:pt x="548" y="658"/>
                    </a:lnTo>
                    <a:lnTo>
                      <a:pt x="548" y="946"/>
                    </a:lnTo>
                    <a:lnTo>
                      <a:pt x="546" y="980"/>
                    </a:lnTo>
                    <a:lnTo>
                      <a:pt x="542" y="1014"/>
                    </a:lnTo>
                    <a:lnTo>
                      <a:pt x="538" y="1046"/>
                    </a:lnTo>
                    <a:lnTo>
                      <a:pt x="530" y="1070"/>
                    </a:lnTo>
                    <a:close/>
                  </a:path>
                </a:pathLst>
              </a:custGeom>
              <a:solidFill>
                <a:srgbClr val="FFFFFF"/>
              </a:solidFill>
              <a:ln w="4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29" name="Freeform 114"/>
              <p:cNvSpPr>
                <a:spLocks/>
              </p:cNvSpPr>
              <p:nvPr/>
            </p:nvSpPr>
            <p:spPr bwMode="auto">
              <a:xfrm>
                <a:off x="4665286" y="2588497"/>
                <a:ext cx="109621" cy="158393"/>
              </a:xfrm>
              <a:custGeom>
                <a:avLst/>
                <a:gdLst>
                  <a:gd name="T0" fmla="*/ 8357 w 80"/>
                  <a:gd name="T1" fmla="*/ 0 h 152"/>
                  <a:gd name="T2" fmla="*/ 8357 w 80"/>
                  <a:gd name="T3" fmla="*/ 0 h 152"/>
                  <a:gd name="T4" fmla="*/ 2786 w 80"/>
                  <a:gd name="T5" fmla="*/ 35949 h 152"/>
                  <a:gd name="T6" fmla="*/ 0 w 80"/>
                  <a:gd name="T7" fmla="*/ 69784 h 152"/>
                  <a:gd name="T8" fmla="*/ 0 w 80"/>
                  <a:gd name="T9" fmla="*/ 86702 h 152"/>
                  <a:gd name="T10" fmla="*/ 2786 w 80"/>
                  <a:gd name="T11" fmla="*/ 101504 h 152"/>
                  <a:gd name="T12" fmla="*/ 2786 w 80"/>
                  <a:gd name="T13" fmla="*/ 101504 h 152"/>
                  <a:gd name="T14" fmla="*/ 5571 w 80"/>
                  <a:gd name="T15" fmla="*/ 114192 h 152"/>
                  <a:gd name="T16" fmla="*/ 13928 w 80"/>
                  <a:gd name="T17" fmla="*/ 120536 h 152"/>
                  <a:gd name="T18" fmla="*/ 22285 w 80"/>
                  <a:gd name="T19" fmla="*/ 124766 h 152"/>
                  <a:gd name="T20" fmla="*/ 36213 w 80"/>
                  <a:gd name="T21" fmla="*/ 128995 h 152"/>
                  <a:gd name="T22" fmla="*/ 50142 w 80"/>
                  <a:gd name="T23" fmla="*/ 131110 h 152"/>
                  <a:gd name="T24" fmla="*/ 66856 w 80"/>
                  <a:gd name="T25" fmla="*/ 137454 h 152"/>
                  <a:gd name="T26" fmla="*/ 89141 w 80"/>
                  <a:gd name="T27" fmla="*/ 145912 h 152"/>
                  <a:gd name="T28" fmla="*/ 111426 w 80"/>
                  <a:gd name="T29" fmla="*/ 160715 h 152"/>
                  <a:gd name="T30" fmla="*/ 111426 w 80"/>
                  <a:gd name="T31" fmla="*/ 160715 h 152"/>
                  <a:gd name="T32" fmla="*/ 103069 w 80"/>
                  <a:gd name="T33" fmla="*/ 135339 h 152"/>
                  <a:gd name="T34" fmla="*/ 77998 w 80"/>
                  <a:gd name="T35" fmla="*/ 82472 h 152"/>
                  <a:gd name="T36" fmla="*/ 61284 w 80"/>
                  <a:gd name="T37" fmla="*/ 52867 h 152"/>
                  <a:gd name="T38" fmla="*/ 44570 w 80"/>
                  <a:gd name="T39" fmla="*/ 27491 h 152"/>
                  <a:gd name="T40" fmla="*/ 36213 w 80"/>
                  <a:gd name="T41" fmla="*/ 16917 h 152"/>
                  <a:gd name="T42" fmla="*/ 27857 w 80"/>
                  <a:gd name="T43" fmla="*/ 8459 h 152"/>
                  <a:gd name="T44" fmla="*/ 16714 w 80"/>
                  <a:gd name="T45" fmla="*/ 2115 h 152"/>
                  <a:gd name="T46" fmla="*/ 8357 w 80"/>
                  <a:gd name="T47" fmla="*/ 0 h 152"/>
                  <a:gd name="T48" fmla="*/ 8357 w 80"/>
                  <a:gd name="T49" fmla="*/ 0 h 15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0"/>
                  <a:gd name="T76" fmla="*/ 0 h 152"/>
                  <a:gd name="T77" fmla="*/ 80 w 80"/>
                  <a:gd name="T78" fmla="*/ 152 h 15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0" h="152">
                    <a:moveTo>
                      <a:pt x="6" y="0"/>
                    </a:moveTo>
                    <a:lnTo>
                      <a:pt x="6" y="0"/>
                    </a:lnTo>
                    <a:lnTo>
                      <a:pt x="2" y="34"/>
                    </a:lnTo>
                    <a:lnTo>
                      <a:pt x="0" y="66"/>
                    </a:lnTo>
                    <a:lnTo>
                      <a:pt x="0" y="82"/>
                    </a:lnTo>
                    <a:lnTo>
                      <a:pt x="2" y="96"/>
                    </a:lnTo>
                    <a:lnTo>
                      <a:pt x="4" y="108"/>
                    </a:lnTo>
                    <a:lnTo>
                      <a:pt x="10" y="114"/>
                    </a:lnTo>
                    <a:lnTo>
                      <a:pt x="16" y="118"/>
                    </a:lnTo>
                    <a:lnTo>
                      <a:pt x="26" y="122"/>
                    </a:lnTo>
                    <a:lnTo>
                      <a:pt x="36" y="124"/>
                    </a:lnTo>
                    <a:lnTo>
                      <a:pt x="48" y="130"/>
                    </a:lnTo>
                    <a:lnTo>
                      <a:pt x="64" y="138"/>
                    </a:lnTo>
                    <a:lnTo>
                      <a:pt x="80" y="152"/>
                    </a:lnTo>
                    <a:lnTo>
                      <a:pt x="74" y="128"/>
                    </a:lnTo>
                    <a:lnTo>
                      <a:pt x="56" y="78"/>
                    </a:lnTo>
                    <a:lnTo>
                      <a:pt x="44" y="50"/>
                    </a:lnTo>
                    <a:lnTo>
                      <a:pt x="32" y="26"/>
                    </a:lnTo>
                    <a:lnTo>
                      <a:pt x="26" y="16"/>
                    </a:lnTo>
                    <a:lnTo>
                      <a:pt x="20" y="8"/>
                    </a:lnTo>
                    <a:lnTo>
                      <a:pt x="12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0" name="Freeform 115"/>
              <p:cNvSpPr>
                <a:spLocks/>
              </p:cNvSpPr>
              <p:nvPr/>
            </p:nvSpPr>
            <p:spPr bwMode="auto">
              <a:xfrm>
                <a:off x="4269430" y="2576313"/>
                <a:ext cx="170522" cy="164487"/>
              </a:xfrm>
              <a:custGeom>
                <a:avLst/>
                <a:gdLst>
                  <a:gd name="T0" fmla="*/ 155998 w 122"/>
                  <a:gd name="T1" fmla="*/ 0 h 152"/>
                  <a:gd name="T2" fmla="*/ 155998 w 122"/>
                  <a:gd name="T3" fmla="*/ 0 h 152"/>
                  <a:gd name="T4" fmla="*/ 158783 w 122"/>
                  <a:gd name="T5" fmla="*/ 10573 h 152"/>
                  <a:gd name="T6" fmla="*/ 164355 w 122"/>
                  <a:gd name="T7" fmla="*/ 35949 h 152"/>
                  <a:gd name="T8" fmla="*/ 169926 w 122"/>
                  <a:gd name="T9" fmla="*/ 69784 h 152"/>
                  <a:gd name="T10" fmla="*/ 169926 w 122"/>
                  <a:gd name="T11" fmla="*/ 86702 h 152"/>
                  <a:gd name="T12" fmla="*/ 167140 w 122"/>
                  <a:gd name="T13" fmla="*/ 101504 h 152"/>
                  <a:gd name="T14" fmla="*/ 167140 w 122"/>
                  <a:gd name="T15" fmla="*/ 101504 h 152"/>
                  <a:gd name="T16" fmla="*/ 164355 w 122"/>
                  <a:gd name="T17" fmla="*/ 109963 h 152"/>
                  <a:gd name="T18" fmla="*/ 158783 w 122"/>
                  <a:gd name="T19" fmla="*/ 114192 h 152"/>
                  <a:gd name="T20" fmla="*/ 150426 w 122"/>
                  <a:gd name="T21" fmla="*/ 118422 h 152"/>
                  <a:gd name="T22" fmla="*/ 142069 w 122"/>
                  <a:gd name="T23" fmla="*/ 122651 h 152"/>
                  <a:gd name="T24" fmla="*/ 119784 w 122"/>
                  <a:gd name="T25" fmla="*/ 128995 h 152"/>
                  <a:gd name="T26" fmla="*/ 91927 w 122"/>
                  <a:gd name="T27" fmla="*/ 133224 h 152"/>
                  <a:gd name="T28" fmla="*/ 66856 w 122"/>
                  <a:gd name="T29" fmla="*/ 137454 h 152"/>
                  <a:gd name="T30" fmla="*/ 41785 w 122"/>
                  <a:gd name="T31" fmla="*/ 143798 h 152"/>
                  <a:gd name="T32" fmla="*/ 16714 w 122"/>
                  <a:gd name="T33" fmla="*/ 150142 h 152"/>
                  <a:gd name="T34" fmla="*/ 8357 w 122"/>
                  <a:gd name="T35" fmla="*/ 154371 h 152"/>
                  <a:gd name="T36" fmla="*/ 0 w 122"/>
                  <a:gd name="T37" fmla="*/ 160715 h 152"/>
                  <a:gd name="T38" fmla="*/ 0 w 122"/>
                  <a:gd name="T39" fmla="*/ 160715 h 152"/>
                  <a:gd name="T40" fmla="*/ 13928 w 122"/>
                  <a:gd name="T41" fmla="*/ 135339 h 152"/>
                  <a:gd name="T42" fmla="*/ 30642 w 122"/>
                  <a:gd name="T43" fmla="*/ 109963 h 152"/>
                  <a:gd name="T44" fmla="*/ 52928 w 122"/>
                  <a:gd name="T45" fmla="*/ 82472 h 152"/>
                  <a:gd name="T46" fmla="*/ 75213 w 122"/>
                  <a:gd name="T47" fmla="*/ 52867 h 152"/>
                  <a:gd name="T48" fmla="*/ 100284 w 122"/>
                  <a:gd name="T49" fmla="*/ 27491 h 152"/>
                  <a:gd name="T50" fmla="*/ 114213 w 122"/>
                  <a:gd name="T51" fmla="*/ 16917 h 152"/>
                  <a:gd name="T52" fmla="*/ 128141 w 122"/>
                  <a:gd name="T53" fmla="*/ 8459 h 152"/>
                  <a:gd name="T54" fmla="*/ 142069 w 122"/>
                  <a:gd name="T55" fmla="*/ 2115 h 152"/>
                  <a:gd name="T56" fmla="*/ 155998 w 122"/>
                  <a:gd name="T57" fmla="*/ 0 h 152"/>
                  <a:gd name="T58" fmla="*/ 155998 w 122"/>
                  <a:gd name="T59" fmla="*/ 0 h 152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22"/>
                  <a:gd name="T91" fmla="*/ 0 h 152"/>
                  <a:gd name="T92" fmla="*/ 122 w 122"/>
                  <a:gd name="T93" fmla="*/ 152 h 152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22" h="152">
                    <a:moveTo>
                      <a:pt x="112" y="0"/>
                    </a:moveTo>
                    <a:lnTo>
                      <a:pt x="112" y="0"/>
                    </a:lnTo>
                    <a:lnTo>
                      <a:pt x="114" y="10"/>
                    </a:lnTo>
                    <a:lnTo>
                      <a:pt x="118" y="34"/>
                    </a:lnTo>
                    <a:lnTo>
                      <a:pt x="122" y="66"/>
                    </a:lnTo>
                    <a:lnTo>
                      <a:pt x="122" y="82"/>
                    </a:lnTo>
                    <a:lnTo>
                      <a:pt x="120" y="96"/>
                    </a:lnTo>
                    <a:lnTo>
                      <a:pt x="118" y="104"/>
                    </a:lnTo>
                    <a:lnTo>
                      <a:pt x="114" y="108"/>
                    </a:lnTo>
                    <a:lnTo>
                      <a:pt x="108" y="112"/>
                    </a:lnTo>
                    <a:lnTo>
                      <a:pt x="102" y="116"/>
                    </a:lnTo>
                    <a:lnTo>
                      <a:pt x="86" y="122"/>
                    </a:lnTo>
                    <a:lnTo>
                      <a:pt x="66" y="126"/>
                    </a:lnTo>
                    <a:lnTo>
                      <a:pt x="48" y="130"/>
                    </a:lnTo>
                    <a:lnTo>
                      <a:pt x="30" y="136"/>
                    </a:lnTo>
                    <a:lnTo>
                      <a:pt x="12" y="142"/>
                    </a:lnTo>
                    <a:lnTo>
                      <a:pt x="6" y="146"/>
                    </a:lnTo>
                    <a:lnTo>
                      <a:pt x="0" y="152"/>
                    </a:lnTo>
                    <a:lnTo>
                      <a:pt x="10" y="128"/>
                    </a:lnTo>
                    <a:lnTo>
                      <a:pt x="22" y="104"/>
                    </a:lnTo>
                    <a:lnTo>
                      <a:pt x="38" y="78"/>
                    </a:lnTo>
                    <a:lnTo>
                      <a:pt x="54" y="50"/>
                    </a:lnTo>
                    <a:lnTo>
                      <a:pt x="72" y="26"/>
                    </a:lnTo>
                    <a:lnTo>
                      <a:pt x="82" y="16"/>
                    </a:lnTo>
                    <a:lnTo>
                      <a:pt x="92" y="8"/>
                    </a:lnTo>
                    <a:lnTo>
                      <a:pt x="102" y="2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</p:grpSp>
      </p:grpSp>
      <p:sp>
        <p:nvSpPr>
          <p:cNvPr id="32" name="Tekstboks 31"/>
          <p:cNvSpPr txBox="1"/>
          <p:nvPr/>
        </p:nvSpPr>
        <p:spPr>
          <a:xfrm>
            <a:off x="4378639" y="793809"/>
            <a:ext cx="3493460" cy="830997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OBEDIENCE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11761940" y="6492874"/>
            <a:ext cx="328460" cy="365125"/>
          </a:xfrm>
        </p:spPr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2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3B4DBFD3-C907-4514-A016-0C3097A23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509" y="6413343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60" grpId="0"/>
      <p:bldP spid="61" grpId="0"/>
      <p:bldP spid="62" grpId="0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Billede 32" descr="Blue sky Corner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284915" y="526244"/>
            <a:ext cx="3761921" cy="1560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b="1" kern="0" spc="400" dirty="0">
                <a:solidFill>
                  <a:srgbClr val="002060"/>
                </a:solidFill>
                <a:latin typeface="Cambria" pitchFamily="18" charset="0"/>
              </a:rPr>
              <a:t>PLEASES GOD</a:t>
            </a:r>
            <a:endParaRPr lang="de-DE" sz="5400" kern="0" spc="4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>
            <a:off x="609601" y="3028950"/>
            <a:ext cx="5521326" cy="3829050"/>
          </a:xfrm>
          <a:custGeom>
            <a:avLst/>
            <a:gdLst/>
            <a:ahLst/>
            <a:cxnLst>
              <a:cxn ang="0">
                <a:pos x="0" y="1562"/>
              </a:cxn>
              <a:cxn ang="0">
                <a:pos x="0" y="2604"/>
              </a:cxn>
              <a:cxn ang="0">
                <a:pos x="1272" y="2604"/>
              </a:cxn>
              <a:cxn ang="0">
                <a:pos x="2612" y="0"/>
              </a:cxn>
              <a:cxn ang="0">
                <a:pos x="0" y="1562"/>
              </a:cxn>
            </a:cxnLst>
            <a:rect l="0" t="0" r="r" b="b"/>
            <a:pathLst>
              <a:path w="2612" h="2604">
                <a:moveTo>
                  <a:pt x="0" y="1562"/>
                </a:moveTo>
                <a:lnTo>
                  <a:pt x="0" y="2604"/>
                </a:lnTo>
                <a:lnTo>
                  <a:pt x="1272" y="2604"/>
                </a:lnTo>
                <a:lnTo>
                  <a:pt x="2612" y="0"/>
                </a:lnTo>
                <a:lnTo>
                  <a:pt x="0" y="1562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6" name="Freeform 70"/>
          <p:cNvSpPr>
            <a:spLocks/>
          </p:cNvSpPr>
          <p:nvPr/>
        </p:nvSpPr>
        <p:spPr bwMode="auto">
          <a:xfrm>
            <a:off x="3281819" y="3032126"/>
            <a:ext cx="5521326" cy="3825875"/>
          </a:xfrm>
          <a:custGeom>
            <a:avLst/>
            <a:gdLst/>
            <a:ahLst/>
            <a:cxnLst>
              <a:cxn ang="0">
                <a:pos x="0" y="2602"/>
              </a:cxn>
              <a:cxn ang="0">
                <a:pos x="2568" y="2602"/>
              </a:cxn>
              <a:cxn ang="0">
                <a:pos x="1338" y="0"/>
              </a:cxn>
              <a:cxn ang="0">
                <a:pos x="0" y="2602"/>
              </a:cxn>
            </a:cxnLst>
            <a:rect l="0" t="0" r="r" b="b"/>
            <a:pathLst>
              <a:path w="2568" h="2602">
                <a:moveTo>
                  <a:pt x="0" y="2602"/>
                </a:moveTo>
                <a:lnTo>
                  <a:pt x="2568" y="2602"/>
                </a:lnTo>
                <a:lnTo>
                  <a:pt x="1338" y="0"/>
                </a:lnTo>
                <a:lnTo>
                  <a:pt x="0" y="2602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7" name="Freeform 71"/>
          <p:cNvSpPr>
            <a:spLocks/>
          </p:cNvSpPr>
          <p:nvPr/>
        </p:nvSpPr>
        <p:spPr bwMode="auto">
          <a:xfrm>
            <a:off x="6162675" y="3028950"/>
            <a:ext cx="5419724" cy="3829050"/>
          </a:xfrm>
          <a:custGeom>
            <a:avLst/>
            <a:gdLst/>
            <a:ahLst/>
            <a:cxnLst>
              <a:cxn ang="0">
                <a:pos x="1230" y="2604"/>
              </a:cxn>
              <a:cxn ang="0">
                <a:pos x="1230" y="2604"/>
              </a:cxn>
              <a:cxn ang="0">
                <a:pos x="2554" y="2604"/>
              </a:cxn>
              <a:cxn ang="0">
                <a:pos x="2554" y="1540"/>
              </a:cxn>
              <a:cxn ang="0">
                <a:pos x="0" y="0"/>
              </a:cxn>
              <a:cxn ang="0">
                <a:pos x="1230" y="2604"/>
              </a:cxn>
            </a:cxnLst>
            <a:rect l="0" t="0" r="r" b="b"/>
            <a:pathLst>
              <a:path w="2554" h="2604">
                <a:moveTo>
                  <a:pt x="1230" y="2604"/>
                </a:moveTo>
                <a:lnTo>
                  <a:pt x="1230" y="2604"/>
                </a:lnTo>
                <a:lnTo>
                  <a:pt x="2554" y="2604"/>
                </a:lnTo>
                <a:lnTo>
                  <a:pt x="2554" y="1540"/>
                </a:lnTo>
                <a:lnTo>
                  <a:pt x="0" y="0"/>
                </a:lnTo>
                <a:lnTo>
                  <a:pt x="1230" y="2604"/>
                </a:lnTo>
                <a:close/>
              </a:path>
            </a:pathLst>
          </a:custGeom>
          <a:gradFill flip="none" rotWithShape="1">
            <a:gsLst>
              <a:gs pos="6000">
                <a:srgbClr val="0070C0"/>
              </a:gs>
              <a:gs pos="70000">
                <a:srgbClr val="0081BE">
                  <a:lumMod val="60000"/>
                  <a:lumOff val="40000"/>
                </a:srgb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60" name="Tekstboks 59"/>
          <p:cNvSpPr txBox="1"/>
          <p:nvPr/>
        </p:nvSpPr>
        <p:spPr>
          <a:xfrm rot="1447364">
            <a:off x="7663890" y="4513380"/>
            <a:ext cx="3322367" cy="132343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WILLING SUBMISSION</a:t>
            </a:r>
          </a:p>
        </p:txBody>
      </p:sp>
      <p:sp>
        <p:nvSpPr>
          <p:cNvPr id="61" name="Tekstboks 60"/>
          <p:cNvSpPr txBox="1"/>
          <p:nvPr/>
        </p:nvSpPr>
        <p:spPr>
          <a:xfrm rot="9210458" flipV="1">
            <a:off x="1644102" y="4756756"/>
            <a:ext cx="3073696" cy="707886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VOLUNTARY</a:t>
            </a:r>
          </a:p>
        </p:txBody>
      </p:sp>
      <p:sp>
        <p:nvSpPr>
          <p:cNvPr id="62" name="Tekstboks 61"/>
          <p:cNvSpPr txBox="1"/>
          <p:nvPr/>
        </p:nvSpPr>
        <p:spPr>
          <a:xfrm rot="10800000" flipV="1">
            <a:off x="4707140" y="5148327"/>
            <a:ext cx="2790419" cy="707886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HUMILITY</a:t>
            </a:r>
          </a:p>
        </p:txBody>
      </p:sp>
      <p:grpSp>
        <p:nvGrpSpPr>
          <p:cNvPr id="2059" name="Gruppe 36"/>
          <p:cNvGrpSpPr>
            <a:grpSpLocks/>
          </p:cNvGrpSpPr>
          <p:nvPr/>
        </p:nvGrpSpPr>
        <p:grpSpPr bwMode="auto">
          <a:xfrm>
            <a:off x="5838825" y="1562100"/>
            <a:ext cx="630238" cy="1524000"/>
            <a:chOff x="3429000" y="809625"/>
            <a:chExt cx="2417763" cy="5848350"/>
          </a:xfrm>
        </p:grpSpPr>
        <p:grpSp>
          <p:nvGrpSpPr>
            <p:cNvPr id="2064" name="Gruppe 70"/>
            <p:cNvGrpSpPr>
              <a:grpSpLocks/>
            </p:cNvGrpSpPr>
            <p:nvPr/>
          </p:nvGrpSpPr>
          <p:grpSpPr bwMode="auto">
            <a:xfrm>
              <a:off x="3429000" y="809625"/>
              <a:ext cx="2417763" cy="5848350"/>
              <a:chOff x="7627938" y="4784725"/>
              <a:chExt cx="3409950" cy="8248650"/>
            </a:xfrm>
          </p:grpSpPr>
          <p:sp>
            <p:nvSpPr>
              <p:cNvPr id="31" name="Freeform 96"/>
              <p:cNvSpPr>
                <a:spLocks noEditPoints="1"/>
              </p:cNvSpPr>
              <p:nvPr/>
            </p:nvSpPr>
            <p:spPr bwMode="auto">
              <a:xfrm>
                <a:off x="7627938" y="4784725"/>
                <a:ext cx="3409950" cy="8248650"/>
              </a:xfrm>
              <a:custGeom>
                <a:avLst/>
                <a:gdLst>
                  <a:gd name="T0" fmla="*/ 2147483647 w 2148"/>
                  <a:gd name="T1" fmla="*/ 307459046 h 5196"/>
                  <a:gd name="T2" fmla="*/ 2147483647 w 2148"/>
                  <a:gd name="T3" fmla="*/ 372983084 h 5196"/>
                  <a:gd name="T4" fmla="*/ 2147483647 w 2148"/>
                  <a:gd name="T5" fmla="*/ 524192501 h 5196"/>
                  <a:gd name="T6" fmla="*/ 2147483647 w 2148"/>
                  <a:gd name="T7" fmla="*/ 761087100 h 5196"/>
                  <a:gd name="T8" fmla="*/ 2147483647 w 2148"/>
                  <a:gd name="T9" fmla="*/ 1607859480 h 5196"/>
                  <a:gd name="T10" fmla="*/ 2147483647 w 2148"/>
                  <a:gd name="T11" fmla="*/ 2147483647 h 5196"/>
                  <a:gd name="T12" fmla="*/ 2147483647 w 2148"/>
                  <a:gd name="T13" fmla="*/ 2147483647 h 5196"/>
                  <a:gd name="T14" fmla="*/ 2147483647 w 2148"/>
                  <a:gd name="T15" fmla="*/ 2147483647 h 5196"/>
                  <a:gd name="T16" fmla="*/ 2147483647 w 2148"/>
                  <a:gd name="T17" fmla="*/ 2147483647 h 5196"/>
                  <a:gd name="T18" fmla="*/ 2147483647 w 2148"/>
                  <a:gd name="T19" fmla="*/ 2147483647 h 5196"/>
                  <a:gd name="T20" fmla="*/ 2147483647 w 2148"/>
                  <a:gd name="T21" fmla="*/ 2147483647 h 5196"/>
                  <a:gd name="T22" fmla="*/ 2001003947 w 2148"/>
                  <a:gd name="T23" fmla="*/ 2147483647 h 5196"/>
                  <a:gd name="T24" fmla="*/ 1849794640 w 2148"/>
                  <a:gd name="T25" fmla="*/ 2147483647 h 5196"/>
                  <a:gd name="T26" fmla="*/ 1955641155 w 2148"/>
                  <a:gd name="T27" fmla="*/ 2147483647 h 5196"/>
                  <a:gd name="T28" fmla="*/ 1683464403 w 2148"/>
                  <a:gd name="T29" fmla="*/ 2147483647 h 5196"/>
                  <a:gd name="T30" fmla="*/ 1179432986 w 2148"/>
                  <a:gd name="T31" fmla="*/ 2147483647 h 5196"/>
                  <a:gd name="T32" fmla="*/ 892135304 w 2148"/>
                  <a:gd name="T33" fmla="*/ 1355843950 h 5196"/>
                  <a:gd name="T34" fmla="*/ 695563007 w 2148"/>
                  <a:gd name="T35" fmla="*/ 589716539 h 5196"/>
                  <a:gd name="T36" fmla="*/ 836691891 w 2148"/>
                  <a:gd name="T37" fmla="*/ 277217183 h 5196"/>
                  <a:gd name="T38" fmla="*/ 448587807 w 2148"/>
                  <a:gd name="T39" fmla="*/ 10080624 h 5196"/>
                  <a:gd name="T40" fmla="*/ 196572148 w 2148"/>
                  <a:gd name="T41" fmla="*/ 100806237 h 5196"/>
                  <a:gd name="T42" fmla="*/ 40322494 w 2148"/>
                  <a:gd name="T43" fmla="*/ 362902463 h 5196"/>
                  <a:gd name="T44" fmla="*/ 85685298 w 2148"/>
                  <a:gd name="T45" fmla="*/ 549394054 h 5196"/>
                  <a:gd name="T46" fmla="*/ 186491527 w 2148"/>
                  <a:gd name="T47" fmla="*/ 761087100 h 5196"/>
                  <a:gd name="T48" fmla="*/ 161289976 w 2148"/>
                  <a:gd name="T49" fmla="*/ 1305440844 h 5196"/>
                  <a:gd name="T50" fmla="*/ 619958354 w 2148"/>
                  <a:gd name="T51" fmla="*/ 2147483647 h 5196"/>
                  <a:gd name="T52" fmla="*/ 806449832 w 2148"/>
                  <a:gd name="T53" fmla="*/ 2147483647 h 5196"/>
                  <a:gd name="T54" fmla="*/ 1315521361 w 2148"/>
                  <a:gd name="T55" fmla="*/ 2147483647 h 5196"/>
                  <a:gd name="T56" fmla="*/ 1290319810 w 2148"/>
                  <a:gd name="T57" fmla="*/ 2147483647 h 5196"/>
                  <a:gd name="T58" fmla="*/ 1502012839 w 2148"/>
                  <a:gd name="T59" fmla="*/ 2147483647 h 5196"/>
                  <a:gd name="T60" fmla="*/ 1461690357 w 2148"/>
                  <a:gd name="T61" fmla="*/ 2147483647 h 5196"/>
                  <a:gd name="T62" fmla="*/ 1491932219 w 2148"/>
                  <a:gd name="T63" fmla="*/ 2147483647 h 5196"/>
                  <a:gd name="T64" fmla="*/ 1491932219 w 2148"/>
                  <a:gd name="T65" fmla="*/ 2147483647 h 5196"/>
                  <a:gd name="T66" fmla="*/ 1582657802 w 2148"/>
                  <a:gd name="T67" fmla="*/ 2147483647 h 5196"/>
                  <a:gd name="T68" fmla="*/ 1764109367 w 2148"/>
                  <a:gd name="T69" fmla="*/ 2147483647 h 5196"/>
                  <a:gd name="T70" fmla="*/ 1980842706 w 2148"/>
                  <a:gd name="T71" fmla="*/ 2147483647 h 5196"/>
                  <a:gd name="T72" fmla="*/ 2021165187 w 2148"/>
                  <a:gd name="T73" fmla="*/ 2147483647 h 5196"/>
                  <a:gd name="T74" fmla="*/ 2147483647 w 2148"/>
                  <a:gd name="T75" fmla="*/ 2147483647 h 5196"/>
                  <a:gd name="T76" fmla="*/ 2147483647 w 2148"/>
                  <a:gd name="T77" fmla="*/ 2147483647 h 5196"/>
                  <a:gd name="T78" fmla="*/ 2147483647 w 2148"/>
                  <a:gd name="T79" fmla="*/ 2147483647 h 5196"/>
                  <a:gd name="T80" fmla="*/ 2147483647 w 2148"/>
                  <a:gd name="T81" fmla="*/ 2147483647 h 5196"/>
                  <a:gd name="T82" fmla="*/ 2147483647 w 2148"/>
                  <a:gd name="T83" fmla="*/ 2147483647 h 5196"/>
                  <a:gd name="T84" fmla="*/ 2147483647 w 2148"/>
                  <a:gd name="T85" fmla="*/ 2147483647 h 5196"/>
                  <a:gd name="T86" fmla="*/ 2147483647 w 2148"/>
                  <a:gd name="T87" fmla="*/ 2147483647 h 5196"/>
                  <a:gd name="T88" fmla="*/ 2147483647 w 2148"/>
                  <a:gd name="T89" fmla="*/ 2147483647 h 5196"/>
                  <a:gd name="T90" fmla="*/ 2147483647 w 2148"/>
                  <a:gd name="T91" fmla="*/ 2147483647 h 5196"/>
                  <a:gd name="T92" fmla="*/ 2147483647 w 2148"/>
                  <a:gd name="T93" fmla="*/ 2147483647 h 5196"/>
                  <a:gd name="T94" fmla="*/ 2147483647 w 2148"/>
                  <a:gd name="T95" fmla="*/ 2147483647 h 5196"/>
                  <a:gd name="T96" fmla="*/ 2147483647 w 2148"/>
                  <a:gd name="T97" fmla="*/ 2147483647 h 5196"/>
                  <a:gd name="T98" fmla="*/ 2147483647 w 2148"/>
                  <a:gd name="T99" fmla="*/ 2147483647 h 5196"/>
                  <a:gd name="T100" fmla="*/ 2147483647 w 2148"/>
                  <a:gd name="T101" fmla="*/ 2147483647 h 5196"/>
                  <a:gd name="T102" fmla="*/ 2147483647 w 2148"/>
                  <a:gd name="T103" fmla="*/ 2051407210 h 5196"/>
                  <a:gd name="T104" fmla="*/ 2147483647 w 2148"/>
                  <a:gd name="T105" fmla="*/ 1345763329 h 5196"/>
                  <a:gd name="T106" fmla="*/ 2147483647 w 2148"/>
                  <a:gd name="T107" fmla="*/ 1028223760 h 5196"/>
                  <a:gd name="T108" fmla="*/ 2147483647 w 2148"/>
                  <a:gd name="T109" fmla="*/ 751006479 h 5196"/>
                  <a:gd name="T110" fmla="*/ 2147483647 w 2148"/>
                  <a:gd name="T111" fmla="*/ 2147483647 h 5196"/>
                  <a:gd name="T112" fmla="*/ 2147483647 w 2148"/>
                  <a:gd name="T113" fmla="*/ 2147483647 h 5196"/>
                  <a:gd name="T114" fmla="*/ 2147483647 w 2148"/>
                  <a:gd name="T115" fmla="*/ 2147483647 h 5196"/>
                  <a:gd name="T116" fmla="*/ 2147483647 w 2148"/>
                  <a:gd name="T117" fmla="*/ 2147483647 h 5196"/>
                  <a:gd name="T118" fmla="*/ 2147483647 w 2148"/>
                  <a:gd name="T119" fmla="*/ 2147483647 h 5196"/>
                  <a:gd name="T120" fmla="*/ 2111890771 w 2148"/>
                  <a:gd name="T121" fmla="*/ 2147483647 h 5196"/>
                  <a:gd name="T122" fmla="*/ 2147483647 w 2148"/>
                  <a:gd name="T123" fmla="*/ 2147483647 h 519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148"/>
                  <a:gd name="T187" fmla="*/ 0 h 5196"/>
                  <a:gd name="T188" fmla="*/ 2148 w 2148"/>
                  <a:gd name="T189" fmla="*/ 5196 h 519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148" h="5196">
                    <a:moveTo>
                      <a:pt x="2136" y="254"/>
                    </a:moveTo>
                    <a:lnTo>
                      <a:pt x="2086" y="166"/>
                    </a:lnTo>
                    <a:lnTo>
                      <a:pt x="2078" y="154"/>
                    </a:lnTo>
                    <a:lnTo>
                      <a:pt x="2068" y="142"/>
                    </a:lnTo>
                    <a:lnTo>
                      <a:pt x="2060" y="136"/>
                    </a:lnTo>
                    <a:lnTo>
                      <a:pt x="2054" y="132"/>
                    </a:lnTo>
                    <a:lnTo>
                      <a:pt x="2026" y="126"/>
                    </a:lnTo>
                    <a:lnTo>
                      <a:pt x="2008" y="122"/>
                    </a:lnTo>
                    <a:lnTo>
                      <a:pt x="1990" y="120"/>
                    </a:lnTo>
                    <a:lnTo>
                      <a:pt x="1976" y="120"/>
                    </a:lnTo>
                    <a:lnTo>
                      <a:pt x="1964" y="124"/>
                    </a:lnTo>
                    <a:lnTo>
                      <a:pt x="1938" y="130"/>
                    </a:lnTo>
                    <a:lnTo>
                      <a:pt x="1914" y="140"/>
                    </a:lnTo>
                    <a:lnTo>
                      <a:pt x="1892" y="148"/>
                    </a:lnTo>
                    <a:lnTo>
                      <a:pt x="1872" y="150"/>
                    </a:lnTo>
                    <a:lnTo>
                      <a:pt x="1868" y="152"/>
                    </a:lnTo>
                    <a:lnTo>
                      <a:pt x="1864" y="156"/>
                    </a:lnTo>
                    <a:lnTo>
                      <a:pt x="1858" y="164"/>
                    </a:lnTo>
                    <a:lnTo>
                      <a:pt x="1854" y="176"/>
                    </a:lnTo>
                    <a:lnTo>
                      <a:pt x="1852" y="184"/>
                    </a:lnTo>
                    <a:lnTo>
                      <a:pt x="1854" y="208"/>
                    </a:lnTo>
                    <a:lnTo>
                      <a:pt x="1856" y="234"/>
                    </a:lnTo>
                    <a:lnTo>
                      <a:pt x="1858" y="252"/>
                    </a:lnTo>
                    <a:lnTo>
                      <a:pt x="1860" y="258"/>
                    </a:lnTo>
                    <a:lnTo>
                      <a:pt x="1864" y="264"/>
                    </a:lnTo>
                    <a:lnTo>
                      <a:pt x="1872" y="270"/>
                    </a:lnTo>
                    <a:lnTo>
                      <a:pt x="1882" y="302"/>
                    </a:lnTo>
                    <a:lnTo>
                      <a:pt x="1888" y="330"/>
                    </a:lnTo>
                    <a:lnTo>
                      <a:pt x="1890" y="362"/>
                    </a:lnTo>
                    <a:lnTo>
                      <a:pt x="1888" y="394"/>
                    </a:lnTo>
                    <a:lnTo>
                      <a:pt x="1882" y="428"/>
                    </a:lnTo>
                    <a:lnTo>
                      <a:pt x="1876" y="450"/>
                    </a:lnTo>
                    <a:lnTo>
                      <a:pt x="1866" y="484"/>
                    </a:lnTo>
                    <a:lnTo>
                      <a:pt x="1850" y="516"/>
                    </a:lnTo>
                    <a:lnTo>
                      <a:pt x="1784" y="638"/>
                    </a:lnTo>
                    <a:lnTo>
                      <a:pt x="1752" y="702"/>
                    </a:lnTo>
                    <a:lnTo>
                      <a:pt x="1730" y="744"/>
                    </a:lnTo>
                    <a:lnTo>
                      <a:pt x="1712" y="776"/>
                    </a:lnTo>
                    <a:lnTo>
                      <a:pt x="1694" y="808"/>
                    </a:lnTo>
                    <a:lnTo>
                      <a:pt x="1648" y="878"/>
                    </a:lnTo>
                    <a:lnTo>
                      <a:pt x="1640" y="892"/>
                    </a:lnTo>
                    <a:lnTo>
                      <a:pt x="1632" y="908"/>
                    </a:lnTo>
                    <a:lnTo>
                      <a:pt x="1626" y="924"/>
                    </a:lnTo>
                    <a:lnTo>
                      <a:pt x="1622" y="940"/>
                    </a:lnTo>
                    <a:lnTo>
                      <a:pt x="1610" y="970"/>
                    </a:lnTo>
                    <a:lnTo>
                      <a:pt x="1596" y="1002"/>
                    </a:lnTo>
                    <a:lnTo>
                      <a:pt x="1584" y="1022"/>
                    </a:lnTo>
                    <a:lnTo>
                      <a:pt x="1548" y="1086"/>
                    </a:lnTo>
                    <a:lnTo>
                      <a:pt x="1532" y="1108"/>
                    </a:lnTo>
                    <a:lnTo>
                      <a:pt x="1512" y="1138"/>
                    </a:lnTo>
                    <a:lnTo>
                      <a:pt x="1490" y="1168"/>
                    </a:lnTo>
                    <a:lnTo>
                      <a:pt x="1474" y="1188"/>
                    </a:lnTo>
                    <a:lnTo>
                      <a:pt x="1458" y="1212"/>
                    </a:lnTo>
                    <a:lnTo>
                      <a:pt x="1448" y="1228"/>
                    </a:lnTo>
                    <a:lnTo>
                      <a:pt x="1440" y="1246"/>
                    </a:lnTo>
                    <a:lnTo>
                      <a:pt x="1424" y="1270"/>
                    </a:lnTo>
                    <a:lnTo>
                      <a:pt x="1402" y="1302"/>
                    </a:lnTo>
                    <a:lnTo>
                      <a:pt x="1392" y="1316"/>
                    </a:lnTo>
                    <a:lnTo>
                      <a:pt x="1378" y="1328"/>
                    </a:lnTo>
                    <a:lnTo>
                      <a:pt x="1364" y="1340"/>
                    </a:lnTo>
                    <a:lnTo>
                      <a:pt x="1350" y="1350"/>
                    </a:lnTo>
                    <a:lnTo>
                      <a:pt x="1306" y="1376"/>
                    </a:lnTo>
                    <a:lnTo>
                      <a:pt x="1292" y="1382"/>
                    </a:lnTo>
                    <a:lnTo>
                      <a:pt x="1278" y="1384"/>
                    </a:lnTo>
                    <a:lnTo>
                      <a:pt x="1264" y="1384"/>
                    </a:lnTo>
                    <a:lnTo>
                      <a:pt x="1260" y="1382"/>
                    </a:lnTo>
                    <a:lnTo>
                      <a:pt x="1256" y="1378"/>
                    </a:lnTo>
                    <a:lnTo>
                      <a:pt x="1248" y="1370"/>
                    </a:lnTo>
                    <a:lnTo>
                      <a:pt x="1240" y="1356"/>
                    </a:lnTo>
                    <a:lnTo>
                      <a:pt x="1236" y="1342"/>
                    </a:lnTo>
                    <a:lnTo>
                      <a:pt x="1234" y="1326"/>
                    </a:lnTo>
                    <a:lnTo>
                      <a:pt x="1230" y="1230"/>
                    </a:lnTo>
                    <a:lnTo>
                      <a:pt x="1226" y="1194"/>
                    </a:lnTo>
                    <a:lnTo>
                      <a:pt x="1222" y="1158"/>
                    </a:lnTo>
                    <a:lnTo>
                      <a:pt x="1204" y="1068"/>
                    </a:lnTo>
                    <a:lnTo>
                      <a:pt x="1200" y="1052"/>
                    </a:lnTo>
                    <a:lnTo>
                      <a:pt x="1194" y="1034"/>
                    </a:lnTo>
                    <a:lnTo>
                      <a:pt x="1186" y="1016"/>
                    </a:lnTo>
                    <a:lnTo>
                      <a:pt x="1176" y="1002"/>
                    </a:lnTo>
                    <a:lnTo>
                      <a:pt x="1148" y="962"/>
                    </a:lnTo>
                    <a:lnTo>
                      <a:pt x="1138" y="950"/>
                    </a:lnTo>
                    <a:lnTo>
                      <a:pt x="1124" y="940"/>
                    </a:lnTo>
                    <a:lnTo>
                      <a:pt x="1108" y="932"/>
                    </a:lnTo>
                    <a:lnTo>
                      <a:pt x="1092" y="930"/>
                    </a:lnTo>
                    <a:lnTo>
                      <a:pt x="972" y="926"/>
                    </a:lnTo>
                    <a:lnTo>
                      <a:pt x="954" y="926"/>
                    </a:lnTo>
                    <a:lnTo>
                      <a:pt x="936" y="930"/>
                    </a:lnTo>
                    <a:lnTo>
                      <a:pt x="918" y="936"/>
                    </a:lnTo>
                    <a:lnTo>
                      <a:pt x="904" y="942"/>
                    </a:lnTo>
                    <a:lnTo>
                      <a:pt x="890" y="952"/>
                    </a:lnTo>
                    <a:lnTo>
                      <a:pt x="876" y="960"/>
                    </a:lnTo>
                    <a:lnTo>
                      <a:pt x="860" y="972"/>
                    </a:lnTo>
                    <a:lnTo>
                      <a:pt x="846" y="986"/>
                    </a:lnTo>
                    <a:lnTo>
                      <a:pt x="836" y="998"/>
                    </a:lnTo>
                    <a:lnTo>
                      <a:pt x="804" y="1042"/>
                    </a:lnTo>
                    <a:lnTo>
                      <a:pt x="794" y="1056"/>
                    </a:lnTo>
                    <a:lnTo>
                      <a:pt x="784" y="1072"/>
                    </a:lnTo>
                    <a:lnTo>
                      <a:pt x="776" y="1090"/>
                    </a:lnTo>
                    <a:lnTo>
                      <a:pt x="770" y="1104"/>
                    </a:lnTo>
                    <a:lnTo>
                      <a:pt x="754" y="1152"/>
                    </a:lnTo>
                    <a:lnTo>
                      <a:pt x="746" y="1186"/>
                    </a:lnTo>
                    <a:lnTo>
                      <a:pt x="740" y="1222"/>
                    </a:lnTo>
                    <a:lnTo>
                      <a:pt x="738" y="1272"/>
                    </a:lnTo>
                    <a:lnTo>
                      <a:pt x="734" y="1346"/>
                    </a:lnTo>
                    <a:lnTo>
                      <a:pt x="734" y="1366"/>
                    </a:lnTo>
                    <a:lnTo>
                      <a:pt x="736" y="1382"/>
                    </a:lnTo>
                    <a:lnTo>
                      <a:pt x="742" y="1398"/>
                    </a:lnTo>
                    <a:lnTo>
                      <a:pt x="750" y="1416"/>
                    </a:lnTo>
                    <a:lnTo>
                      <a:pt x="758" y="1428"/>
                    </a:lnTo>
                    <a:lnTo>
                      <a:pt x="764" y="1436"/>
                    </a:lnTo>
                    <a:lnTo>
                      <a:pt x="772" y="1448"/>
                    </a:lnTo>
                    <a:lnTo>
                      <a:pt x="778" y="1458"/>
                    </a:lnTo>
                    <a:lnTo>
                      <a:pt x="778" y="1468"/>
                    </a:lnTo>
                    <a:lnTo>
                      <a:pt x="776" y="1472"/>
                    </a:lnTo>
                    <a:lnTo>
                      <a:pt x="774" y="1474"/>
                    </a:lnTo>
                    <a:lnTo>
                      <a:pt x="770" y="1476"/>
                    </a:lnTo>
                    <a:lnTo>
                      <a:pt x="766" y="1478"/>
                    </a:lnTo>
                    <a:lnTo>
                      <a:pt x="756" y="1474"/>
                    </a:lnTo>
                    <a:lnTo>
                      <a:pt x="744" y="1468"/>
                    </a:lnTo>
                    <a:lnTo>
                      <a:pt x="734" y="1458"/>
                    </a:lnTo>
                    <a:lnTo>
                      <a:pt x="690" y="1406"/>
                    </a:lnTo>
                    <a:lnTo>
                      <a:pt x="678" y="1392"/>
                    </a:lnTo>
                    <a:lnTo>
                      <a:pt x="668" y="1376"/>
                    </a:lnTo>
                    <a:lnTo>
                      <a:pt x="658" y="1360"/>
                    </a:lnTo>
                    <a:lnTo>
                      <a:pt x="650" y="1346"/>
                    </a:lnTo>
                    <a:lnTo>
                      <a:pt x="618" y="1272"/>
                    </a:lnTo>
                    <a:lnTo>
                      <a:pt x="588" y="1208"/>
                    </a:lnTo>
                    <a:lnTo>
                      <a:pt x="528" y="1088"/>
                    </a:lnTo>
                    <a:lnTo>
                      <a:pt x="512" y="1054"/>
                    </a:lnTo>
                    <a:lnTo>
                      <a:pt x="500" y="1020"/>
                    </a:lnTo>
                    <a:lnTo>
                      <a:pt x="468" y="928"/>
                    </a:lnTo>
                    <a:lnTo>
                      <a:pt x="444" y="858"/>
                    </a:lnTo>
                    <a:lnTo>
                      <a:pt x="408" y="758"/>
                    </a:lnTo>
                    <a:lnTo>
                      <a:pt x="398" y="722"/>
                    </a:lnTo>
                    <a:lnTo>
                      <a:pt x="390" y="688"/>
                    </a:lnTo>
                    <a:lnTo>
                      <a:pt x="378" y="606"/>
                    </a:lnTo>
                    <a:lnTo>
                      <a:pt x="374" y="588"/>
                    </a:lnTo>
                    <a:lnTo>
                      <a:pt x="368" y="570"/>
                    </a:lnTo>
                    <a:lnTo>
                      <a:pt x="362" y="554"/>
                    </a:lnTo>
                    <a:lnTo>
                      <a:pt x="354" y="538"/>
                    </a:lnTo>
                    <a:lnTo>
                      <a:pt x="318" y="476"/>
                    </a:lnTo>
                    <a:lnTo>
                      <a:pt x="258" y="362"/>
                    </a:lnTo>
                    <a:lnTo>
                      <a:pt x="252" y="348"/>
                    </a:lnTo>
                    <a:lnTo>
                      <a:pt x="250" y="330"/>
                    </a:lnTo>
                    <a:lnTo>
                      <a:pt x="250" y="312"/>
                    </a:lnTo>
                    <a:lnTo>
                      <a:pt x="254" y="296"/>
                    </a:lnTo>
                    <a:lnTo>
                      <a:pt x="276" y="234"/>
                    </a:lnTo>
                    <a:lnTo>
                      <a:pt x="292" y="188"/>
                    </a:lnTo>
                    <a:lnTo>
                      <a:pt x="300" y="178"/>
                    </a:lnTo>
                    <a:lnTo>
                      <a:pt x="308" y="170"/>
                    </a:lnTo>
                    <a:lnTo>
                      <a:pt x="312" y="164"/>
                    </a:lnTo>
                    <a:lnTo>
                      <a:pt x="318" y="156"/>
                    </a:lnTo>
                    <a:lnTo>
                      <a:pt x="322" y="146"/>
                    </a:lnTo>
                    <a:lnTo>
                      <a:pt x="326" y="134"/>
                    </a:lnTo>
                    <a:lnTo>
                      <a:pt x="332" y="110"/>
                    </a:lnTo>
                    <a:lnTo>
                      <a:pt x="334" y="92"/>
                    </a:lnTo>
                    <a:lnTo>
                      <a:pt x="332" y="84"/>
                    </a:lnTo>
                    <a:lnTo>
                      <a:pt x="330" y="76"/>
                    </a:lnTo>
                    <a:lnTo>
                      <a:pt x="322" y="58"/>
                    </a:lnTo>
                    <a:lnTo>
                      <a:pt x="314" y="50"/>
                    </a:lnTo>
                    <a:lnTo>
                      <a:pt x="304" y="42"/>
                    </a:lnTo>
                    <a:lnTo>
                      <a:pt x="290" y="36"/>
                    </a:lnTo>
                    <a:lnTo>
                      <a:pt x="276" y="30"/>
                    </a:lnTo>
                    <a:lnTo>
                      <a:pt x="178" y="4"/>
                    </a:lnTo>
                    <a:lnTo>
                      <a:pt x="162" y="2"/>
                    </a:lnTo>
                    <a:lnTo>
                      <a:pt x="150" y="0"/>
                    </a:lnTo>
                    <a:lnTo>
                      <a:pt x="138" y="0"/>
                    </a:lnTo>
                    <a:lnTo>
                      <a:pt x="132" y="2"/>
                    </a:lnTo>
                    <a:lnTo>
                      <a:pt x="106" y="18"/>
                    </a:lnTo>
                    <a:lnTo>
                      <a:pt x="92" y="28"/>
                    </a:lnTo>
                    <a:lnTo>
                      <a:pt x="78" y="40"/>
                    </a:lnTo>
                    <a:lnTo>
                      <a:pt x="68" y="50"/>
                    </a:lnTo>
                    <a:lnTo>
                      <a:pt x="60" y="60"/>
                    </a:lnTo>
                    <a:lnTo>
                      <a:pt x="48" y="84"/>
                    </a:lnTo>
                    <a:lnTo>
                      <a:pt x="38" y="108"/>
                    </a:lnTo>
                    <a:lnTo>
                      <a:pt x="28" y="128"/>
                    </a:lnTo>
                    <a:lnTo>
                      <a:pt x="16" y="144"/>
                    </a:lnTo>
                    <a:lnTo>
                      <a:pt x="4" y="158"/>
                    </a:lnTo>
                    <a:lnTo>
                      <a:pt x="2" y="160"/>
                    </a:lnTo>
                    <a:lnTo>
                      <a:pt x="0" y="166"/>
                    </a:lnTo>
                    <a:lnTo>
                      <a:pt x="2" y="174"/>
                    </a:lnTo>
                    <a:lnTo>
                      <a:pt x="6" y="184"/>
                    </a:lnTo>
                    <a:lnTo>
                      <a:pt x="16" y="196"/>
                    </a:lnTo>
                    <a:lnTo>
                      <a:pt x="26" y="206"/>
                    </a:lnTo>
                    <a:lnTo>
                      <a:pt x="34" y="218"/>
                    </a:lnTo>
                    <a:lnTo>
                      <a:pt x="40" y="228"/>
                    </a:lnTo>
                    <a:lnTo>
                      <a:pt x="50" y="240"/>
                    </a:lnTo>
                    <a:lnTo>
                      <a:pt x="60" y="254"/>
                    </a:lnTo>
                    <a:lnTo>
                      <a:pt x="68" y="272"/>
                    </a:lnTo>
                    <a:lnTo>
                      <a:pt x="74" y="292"/>
                    </a:lnTo>
                    <a:lnTo>
                      <a:pt x="74" y="298"/>
                    </a:lnTo>
                    <a:lnTo>
                      <a:pt x="74" y="302"/>
                    </a:lnTo>
                    <a:lnTo>
                      <a:pt x="74" y="316"/>
                    </a:lnTo>
                    <a:lnTo>
                      <a:pt x="76" y="344"/>
                    </a:lnTo>
                    <a:lnTo>
                      <a:pt x="84" y="426"/>
                    </a:lnTo>
                    <a:lnTo>
                      <a:pt x="84" y="442"/>
                    </a:lnTo>
                    <a:lnTo>
                      <a:pt x="82" y="458"/>
                    </a:lnTo>
                    <a:lnTo>
                      <a:pt x="78" y="474"/>
                    </a:lnTo>
                    <a:lnTo>
                      <a:pt x="72" y="488"/>
                    </a:lnTo>
                    <a:lnTo>
                      <a:pt x="66" y="502"/>
                    </a:lnTo>
                    <a:lnTo>
                      <a:pt x="64" y="518"/>
                    </a:lnTo>
                    <a:lnTo>
                      <a:pt x="64" y="534"/>
                    </a:lnTo>
                    <a:lnTo>
                      <a:pt x="66" y="550"/>
                    </a:lnTo>
                    <a:lnTo>
                      <a:pt x="100" y="666"/>
                    </a:lnTo>
                    <a:lnTo>
                      <a:pt x="122" y="734"/>
                    </a:lnTo>
                    <a:lnTo>
                      <a:pt x="230" y="1044"/>
                    </a:lnTo>
                    <a:lnTo>
                      <a:pt x="238" y="1078"/>
                    </a:lnTo>
                    <a:lnTo>
                      <a:pt x="244" y="1114"/>
                    </a:lnTo>
                    <a:lnTo>
                      <a:pt x="246" y="1142"/>
                    </a:lnTo>
                    <a:lnTo>
                      <a:pt x="250" y="1156"/>
                    </a:lnTo>
                    <a:lnTo>
                      <a:pt x="256" y="1170"/>
                    </a:lnTo>
                    <a:lnTo>
                      <a:pt x="264" y="1180"/>
                    </a:lnTo>
                    <a:lnTo>
                      <a:pt x="268" y="1184"/>
                    </a:lnTo>
                    <a:lnTo>
                      <a:pt x="272" y="1186"/>
                    </a:lnTo>
                    <a:lnTo>
                      <a:pt x="282" y="1192"/>
                    </a:lnTo>
                    <a:lnTo>
                      <a:pt x="292" y="1202"/>
                    </a:lnTo>
                    <a:lnTo>
                      <a:pt x="302" y="1214"/>
                    </a:lnTo>
                    <a:lnTo>
                      <a:pt x="308" y="1228"/>
                    </a:lnTo>
                    <a:lnTo>
                      <a:pt x="320" y="1260"/>
                    </a:lnTo>
                    <a:lnTo>
                      <a:pt x="332" y="1294"/>
                    </a:lnTo>
                    <a:lnTo>
                      <a:pt x="340" y="1330"/>
                    </a:lnTo>
                    <a:lnTo>
                      <a:pt x="344" y="1366"/>
                    </a:lnTo>
                    <a:lnTo>
                      <a:pt x="352" y="1400"/>
                    </a:lnTo>
                    <a:lnTo>
                      <a:pt x="364" y="1436"/>
                    </a:lnTo>
                    <a:lnTo>
                      <a:pt x="444" y="1622"/>
                    </a:lnTo>
                    <a:lnTo>
                      <a:pt x="470" y="1690"/>
                    </a:lnTo>
                    <a:lnTo>
                      <a:pt x="522" y="1846"/>
                    </a:lnTo>
                    <a:lnTo>
                      <a:pt x="528" y="1862"/>
                    </a:lnTo>
                    <a:lnTo>
                      <a:pt x="532" y="1880"/>
                    </a:lnTo>
                    <a:lnTo>
                      <a:pt x="534" y="1898"/>
                    </a:lnTo>
                    <a:lnTo>
                      <a:pt x="536" y="1916"/>
                    </a:lnTo>
                    <a:lnTo>
                      <a:pt x="540" y="2044"/>
                    </a:lnTo>
                    <a:lnTo>
                      <a:pt x="540" y="2080"/>
                    </a:lnTo>
                    <a:lnTo>
                      <a:pt x="534" y="2116"/>
                    </a:lnTo>
                    <a:lnTo>
                      <a:pt x="512" y="2206"/>
                    </a:lnTo>
                    <a:lnTo>
                      <a:pt x="502" y="2240"/>
                    </a:lnTo>
                    <a:lnTo>
                      <a:pt x="488" y="2274"/>
                    </a:lnTo>
                    <a:lnTo>
                      <a:pt x="442" y="2364"/>
                    </a:lnTo>
                    <a:lnTo>
                      <a:pt x="410" y="2428"/>
                    </a:lnTo>
                    <a:lnTo>
                      <a:pt x="382" y="2486"/>
                    </a:lnTo>
                    <a:lnTo>
                      <a:pt x="370" y="2508"/>
                    </a:lnTo>
                    <a:lnTo>
                      <a:pt x="588" y="2612"/>
                    </a:lnTo>
                    <a:lnTo>
                      <a:pt x="586" y="2614"/>
                    </a:lnTo>
                    <a:lnTo>
                      <a:pt x="596" y="2616"/>
                    </a:lnTo>
                    <a:lnTo>
                      <a:pt x="600" y="2618"/>
                    </a:lnTo>
                    <a:lnTo>
                      <a:pt x="602" y="2698"/>
                    </a:lnTo>
                    <a:lnTo>
                      <a:pt x="592" y="2740"/>
                    </a:lnTo>
                    <a:lnTo>
                      <a:pt x="594" y="2740"/>
                    </a:lnTo>
                    <a:lnTo>
                      <a:pt x="588" y="2756"/>
                    </a:lnTo>
                    <a:lnTo>
                      <a:pt x="584" y="2824"/>
                    </a:lnTo>
                    <a:lnTo>
                      <a:pt x="580" y="2904"/>
                    </a:lnTo>
                    <a:lnTo>
                      <a:pt x="586" y="2988"/>
                    </a:lnTo>
                    <a:lnTo>
                      <a:pt x="592" y="3056"/>
                    </a:lnTo>
                    <a:lnTo>
                      <a:pt x="592" y="3070"/>
                    </a:lnTo>
                    <a:lnTo>
                      <a:pt x="594" y="3072"/>
                    </a:lnTo>
                    <a:lnTo>
                      <a:pt x="594" y="3076"/>
                    </a:lnTo>
                    <a:lnTo>
                      <a:pt x="594" y="3086"/>
                    </a:lnTo>
                    <a:lnTo>
                      <a:pt x="592" y="3096"/>
                    </a:lnTo>
                    <a:lnTo>
                      <a:pt x="592" y="3102"/>
                    </a:lnTo>
                    <a:lnTo>
                      <a:pt x="592" y="3174"/>
                    </a:lnTo>
                    <a:lnTo>
                      <a:pt x="590" y="3250"/>
                    </a:lnTo>
                    <a:lnTo>
                      <a:pt x="582" y="3396"/>
                    </a:lnTo>
                    <a:lnTo>
                      <a:pt x="582" y="3460"/>
                    </a:lnTo>
                    <a:lnTo>
                      <a:pt x="584" y="3492"/>
                    </a:lnTo>
                    <a:lnTo>
                      <a:pt x="588" y="3526"/>
                    </a:lnTo>
                    <a:lnTo>
                      <a:pt x="592" y="3574"/>
                    </a:lnTo>
                    <a:lnTo>
                      <a:pt x="594" y="3622"/>
                    </a:lnTo>
                    <a:lnTo>
                      <a:pt x="594" y="3670"/>
                    </a:lnTo>
                    <a:lnTo>
                      <a:pt x="592" y="3718"/>
                    </a:lnTo>
                    <a:lnTo>
                      <a:pt x="590" y="3766"/>
                    </a:lnTo>
                    <a:lnTo>
                      <a:pt x="586" y="3814"/>
                    </a:lnTo>
                    <a:lnTo>
                      <a:pt x="576" y="3906"/>
                    </a:lnTo>
                    <a:lnTo>
                      <a:pt x="592" y="3912"/>
                    </a:lnTo>
                    <a:lnTo>
                      <a:pt x="608" y="3916"/>
                    </a:lnTo>
                    <a:lnTo>
                      <a:pt x="638" y="3916"/>
                    </a:lnTo>
                    <a:lnTo>
                      <a:pt x="632" y="3972"/>
                    </a:lnTo>
                    <a:lnTo>
                      <a:pt x="628" y="4000"/>
                    </a:lnTo>
                    <a:lnTo>
                      <a:pt x="628" y="4028"/>
                    </a:lnTo>
                    <a:lnTo>
                      <a:pt x="626" y="4060"/>
                    </a:lnTo>
                    <a:lnTo>
                      <a:pt x="628" y="4092"/>
                    </a:lnTo>
                    <a:lnTo>
                      <a:pt x="632" y="4126"/>
                    </a:lnTo>
                    <a:lnTo>
                      <a:pt x="636" y="4158"/>
                    </a:lnTo>
                    <a:lnTo>
                      <a:pt x="644" y="4202"/>
                    </a:lnTo>
                    <a:lnTo>
                      <a:pt x="652" y="4248"/>
                    </a:lnTo>
                    <a:lnTo>
                      <a:pt x="662" y="4292"/>
                    </a:lnTo>
                    <a:lnTo>
                      <a:pt x="674" y="4336"/>
                    </a:lnTo>
                    <a:lnTo>
                      <a:pt x="700" y="4422"/>
                    </a:lnTo>
                    <a:lnTo>
                      <a:pt x="730" y="4508"/>
                    </a:lnTo>
                    <a:lnTo>
                      <a:pt x="756" y="4578"/>
                    </a:lnTo>
                    <a:lnTo>
                      <a:pt x="768" y="4616"/>
                    </a:lnTo>
                    <a:lnTo>
                      <a:pt x="778" y="4656"/>
                    </a:lnTo>
                    <a:lnTo>
                      <a:pt x="786" y="4694"/>
                    </a:lnTo>
                    <a:lnTo>
                      <a:pt x="790" y="4734"/>
                    </a:lnTo>
                    <a:lnTo>
                      <a:pt x="792" y="4752"/>
                    </a:lnTo>
                    <a:lnTo>
                      <a:pt x="792" y="4770"/>
                    </a:lnTo>
                    <a:lnTo>
                      <a:pt x="790" y="4790"/>
                    </a:lnTo>
                    <a:lnTo>
                      <a:pt x="786" y="4806"/>
                    </a:lnTo>
                    <a:lnTo>
                      <a:pt x="780" y="4850"/>
                    </a:lnTo>
                    <a:lnTo>
                      <a:pt x="776" y="4894"/>
                    </a:lnTo>
                    <a:lnTo>
                      <a:pt x="776" y="4938"/>
                    </a:lnTo>
                    <a:lnTo>
                      <a:pt x="778" y="4980"/>
                    </a:lnTo>
                    <a:lnTo>
                      <a:pt x="782" y="5008"/>
                    </a:lnTo>
                    <a:lnTo>
                      <a:pt x="790" y="5038"/>
                    </a:lnTo>
                    <a:lnTo>
                      <a:pt x="798" y="5066"/>
                    </a:lnTo>
                    <a:lnTo>
                      <a:pt x="802" y="5094"/>
                    </a:lnTo>
                    <a:lnTo>
                      <a:pt x="804" y="5104"/>
                    </a:lnTo>
                    <a:lnTo>
                      <a:pt x="804" y="5114"/>
                    </a:lnTo>
                    <a:lnTo>
                      <a:pt x="802" y="5130"/>
                    </a:lnTo>
                    <a:lnTo>
                      <a:pt x="804" y="5138"/>
                    </a:lnTo>
                    <a:lnTo>
                      <a:pt x="806" y="5146"/>
                    </a:lnTo>
                    <a:lnTo>
                      <a:pt x="812" y="5152"/>
                    </a:lnTo>
                    <a:lnTo>
                      <a:pt x="822" y="5160"/>
                    </a:lnTo>
                    <a:lnTo>
                      <a:pt x="860" y="5174"/>
                    </a:lnTo>
                    <a:lnTo>
                      <a:pt x="886" y="5182"/>
                    </a:lnTo>
                    <a:lnTo>
                      <a:pt x="912" y="5188"/>
                    </a:lnTo>
                    <a:lnTo>
                      <a:pt x="940" y="5194"/>
                    </a:lnTo>
                    <a:lnTo>
                      <a:pt x="964" y="5196"/>
                    </a:lnTo>
                    <a:lnTo>
                      <a:pt x="986" y="5196"/>
                    </a:lnTo>
                    <a:lnTo>
                      <a:pt x="996" y="5194"/>
                    </a:lnTo>
                    <a:lnTo>
                      <a:pt x="1004" y="5190"/>
                    </a:lnTo>
                    <a:lnTo>
                      <a:pt x="1018" y="5182"/>
                    </a:lnTo>
                    <a:lnTo>
                      <a:pt x="1026" y="5172"/>
                    </a:lnTo>
                    <a:lnTo>
                      <a:pt x="1034" y="5162"/>
                    </a:lnTo>
                    <a:lnTo>
                      <a:pt x="1038" y="5152"/>
                    </a:lnTo>
                    <a:lnTo>
                      <a:pt x="1042" y="5160"/>
                    </a:lnTo>
                    <a:lnTo>
                      <a:pt x="1050" y="5166"/>
                    </a:lnTo>
                    <a:lnTo>
                      <a:pt x="1058" y="5170"/>
                    </a:lnTo>
                    <a:lnTo>
                      <a:pt x="1070" y="5174"/>
                    </a:lnTo>
                    <a:lnTo>
                      <a:pt x="1096" y="5176"/>
                    </a:lnTo>
                    <a:lnTo>
                      <a:pt x="1120" y="5176"/>
                    </a:lnTo>
                    <a:lnTo>
                      <a:pt x="1142" y="5172"/>
                    </a:lnTo>
                    <a:lnTo>
                      <a:pt x="1166" y="5166"/>
                    </a:lnTo>
                    <a:lnTo>
                      <a:pt x="1182" y="5160"/>
                    </a:lnTo>
                    <a:lnTo>
                      <a:pt x="1194" y="5154"/>
                    </a:lnTo>
                    <a:lnTo>
                      <a:pt x="1202" y="5146"/>
                    </a:lnTo>
                    <a:lnTo>
                      <a:pt x="1206" y="5136"/>
                    </a:lnTo>
                    <a:lnTo>
                      <a:pt x="1208" y="5128"/>
                    </a:lnTo>
                    <a:lnTo>
                      <a:pt x="1206" y="5118"/>
                    </a:lnTo>
                    <a:lnTo>
                      <a:pt x="1202" y="5108"/>
                    </a:lnTo>
                    <a:lnTo>
                      <a:pt x="1198" y="5096"/>
                    </a:lnTo>
                    <a:lnTo>
                      <a:pt x="1182" y="5074"/>
                    </a:lnTo>
                    <a:lnTo>
                      <a:pt x="1166" y="5052"/>
                    </a:lnTo>
                    <a:lnTo>
                      <a:pt x="1150" y="5028"/>
                    </a:lnTo>
                    <a:lnTo>
                      <a:pt x="1138" y="5006"/>
                    </a:lnTo>
                    <a:lnTo>
                      <a:pt x="1132" y="4990"/>
                    </a:lnTo>
                    <a:lnTo>
                      <a:pt x="1128" y="4970"/>
                    </a:lnTo>
                    <a:lnTo>
                      <a:pt x="1124" y="4928"/>
                    </a:lnTo>
                    <a:lnTo>
                      <a:pt x="1122" y="4892"/>
                    </a:lnTo>
                    <a:lnTo>
                      <a:pt x="1118" y="4864"/>
                    </a:lnTo>
                    <a:lnTo>
                      <a:pt x="1116" y="4840"/>
                    </a:lnTo>
                    <a:lnTo>
                      <a:pt x="1114" y="4814"/>
                    </a:lnTo>
                    <a:lnTo>
                      <a:pt x="1120" y="4788"/>
                    </a:lnTo>
                    <a:lnTo>
                      <a:pt x="1130" y="4746"/>
                    </a:lnTo>
                    <a:lnTo>
                      <a:pt x="1164" y="4632"/>
                    </a:lnTo>
                    <a:lnTo>
                      <a:pt x="1198" y="4522"/>
                    </a:lnTo>
                    <a:lnTo>
                      <a:pt x="1218" y="4462"/>
                    </a:lnTo>
                    <a:lnTo>
                      <a:pt x="1234" y="4410"/>
                    </a:lnTo>
                    <a:lnTo>
                      <a:pt x="1264" y="4318"/>
                    </a:lnTo>
                    <a:lnTo>
                      <a:pt x="1296" y="4226"/>
                    </a:lnTo>
                    <a:lnTo>
                      <a:pt x="1312" y="4172"/>
                    </a:lnTo>
                    <a:lnTo>
                      <a:pt x="1356" y="3948"/>
                    </a:lnTo>
                    <a:lnTo>
                      <a:pt x="1360" y="3942"/>
                    </a:lnTo>
                    <a:lnTo>
                      <a:pt x="1362" y="3926"/>
                    </a:lnTo>
                    <a:lnTo>
                      <a:pt x="1368" y="3870"/>
                    </a:lnTo>
                    <a:lnTo>
                      <a:pt x="1374" y="3690"/>
                    </a:lnTo>
                    <a:lnTo>
                      <a:pt x="1384" y="3470"/>
                    </a:lnTo>
                    <a:lnTo>
                      <a:pt x="1390" y="3364"/>
                    </a:lnTo>
                    <a:lnTo>
                      <a:pt x="1398" y="3270"/>
                    </a:lnTo>
                    <a:lnTo>
                      <a:pt x="1412" y="3164"/>
                    </a:lnTo>
                    <a:lnTo>
                      <a:pt x="1416" y="3136"/>
                    </a:lnTo>
                    <a:lnTo>
                      <a:pt x="1420" y="3128"/>
                    </a:lnTo>
                    <a:lnTo>
                      <a:pt x="1422" y="3120"/>
                    </a:lnTo>
                    <a:lnTo>
                      <a:pt x="1414" y="3024"/>
                    </a:lnTo>
                    <a:lnTo>
                      <a:pt x="1344" y="2810"/>
                    </a:lnTo>
                    <a:lnTo>
                      <a:pt x="1284" y="2690"/>
                    </a:lnTo>
                    <a:lnTo>
                      <a:pt x="1536" y="2594"/>
                    </a:lnTo>
                    <a:lnTo>
                      <a:pt x="1428" y="2368"/>
                    </a:lnTo>
                    <a:lnTo>
                      <a:pt x="1422" y="2352"/>
                    </a:lnTo>
                    <a:lnTo>
                      <a:pt x="1418" y="2334"/>
                    </a:lnTo>
                    <a:lnTo>
                      <a:pt x="1414" y="2314"/>
                    </a:lnTo>
                    <a:lnTo>
                      <a:pt x="1414" y="2298"/>
                    </a:lnTo>
                    <a:lnTo>
                      <a:pt x="1414" y="2244"/>
                    </a:lnTo>
                    <a:lnTo>
                      <a:pt x="1412" y="2210"/>
                    </a:lnTo>
                    <a:lnTo>
                      <a:pt x="1410" y="2178"/>
                    </a:lnTo>
                    <a:lnTo>
                      <a:pt x="1410" y="2164"/>
                    </a:lnTo>
                    <a:lnTo>
                      <a:pt x="1412" y="2148"/>
                    </a:lnTo>
                    <a:lnTo>
                      <a:pt x="1416" y="2132"/>
                    </a:lnTo>
                    <a:lnTo>
                      <a:pt x="1422" y="2118"/>
                    </a:lnTo>
                    <a:lnTo>
                      <a:pt x="1426" y="2112"/>
                    </a:lnTo>
                    <a:lnTo>
                      <a:pt x="1434" y="2096"/>
                    </a:lnTo>
                    <a:lnTo>
                      <a:pt x="1438" y="2078"/>
                    </a:lnTo>
                    <a:lnTo>
                      <a:pt x="1442" y="2060"/>
                    </a:lnTo>
                    <a:lnTo>
                      <a:pt x="1444" y="2044"/>
                    </a:lnTo>
                    <a:lnTo>
                      <a:pt x="1444" y="2032"/>
                    </a:lnTo>
                    <a:lnTo>
                      <a:pt x="1444" y="1958"/>
                    </a:lnTo>
                    <a:lnTo>
                      <a:pt x="1444" y="1878"/>
                    </a:lnTo>
                    <a:lnTo>
                      <a:pt x="1444" y="1814"/>
                    </a:lnTo>
                    <a:lnTo>
                      <a:pt x="1446" y="1802"/>
                    </a:lnTo>
                    <a:lnTo>
                      <a:pt x="1450" y="1786"/>
                    </a:lnTo>
                    <a:lnTo>
                      <a:pt x="1456" y="1772"/>
                    </a:lnTo>
                    <a:lnTo>
                      <a:pt x="1466" y="1758"/>
                    </a:lnTo>
                    <a:lnTo>
                      <a:pt x="1484" y="1732"/>
                    </a:lnTo>
                    <a:lnTo>
                      <a:pt x="1504" y="1702"/>
                    </a:lnTo>
                    <a:lnTo>
                      <a:pt x="1520" y="1668"/>
                    </a:lnTo>
                    <a:lnTo>
                      <a:pt x="1522" y="1666"/>
                    </a:lnTo>
                    <a:lnTo>
                      <a:pt x="1534" y="1634"/>
                    </a:lnTo>
                    <a:lnTo>
                      <a:pt x="1544" y="1602"/>
                    </a:lnTo>
                    <a:lnTo>
                      <a:pt x="1554" y="1570"/>
                    </a:lnTo>
                    <a:lnTo>
                      <a:pt x="1564" y="1538"/>
                    </a:lnTo>
                    <a:lnTo>
                      <a:pt x="1570" y="1520"/>
                    </a:lnTo>
                    <a:lnTo>
                      <a:pt x="1598" y="1454"/>
                    </a:lnTo>
                    <a:lnTo>
                      <a:pt x="1606" y="1434"/>
                    </a:lnTo>
                    <a:lnTo>
                      <a:pt x="1622" y="1402"/>
                    </a:lnTo>
                    <a:lnTo>
                      <a:pt x="1642" y="1372"/>
                    </a:lnTo>
                    <a:lnTo>
                      <a:pt x="1654" y="1354"/>
                    </a:lnTo>
                    <a:lnTo>
                      <a:pt x="1696" y="1296"/>
                    </a:lnTo>
                    <a:lnTo>
                      <a:pt x="1700" y="1292"/>
                    </a:lnTo>
                    <a:lnTo>
                      <a:pt x="1720" y="1268"/>
                    </a:lnTo>
                    <a:lnTo>
                      <a:pt x="1736" y="1252"/>
                    </a:lnTo>
                    <a:lnTo>
                      <a:pt x="1744" y="1244"/>
                    </a:lnTo>
                    <a:lnTo>
                      <a:pt x="1752" y="1234"/>
                    </a:lnTo>
                    <a:lnTo>
                      <a:pt x="1758" y="1220"/>
                    </a:lnTo>
                    <a:lnTo>
                      <a:pt x="1764" y="1206"/>
                    </a:lnTo>
                    <a:lnTo>
                      <a:pt x="1770" y="1190"/>
                    </a:lnTo>
                    <a:lnTo>
                      <a:pt x="1794" y="1124"/>
                    </a:lnTo>
                    <a:lnTo>
                      <a:pt x="1804" y="1096"/>
                    </a:lnTo>
                    <a:lnTo>
                      <a:pt x="1810" y="1070"/>
                    </a:lnTo>
                    <a:lnTo>
                      <a:pt x="1814" y="1058"/>
                    </a:lnTo>
                    <a:lnTo>
                      <a:pt x="1818" y="1044"/>
                    </a:lnTo>
                    <a:lnTo>
                      <a:pt x="1826" y="1030"/>
                    </a:lnTo>
                    <a:lnTo>
                      <a:pt x="1834" y="1016"/>
                    </a:lnTo>
                    <a:lnTo>
                      <a:pt x="1848" y="992"/>
                    </a:lnTo>
                    <a:lnTo>
                      <a:pt x="1886" y="930"/>
                    </a:lnTo>
                    <a:lnTo>
                      <a:pt x="1912" y="886"/>
                    </a:lnTo>
                    <a:lnTo>
                      <a:pt x="1930" y="856"/>
                    </a:lnTo>
                    <a:lnTo>
                      <a:pt x="1948" y="828"/>
                    </a:lnTo>
                    <a:lnTo>
                      <a:pt x="1956" y="814"/>
                    </a:lnTo>
                    <a:lnTo>
                      <a:pt x="1964" y="798"/>
                    </a:lnTo>
                    <a:lnTo>
                      <a:pt x="1970" y="780"/>
                    </a:lnTo>
                    <a:lnTo>
                      <a:pt x="1976" y="764"/>
                    </a:lnTo>
                    <a:lnTo>
                      <a:pt x="1984" y="720"/>
                    </a:lnTo>
                    <a:lnTo>
                      <a:pt x="1998" y="650"/>
                    </a:lnTo>
                    <a:lnTo>
                      <a:pt x="2008" y="598"/>
                    </a:lnTo>
                    <a:lnTo>
                      <a:pt x="2012" y="564"/>
                    </a:lnTo>
                    <a:lnTo>
                      <a:pt x="2014" y="534"/>
                    </a:lnTo>
                    <a:lnTo>
                      <a:pt x="2016" y="522"/>
                    </a:lnTo>
                    <a:lnTo>
                      <a:pt x="2018" y="506"/>
                    </a:lnTo>
                    <a:lnTo>
                      <a:pt x="2024" y="490"/>
                    </a:lnTo>
                    <a:lnTo>
                      <a:pt x="2030" y="476"/>
                    </a:lnTo>
                    <a:lnTo>
                      <a:pt x="2044" y="452"/>
                    </a:lnTo>
                    <a:lnTo>
                      <a:pt x="2056" y="434"/>
                    </a:lnTo>
                    <a:lnTo>
                      <a:pt x="2062" y="428"/>
                    </a:lnTo>
                    <a:lnTo>
                      <a:pt x="2066" y="418"/>
                    </a:lnTo>
                    <a:lnTo>
                      <a:pt x="2070" y="408"/>
                    </a:lnTo>
                    <a:lnTo>
                      <a:pt x="2074" y="398"/>
                    </a:lnTo>
                    <a:lnTo>
                      <a:pt x="2076" y="386"/>
                    </a:lnTo>
                    <a:lnTo>
                      <a:pt x="2082" y="374"/>
                    </a:lnTo>
                    <a:lnTo>
                      <a:pt x="2088" y="364"/>
                    </a:lnTo>
                    <a:lnTo>
                      <a:pt x="2096" y="354"/>
                    </a:lnTo>
                    <a:lnTo>
                      <a:pt x="2124" y="324"/>
                    </a:lnTo>
                    <a:lnTo>
                      <a:pt x="2144" y="298"/>
                    </a:lnTo>
                    <a:lnTo>
                      <a:pt x="2148" y="292"/>
                    </a:lnTo>
                    <a:lnTo>
                      <a:pt x="2146" y="280"/>
                    </a:lnTo>
                    <a:lnTo>
                      <a:pt x="2142" y="266"/>
                    </a:lnTo>
                    <a:lnTo>
                      <a:pt x="2136" y="254"/>
                    </a:lnTo>
                    <a:close/>
                    <a:moveTo>
                      <a:pt x="988" y="5046"/>
                    </a:moveTo>
                    <a:lnTo>
                      <a:pt x="988" y="5046"/>
                    </a:lnTo>
                    <a:lnTo>
                      <a:pt x="982" y="5032"/>
                    </a:lnTo>
                    <a:lnTo>
                      <a:pt x="976" y="5016"/>
                    </a:lnTo>
                    <a:lnTo>
                      <a:pt x="968" y="4986"/>
                    </a:lnTo>
                    <a:lnTo>
                      <a:pt x="962" y="4954"/>
                    </a:lnTo>
                    <a:lnTo>
                      <a:pt x="958" y="4922"/>
                    </a:lnTo>
                    <a:lnTo>
                      <a:pt x="974" y="4938"/>
                    </a:lnTo>
                    <a:lnTo>
                      <a:pt x="980" y="4948"/>
                    </a:lnTo>
                    <a:lnTo>
                      <a:pt x="984" y="4958"/>
                    </a:lnTo>
                    <a:lnTo>
                      <a:pt x="988" y="4980"/>
                    </a:lnTo>
                    <a:lnTo>
                      <a:pt x="990" y="5002"/>
                    </a:lnTo>
                    <a:lnTo>
                      <a:pt x="988" y="5046"/>
                    </a:lnTo>
                    <a:close/>
                    <a:moveTo>
                      <a:pt x="1112" y="4102"/>
                    </a:moveTo>
                    <a:lnTo>
                      <a:pt x="1112" y="4102"/>
                    </a:lnTo>
                    <a:lnTo>
                      <a:pt x="1106" y="4132"/>
                    </a:lnTo>
                    <a:lnTo>
                      <a:pt x="1096" y="4162"/>
                    </a:lnTo>
                    <a:lnTo>
                      <a:pt x="1078" y="4220"/>
                    </a:lnTo>
                    <a:lnTo>
                      <a:pt x="1068" y="4260"/>
                    </a:lnTo>
                    <a:lnTo>
                      <a:pt x="1062" y="4300"/>
                    </a:lnTo>
                    <a:lnTo>
                      <a:pt x="1056" y="4380"/>
                    </a:lnTo>
                    <a:lnTo>
                      <a:pt x="1052" y="4456"/>
                    </a:lnTo>
                    <a:lnTo>
                      <a:pt x="1046" y="4532"/>
                    </a:lnTo>
                    <a:lnTo>
                      <a:pt x="1042" y="4568"/>
                    </a:lnTo>
                    <a:lnTo>
                      <a:pt x="1036" y="4606"/>
                    </a:lnTo>
                    <a:lnTo>
                      <a:pt x="1026" y="4642"/>
                    </a:lnTo>
                    <a:lnTo>
                      <a:pt x="1016" y="4680"/>
                    </a:lnTo>
                    <a:lnTo>
                      <a:pt x="1004" y="4706"/>
                    </a:lnTo>
                    <a:lnTo>
                      <a:pt x="992" y="4730"/>
                    </a:lnTo>
                    <a:lnTo>
                      <a:pt x="976" y="4754"/>
                    </a:lnTo>
                    <a:lnTo>
                      <a:pt x="960" y="4776"/>
                    </a:lnTo>
                    <a:lnTo>
                      <a:pt x="950" y="4786"/>
                    </a:lnTo>
                    <a:lnTo>
                      <a:pt x="938" y="4800"/>
                    </a:lnTo>
                    <a:lnTo>
                      <a:pt x="936" y="4786"/>
                    </a:lnTo>
                    <a:lnTo>
                      <a:pt x="934" y="4778"/>
                    </a:lnTo>
                    <a:lnTo>
                      <a:pt x="930" y="4774"/>
                    </a:lnTo>
                    <a:lnTo>
                      <a:pt x="924" y="4754"/>
                    </a:lnTo>
                    <a:lnTo>
                      <a:pt x="912" y="4698"/>
                    </a:lnTo>
                    <a:lnTo>
                      <a:pt x="900" y="4636"/>
                    </a:lnTo>
                    <a:lnTo>
                      <a:pt x="890" y="4576"/>
                    </a:lnTo>
                    <a:lnTo>
                      <a:pt x="886" y="4550"/>
                    </a:lnTo>
                    <a:lnTo>
                      <a:pt x="884" y="4528"/>
                    </a:lnTo>
                    <a:lnTo>
                      <a:pt x="864" y="4252"/>
                    </a:lnTo>
                    <a:lnTo>
                      <a:pt x="860" y="4198"/>
                    </a:lnTo>
                    <a:lnTo>
                      <a:pt x="854" y="4144"/>
                    </a:lnTo>
                    <a:lnTo>
                      <a:pt x="842" y="4084"/>
                    </a:lnTo>
                    <a:lnTo>
                      <a:pt x="838" y="4054"/>
                    </a:lnTo>
                    <a:lnTo>
                      <a:pt x="838" y="4022"/>
                    </a:lnTo>
                    <a:lnTo>
                      <a:pt x="846" y="3974"/>
                    </a:lnTo>
                    <a:lnTo>
                      <a:pt x="854" y="3926"/>
                    </a:lnTo>
                    <a:lnTo>
                      <a:pt x="860" y="3924"/>
                    </a:lnTo>
                    <a:lnTo>
                      <a:pt x="870" y="3924"/>
                    </a:lnTo>
                    <a:lnTo>
                      <a:pt x="912" y="3922"/>
                    </a:lnTo>
                    <a:lnTo>
                      <a:pt x="952" y="3924"/>
                    </a:lnTo>
                    <a:lnTo>
                      <a:pt x="1032" y="3928"/>
                    </a:lnTo>
                    <a:lnTo>
                      <a:pt x="1112" y="3932"/>
                    </a:lnTo>
                    <a:lnTo>
                      <a:pt x="1114" y="3942"/>
                    </a:lnTo>
                    <a:lnTo>
                      <a:pt x="1116" y="3952"/>
                    </a:lnTo>
                    <a:lnTo>
                      <a:pt x="1120" y="3978"/>
                    </a:lnTo>
                    <a:lnTo>
                      <a:pt x="1120" y="3998"/>
                    </a:lnTo>
                    <a:lnTo>
                      <a:pt x="1120" y="4024"/>
                    </a:lnTo>
                    <a:lnTo>
                      <a:pt x="1118" y="4058"/>
                    </a:lnTo>
                    <a:lnTo>
                      <a:pt x="1112" y="4102"/>
                    </a:lnTo>
                    <a:close/>
                  </a:path>
                </a:pathLst>
              </a:custGeom>
              <a:solidFill>
                <a:srgbClr val="0A0B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4" name="Freeform 97"/>
              <p:cNvSpPr>
                <a:spLocks/>
              </p:cNvSpPr>
              <p:nvPr/>
            </p:nvSpPr>
            <p:spPr bwMode="auto">
              <a:xfrm>
                <a:off x="7705244" y="5463523"/>
                <a:ext cx="489587" cy="360878"/>
              </a:xfrm>
              <a:custGeom>
                <a:avLst/>
                <a:gdLst>
                  <a:gd name="T0" fmla="*/ 0 w 308"/>
                  <a:gd name="T1" fmla="*/ 216733479 h 230"/>
                  <a:gd name="T2" fmla="*/ 105846570 w 308"/>
                  <a:gd name="T3" fmla="*/ 579635982 h 230"/>
                  <a:gd name="T4" fmla="*/ 408265250 w 308"/>
                  <a:gd name="T5" fmla="*/ 488910381 h 230"/>
                  <a:gd name="T6" fmla="*/ 645159943 w 308"/>
                  <a:gd name="T7" fmla="*/ 388104059 h 230"/>
                  <a:gd name="T8" fmla="*/ 776208016 w 308"/>
                  <a:gd name="T9" fmla="*/ 252015657 h 230"/>
                  <a:gd name="T10" fmla="*/ 645159943 w 308"/>
                  <a:gd name="T11" fmla="*/ 0 h 230"/>
                  <a:gd name="T12" fmla="*/ 0 w 308"/>
                  <a:gd name="T13" fmla="*/ 216733479 h 230"/>
                  <a:gd name="T14" fmla="*/ 0 w 308"/>
                  <a:gd name="T15" fmla="*/ 216733479 h 2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8"/>
                  <a:gd name="T25" fmla="*/ 0 h 230"/>
                  <a:gd name="T26" fmla="*/ 308 w 308"/>
                  <a:gd name="T27" fmla="*/ 230 h 2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8" h="230">
                    <a:moveTo>
                      <a:pt x="0" y="86"/>
                    </a:moveTo>
                    <a:lnTo>
                      <a:pt x="42" y="230"/>
                    </a:lnTo>
                    <a:lnTo>
                      <a:pt x="162" y="194"/>
                    </a:lnTo>
                    <a:lnTo>
                      <a:pt x="256" y="154"/>
                    </a:lnTo>
                    <a:lnTo>
                      <a:pt x="308" y="100"/>
                    </a:lnTo>
                    <a:lnTo>
                      <a:pt x="256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5" name="Freeform 98"/>
              <p:cNvSpPr>
                <a:spLocks/>
              </p:cNvSpPr>
              <p:nvPr/>
            </p:nvSpPr>
            <p:spPr bwMode="auto">
              <a:xfrm>
                <a:off x="10436638" y="5583816"/>
                <a:ext cx="463822" cy="343694"/>
              </a:xfrm>
              <a:custGeom>
                <a:avLst/>
                <a:gdLst>
                  <a:gd name="T0" fmla="*/ 735885516 w 292"/>
                  <a:gd name="T1" fmla="*/ 211693164 h 216"/>
                  <a:gd name="T2" fmla="*/ 579635894 w 292"/>
                  <a:gd name="T3" fmla="*/ 544353795 h 216"/>
                  <a:gd name="T4" fmla="*/ 327620275 w 292"/>
                  <a:gd name="T5" fmla="*/ 483870062 h 216"/>
                  <a:gd name="T6" fmla="*/ 95765922 w 292"/>
                  <a:gd name="T7" fmla="*/ 388104052 h 216"/>
                  <a:gd name="T8" fmla="*/ 0 w 292"/>
                  <a:gd name="T9" fmla="*/ 252015653 h 216"/>
                  <a:gd name="T10" fmla="*/ 95765922 w 292"/>
                  <a:gd name="T11" fmla="*/ 0 h 216"/>
                  <a:gd name="T12" fmla="*/ 735885516 w 292"/>
                  <a:gd name="T13" fmla="*/ 211693164 h 216"/>
                  <a:gd name="T14" fmla="*/ 735885516 w 292"/>
                  <a:gd name="T15" fmla="*/ 211693164 h 2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92"/>
                  <a:gd name="T25" fmla="*/ 0 h 216"/>
                  <a:gd name="T26" fmla="*/ 292 w 292"/>
                  <a:gd name="T27" fmla="*/ 216 h 21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92" h="216">
                    <a:moveTo>
                      <a:pt x="292" y="84"/>
                    </a:moveTo>
                    <a:lnTo>
                      <a:pt x="230" y="216"/>
                    </a:lnTo>
                    <a:lnTo>
                      <a:pt x="130" y="192"/>
                    </a:lnTo>
                    <a:lnTo>
                      <a:pt x="38" y="154"/>
                    </a:lnTo>
                    <a:lnTo>
                      <a:pt x="0" y="100"/>
                    </a:lnTo>
                    <a:lnTo>
                      <a:pt x="38" y="0"/>
                    </a:lnTo>
                    <a:lnTo>
                      <a:pt x="292" y="8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</p:grpSp>
        <p:grpSp>
          <p:nvGrpSpPr>
            <p:cNvPr id="2065" name="Gruppe 35"/>
            <p:cNvGrpSpPr>
              <a:grpSpLocks/>
            </p:cNvGrpSpPr>
            <p:nvPr/>
          </p:nvGrpSpPr>
          <p:grpSpPr bwMode="auto">
            <a:xfrm>
              <a:off x="4145085" y="2579076"/>
              <a:ext cx="763271" cy="1207478"/>
              <a:chOff x="4145085" y="2579076"/>
              <a:chExt cx="763271" cy="1207478"/>
            </a:xfrm>
          </p:grpSpPr>
          <p:sp>
            <p:nvSpPr>
              <p:cNvPr id="28" name="Freeform 113"/>
              <p:cNvSpPr>
                <a:spLocks/>
              </p:cNvSpPr>
              <p:nvPr/>
            </p:nvSpPr>
            <p:spPr bwMode="auto">
              <a:xfrm>
                <a:off x="4147628" y="2576313"/>
                <a:ext cx="761261" cy="1212317"/>
              </a:xfrm>
              <a:custGeom>
                <a:avLst/>
                <a:gdLst>
                  <a:gd name="T0" fmla="*/ 729843 w 548"/>
                  <a:gd name="T1" fmla="*/ 1141923 h 1142"/>
                  <a:gd name="T2" fmla="*/ 688058 w 548"/>
                  <a:gd name="T3" fmla="*/ 1167299 h 1142"/>
                  <a:gd name="T4" fmla="*/ 626774 w 548"/>
                  <a:gd name="T5" fmla="*/ 1186331 h 1142"/>
                  <a:gd name="T6" fmla="*/ 454063 w 548"/>
                  <a:gd name="T7" fmla="*/ 1205363 h 1142"/>
                  <a:gd name="T8" fmla="*/ 284137 w 548"/>
                  <a:gd name="T9" fmla="*/ 1205363 h 1142"/>
                  <a:gd name="T10" fmla="*/ 100284 w 548"/>
                  <a:gd name="T11" fmla="*/ 1175758 h 1142"/>
                  <a:gd name="T12" fmla="*/ 41785 w 548"/>
                  <a:gd name="T13" fmla="*/ 1150382 h 1142"/>
                  <a:gd name="T14" fmla="*/ 5571 w 548"/>
                  <a:gd name="T15" fmla="*/ 1108088 h 1142"/>
                  <a:gd name="T16" fmla="*/ 36214 w 548"/>
                  <a:gd name="T17" fmla="*/ 613255 h 1142"/>
                  <a:gd name="T18" fmla="*/ 50142 w 548"/>
                  <a:gd name="T19" fmla="*/ 535012 h 1142"/>
                  <a:gd name="T20" fmla="*/ 69642 w 548"/>
                  <a:gd name="T21" fmla="*/ 465228 h 1142"/>
                  <a:gd name="T22" fmla="*/ 103069 w 548"/>
                  <a:gd name="T23" fmla="*/ 353150 h 1142"/>
                  <a:gd name="T24" fmla="*/ 116998 w 548"/>
                  <a:gd name="T25" fmla="*/ 287595 h 1142"/>
                  <a:gd name="T26" fmla="*/ 155997 w 548"/>
                  <a:gd name="T27" fmla="*/ 177632 h 1142"/>
                  <a:gd name="T28" fmla="*/ 189425 w 548"/>
                  <a:gd name="T29" fmla="*/ 126880 h 1142"/>
                  <a:gd name="T30" fmla="*/ 231210 w 548"/>
                  <a:gd name="T31" fmla="*/ 44408 h 1142"/>
                  <a:gd name="T32" fmla="*/ 250709 w 548"/>
                  <a:gd name="T33" fmla="*/ 10573 h 1142"/>
                  <a:gd name="T34" fmla="*/ 270209 w 548"/>
                  <a:gd name="T35" fmla="*/ 0 h 1142"/>
                  <a:gd name="T36" fmla="*/ 286923 w 548"/>
                  <a:gd name="T37" fmla="*/ 6344 h 1142"/>
                  <a:gd name="T38" fmla="*/ 328708 w 548"/>
                  <a:gd name="T39" fmla="*/ 35949 h 1142"/>
                  <a:gd name="T40" fmla="*/ 334279 w 548"/>
                  <a:gd name="T41" fmla="*/ 52867 h 1142"/>
                  <a:gd name="T42" fmla="*/ 325922 w 548"/>
                  <a:gd name="T43" fmla="*/ 84587 h 1142"/>
                  <a:gd name="T44" fmla="*/ 295280 w 548"/>
                  <a:gd name="T45" fmla="*/ 118422 h 1142"/>
                  <a:gd name="T46" fmla="*/ 286923 w 548"/>
                  <a:gd name="T47" fmla="*/ 131110 h 1142"/>
                  <a:gd name="T48" fmla="*/ 292494 w 548"/>
                  <a:gd name="T49" fmla="*/ 167059 h 1142"/>
                  <a:gd name="T50" fmla="*/ 331494 w 548"/>
                  <a:gd name="T51" fmla="*/ 230499 h 1142"/>
                  <a:gd name="T52" fmla="*/ 362136 w 548"/>
                  <a:gd name="T53" fmla="*/ 262219 h 1142"/>
                  <a:gd name="T54" fmla="*/ 392778 w 548"/>
                  <a:gd name="T55" fmla="*/ 264334 h 1142"/>
                  <a:gd name="T56" fmla="*/ 434563 w 548"/>
                  <a:gd name="T57" fmla="*/ 243187 h 1142"/>
                  <a:gd name="T58" fmla="*/ 506990 w 548"/>
                  <a:gd name="T59" fmla="*/ 169174 h 1142"/>
                  <a:gd name="T60" fmla="*/ 523704 w 548"/>
                  <a:gd name="T61" fmla="*/ 135339 h 1142"/>
                  <a:gd name="T62" fmla="*/ 520918 w 548"/>
                  <a:gd name="T63" fmla="*/ 116307 h 1142"/>
                  <a:gd name="T64" fmla="*/ 526490 w 548"/>
                  <a:gd name="T65" fmla="*/ 35949 h 1142"/>
                  <a:gd name="T66" fmla="*/ 534847 w 548"/>
                  <a:gd name="T67" fmla="*/ 16917 h 1142"/>
                  <a:gd name="T68" fmla="*/ 551561 w 548"/>
                  <a:gd name="T69" fmla="*/ 10573 h 1142"/>
                  <a:gd name="T70" fmla="*/ 571060 w 548"/>
                  <a:gd name="T71" fmla="*/ 31720 h 1142"/>
                  <a:gd name="T72" fmla="*/ 587774 w 548"/>
                  <a:gd name="T73" fmla="*/ 82472 h 1142"/>
                  <a:gd name="T74" fmla="*/ 579417 w 548"/>
                  <a:gd name="T75" fmla="*/ 118422 h 1142"/>
                  <a:gd name="T76" fmla="*/ 573846 w 548"/>
                  <a:gd name="T77" fmla="*/ 135339 h 1142"/>
                  <a:gd name="T78" fmla="*/ 582203 w 548"/>
                  <a:gd name="T79" fmla="*/ 230499 h 1142"/>
                  <a:gd name="T80" fmla="*/ 601703 w 548"/>
                  <a:gd name="T81" fmla="*/ 289710 h 1142"/>
                  <a:gd name="T82" fmla="*/ 654630 w 548"/>
                  <a:gd name="T83" fmla="*/ 412361 h 1142"/>
                  <a:gd name="T84" fmla="*/ 738200 w 548"/>
                  <a:gd name="T85" fmla="*/ 570962 h 1142"/>
                  <a:gd name="T86" fmla="*/ 763271 w 548"/>
                  <a:gd name="T87" fmla="*/ 695727 h 1142"/>
                  <a:gd name="T88" fmla="*/ 760485 w 548"/>
                  <a:gd name="T89" fmla="*/ 1036189 h 1142"/>
                  <a:gd name="T90" fmla="*/ 738200 w 548"/>
                  <a:gd name="T91" fmla="*/ 1131350 h 114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548"/>
                  <a:gd name="T139" fmla="*/ 0 h 1142"/>
                  <a:gd name="T140" fmla="*/ 548 w 548"/>
                  <a:gd name="T141" fmla="*/ 1142 h 114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548" h="1142">
                    <a:moveTo>
                      <a:pt x="530" y="1070"/>
                    </a:moveTo>
                    <a:lnTo>
                      <a:pt x="530" y="1070"/>
                    </a:lnTo>
                    <a:lnTo>
                      <a:pt x="524" y="1080"/>
                    </a:lnTo>
                    <a:lnTo>
                      <a:pt x="516" y="1088"/>
                    </a:lnTo>
                    <a:lnTo>
                      <a:pt x="506" y="1098"/>
                    </a:lnTo>
                    <a:lnTo>
                      <a:pt x="494" y="1104"/>
                    </a:lnTo>
                    <a:lnTo>
                      <a:pt x="480" y="1112"/>
                    </a:lnTo>
                    <a:lnTo>
                      <a:pt x="464" y="1118"/>
                    </a:lnTo>
                    <a:lnTo>
                      <a:pt x="450" y="1122"/>
                    </a:lnTo>
                    <a:lnTo>
                      <a:pt x="432" y="1126"/>
                    </a:lnTo>
                    <a:lnTo>
                      <a:pt x="326" y="1140"/>
                    </a:lnTo>
                    <a:lnTo>
                      <a:pt x="288" y="1142"/>
                    </a:lnTo>
                    <a:lnTo>
                      <a:pt x="246" y="1142"/>
                    </a:lnTo>
                    <a:lnTo>
                      <a:pt x="204" y="1140"/>
                    </a:lnTo>
                    <a:lnTo>
                      <a:pt x="168" y="1134"/>
                    </a:lnTo>
                    <a:lnTo>
                      <a:pt x="72" y="1112"/>
                    </a:lnTo>
                    <a:lnTo>
                      <a:pt x="58" y="1106"/>
                    </a:lnTo>
                    <a:lnTo>
                      <a:pt x="42" y="1098"/>
                    </a:lnTo>
                    <a:lnTo>
                      <a:pt x="30" y="1088"/>
                    </a:lnTo>
                    <a:lnTo>
                      <a:pt x="20" y="1076"/>
                    </a:lnTo>
                    <a:lnTo>
                      <a:pt x="10" y="1062"/>
                    </a:lnTo>
                    <a:lnTo>
                      <a:pt x="4" y="1048"/>
                    </a:lnTo>
                    <a:lnTo>
                      <a:pt x="0" y="1032"/>
                    </a:lnTo>
                    <a:lnTo>
                      <a:pt x="0" y="1014"/>
                    </a:lnTo>
                    <a:lnTo>
                      <a:pt x="26" y="580"/>
                    </a:lnTo>
                    <a:lnTo>
                      <a:pt x="30" y="546"/>
                    </a:lnTo>
                    <a:lnTo>
                      <a:pt x="36" y="506"/>
                    </a:lnTo>
                    <a:lnTo>
                      <a:pt x="44" y="470"/>
                    </a:lnTo>
                    <a:lnTo>
                      <a:pt x="50" y="440"/>
                    </a:lnTo>
                    <a:lnTo>
                      <a:pt x="60" y="410"/>
                    </a:lnTo>
                    <a:lnTo>
                      <a:pt x="68" y="372"/>
                    </a:lnTo>
                    <a:lnTo>
                      <a:pt x="74" y="334"/>
                    </a:lnTo>
                    <a:lnTo>
                      <a:pt x="80" y="298"/>
                    </a:lnTo>
                    <a:lnTo>
                      <a:pt x="84" y="272"/>
                    </a:lnTo>
                    <a:lnTo>
                      <a:pt x="90" y="238"/>
                    </a:lnTo>
                    <a:lnTo>
                      <a:pt x="100" y="202"/>
                    </a:lnTo>
                    <a:lnTo>
                      <a:pt x="112" y="168"/>
                    </a:lnTo>
                    <a:lnTo>
                      <a:pt x="124" y="142"/>
                    </a:lnTo>
                    <a:lnTo>
                      <a:pt x="136" y="120"/>
                    </a:lnTo>
                    <a:lnTo>
                      <a:pt x="150" y="92"/>
                    </a:lnTo>
                    <a:lnTo>
                      <a:pt x="160" y="66"/>
                    </a:lnTo>
                    <a:lnTo>
                      <a:pt x="166" y="42"/>
                    </a:lnTo>
                    <a:lnTo>
                      <a:pt x="172" y="24"/>
                    </a:lnTo>
                    <a:lnTo>
                      <a:pt x="180" y="10"/>
                    </a:lnTo>
                    <a:lnTo>
                      <a:pt x="184" y="4"/>
                    </a:lnTo>
                    <a:lnTo>
                      <a:pt x="188" y="2"/>
                    </a:lnTo>
                    <a:lnTo>
                      <a:pt x="194" y="0"/>
                    </a:lnTo>
                    <a:lnTo>
                      <a:pt x="198" y="0"/>
                    </a:lnTo>
                    <a:lnTo>
                      <a:pt x="206" y="6"/>
                    </a:lnTo>
                    <a:lnTo>
                      <a:pt x="216" y="14"/>
                    </a:lnTo>
                    <a:lnTo>
                      <a:pt x="226" y="24"/>
                    </a:lnTo>
                    <a:lnTo>
                      <a:pt x="236" y="34"/>
                    </a:lnTo>
                    <a:lnTo>
                      <a:pt x="238" y="42"/>
                    </a:lnTo>
                    <a:lnTo>
                      <a:pt x="240" y="50"/>
                    </a:lnTo>
                    <a:lnTo>
                      <a:pt x="240" y="58"/>
                    </a:lnTo>
                    <a:lnTo>
                      <a:pt x="238" y="68"/>
                    </a:lnTo>
                    <a:lnTo>
                      <a:pt x="234" y="80"/>
                    </a:lnTo>
                    <a:lnTo>
                      <a:pt x="228" y="90"/>
                    </a:lnTo>
                    <a:lnTo>
                      <a:pt x="220" y="102"/>
                    </a:lnTo>
                    <a:lnTo>
                      <a:pt x="212" y="112"/>
                    </a:lnTo>
                    <a:lnTo>
                      <a:pt x="210" y="118"/>
                    </a:lnTo>
                    <a:lnTo>
                      <a:pt x="206" y="124"/>
                    </a:lnTo>
                    <a:lnTo>
                      <a:pt x="206" y="132"/>
                    </a:lnTo>
                    <a:lnTo>
                      <a:pt x="206" y="140"/>
                    </a:lnTo>
                    <a:lnTo>
                      <a:pt x="210" y="158"/>
                    </a:lnTo>
                    <a:lnTo>
                      <a:pt x="218" y="178"/>
                    </a:lnTo>
                    <a:lnTo>
                      <a:pt x="228" y="198"/>
                    </a:lnTo>
                    <a:lnTo>
                      <a:pt x="238" y="218"/>
                    </a:lnTo>
                    <a:lnTo>
                      <a:pt x="250" y="234"/>
                    </a:lnTo>
                    <a:lnTo>
                      <a:pt x="260" y="248"/>
                    </a:lnTo>
                    <a:lnTo>
                      <a:pt x="266" y="252"/>
                    </a:lnTo>
                    <a:lnTo>
                      <a:pt x="274" y="254"/>
                    </a:lnTo>
                    <a:lnTo>
                      <a:pt x="282" y="250"/>
                    </a:lnTo>
                    <a:lnTo>
                      <a:pt x="292" y="246"/>
                    </a:lnTo>
                    <a:lnTo>
                      <a:pt x="302" y="238"/>
                    </a:lnTo>
                    <a:lnTo>
                      <a:pt x="312" y="230"/>
                    </a:lnTo>
                    <a:lnTo>
                      <a:pt x="332" y="208"/>
                    </a:lnTo>
                    <a:lnTo>
                      <a:pt x="350" y="184"/>
                    </a:lnTo>
                    <a:lnTo>
                      <a:pt x="364" y="160"/>
                    </a:lnTo>
                    <a:lnTo>
                      <a:pt x="374" y="140"/>
                    </a:lnTo>
                    <a:lnTo>
                      <a:pt x="376" y="134"/>
                    </a:lnTo>
                    <a:lnTo>
                      <a:pt x="376" y="128"/>
                    </a:lnTo>
                    <a:lnTo>
                      <a:pt x="374" y="120"/>
                    </a:lnTo>
                    <a:lnTo>
                      <a:pt x="374" y="110"/>
                    </a:lnTo>
                    <a:lnTo>
                      <a:pt x="374" y="86"/>
                    </a:lnTo>
                    <a:lnTo>
                      <a:pt x="376" y="60"/>
                    </a:lnTo>
                    <a:lnTo>
                      <a:pt x="378" y="34"/>
                    </a:lnTo>
                    <a:lnTo>
                      <a:pt x="380" y="24"/>
                    </a:lnTo>
                    <a:lnTo>
                      <a:pt x="384" y="16"/>
                    </a:lnTo>
                    <a:lnTo>
                      <a:pt x="386" y="12"/>
                    </a:lnTo>
                    <a:lnTo>
                      <a:pt x="390" y="10"/>
                    </a:lnTo>
                    <a:lnTo>
                      <a:pt x="396" y="10"/>
                    </a:lnTo>
                    <a:lnTo>
                      <a:pt x="400" y="14"/>
                    </a:lnTo>
                    <a:lnTo>
                      <a:pt x="404" y="22"/>
                    </a:lnTo>
                    <a:lnTo>
                      <a:pt x="410" y="30"/>
                    </a:lnTo>
                    <a:lnTo>
                      <a:pt x="418" y="54"/>
                    </a:lnTo>
                    <a:lnTo>
                      <a:pt x="422" y="78"/>
                    </a:lnTo>
                    <a:lnTo>
                      <a:pt x="422" y="98"/>
                    </a:lnTo>
                    <a:lnTo>
                      <a:pt x="420" y="106"/>
                    </a:lnTo>
                    <a:lnTo>
                      <a:pt x="416" y="112"/>
                    </a:lnTo>
                    <a:lnTo>
                      <a:pt x="414" y="118"/>
                    </a:lnTo>
                    <a:lnTo>
                      <a:pt x="412" y="128"/>
                    </a:lnTo>
                    <a:lnTo>
                      <a:pt x="412" y="154"/>
                    </a:lnTo>
                    <a:lnTo>
                      <a:pt x="414" y="184"/>
                    </a:lnTo>
                    <a:lnTo>
                      <a:pt x="418" y="218"/>
                    </a:lnTo>
                    <a:lnTo>
                      <a:pt x="424" y="238"/>
                    </a:lnTo>
                    <a:lnTo>
                      <a:pt x="432" y="274"/>
                    </a:lnTo>
                    <a:lnTo>
                      <a:pt x="444" y="314"/>
                    </a:lnTo>
                    <a:lnTo>
                      <a:pt x="458" y="356"/>
                    </a:lnTo>
                    <a:lnTo>
                      <a:pt x="470" y="390"/>
                    </a:lnTo>
                    <a:lnTo>
                      <a:pt x="518" y="504"/>
                    </a:lnTo>
                    <a:lnTo>
                      <a:pt x="530" y="540"/>
                    </a:lnTo>
                    <a:lnTo>
                      <a:pt x="540" y="580"/>
                    </a:lnTo>
                    <a:lnTo>
                      <a:pt x="546" y="622"/>
                    </a:lnTo>
                    <a:lnTo>
                      <a:pt x="548" y="658"/>
                    </a:lnTo>
                    <a:lnTo>
                      <a:pt x="548" y="946"/>
                    </a:lnTo>
                    <a:lnTo>
                      <a:pt x="546" y="980"/>
                    </a:lnTo>
                    <a:lnTo>
                      <a:pt x="542" y="1014"/>
                    </a:lnTo>
                    <a:lnTo>
                      <a:pt x="538" y="1046"/>
                    </a:lnTo>
                    <a:lnTo>
                      <a:pt x="530" y="1070"/>
                    </a:lnTo>
                    <a:close/>
                  </a:path>
                </a:pathLst>
              </a:custGeom>
              <a:solidFill>
                <a:srgbClr val="FFFFFF"/>
              </a:solidFill>
              <a:ln w="4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29" name="Freeform 114"/>
              <p:cNvSpPr>
                <a:spLocks/>
              </p:cNvSpPr>
              <p:nvPr/>
            </p:nvSpPr>
            <p:spPr bwMode="auto">
              <a:xfrm>
                <a:off x="4665286" y="2588497"/>
                <a:ext cx="109621" cy="158393"/>
              </a:xfrm>
              <a:custGeom>
                <a:avLst/>
                <a:gdLst>
                  <a:gd name="T0" fmla="*/ 8357 w 80"/>
                  <a:gd name="T1" fmla="*/ 0 h 152"/>
                  <a:gd name="T2" fmla="*/ 8357 w 80"/>
                  <a:gd name="T3" fmla="*/ 0 h 152"/>
                  <a:gd name="T4" fmla="*/ 2786 w 80"/>
                  <a:gd name="T5" fmla="*/ 35949 h 152"/>
                  <a:gd name="T6" fmla="*/ 0 w 80"/>
                  <a:gd name="T7" fmla="*/ 69784 h 152"/>
                  <a:gd name="T8" fmla="*/ 0 w 80"/>
                  <a:gd name="T9" fmla="*/ 86702 h 152"/>
                  <a:gd name="T10" fmla="*/ 2786 w 80"/>
                  <a:gd name="T11" fmla="*/ 101504 h 152"/>
                  <a:gd name="T12" fmla="*/ 2786 w 80"/>
                  <a:gd name="T13" fmla="*/ 101504 h 152"/>
                  <a:gd name="T14" fmla="*/ 5571 w 80"/>
                  <a:gd name="T15" fmla="*/ 114192 h 152"/>
                  <a:gd name="T16" fmla="*/ 13928 w 80"/>
                  <a:gd name="T17" fmla="*/ 120536 h 152"/>
                  <a:gd name="T18" fmla="*/ 22285 w 80"/>
                  <a:gd name="T19" fmla="*/ 124766 h 152"/>
                  <a:gd name="T20" fmla="*/ 36213 w 80"/>
                  <a:gd name="T21" fmla="*/ 128995 h 152"/>
                  <a:gd name="T22" fmla="*/ 50142 w 80"/>
                  <a:gd name="T23" fmla="*/ 131110 h 152"/>
                  <a:gd name="T24" fmla="*/ 66856 w 80"/>
                  <a:gd name="T25" fmla="*/ 137454 h 152"/>
                  <a:gd name="T26" fmla="*/ 89141 w 80"/>
                  <a:gd name="T27" fmla="*/ 145912 h 152"/>
                  <a:gd name="T28" fmla="*/ 111426 w 80"/>
                  <a:gd name="T29" fmla="*/ 160715 h 152"/>
                  <a:gd name="T30" fmla="*/ 111426 w 80"/>
                  <a:gd name="T31" fmla="*/ 160715 h 152"/>
                  <a:gd name="T32" fmla="*/ 103069 w 80"/>
                  <a:gd name="T33" fmla="*/ 135339 h 152"/>
                  <a:gd name="T34" fmla="*/ 77998 w 80"/>
                  <a:gd name="T35" fmla="*/ 82472 h 152"/>
                  <a:gd name="T36" fmla="*/ 61284 w 80"/>
                  <a:gd name="T37" fmla="*/ 52867 h 152"/>
                  <a:gd name="T38" fmla="*/ 44570 w 80"/>
                  <a:gd name="T39" fmla="*/ 27491 h 152"/>
                  <a:gd name="T40" fmla="*/ 36213 w 80"/>
                  <a:gd name="T41" fmla="*/ 16917 h 152"/>
                  <a:gd name="T42" fmla="*/ 27857 w 80"/>
                  <a:gd name="T43" fmla="*/ 8459 h 152"/>
                  <a:gd name="T44" fmla="*/ 16714 w 80"/>
                  <a:gd name="T45" fmla="*/ 2115 h 152"/>
                  <a:gd name="T46" fmla="*/ 8357 w 80"/>
                  <a:gd name="T47" fmla="*/ 0 h 152"/>
                  <a:gd name="T48" fmla="*/ 8357 w 80"/>
                  <a:gd name="T49" fmla="*/ 0 h 15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0"/>
                  <a:gd name="T76" fmla="*/ 0 h 152"/>
                  <a:gd name="T77" fmla="*/ 80 w 80"/>
                  <a:gd name="T78" fmla="*/ 152 h 15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0" h="152">
                    <a:moveTo>
                      <a:pt x="6" y="0"/>
                    </a:moveTo>
                    <a:lnTo>
                      <a:pt x="6" y="0"/>
                    </a:lnTo>
                    <a:lnTo>
                      <a:pt x="2" y="34"/>
                    </a:lnTo>
                    <a:lnTo>
                      <a:pt x="0" y="66"/>
                    </a:lnTo>
                    <a:lnTo>
                      <a:pt x="0" y="82"/>
                    </a:lnTo>
                    <a:lnTo>
                      <a:pt x="2" y="96"/>
                    </a:lnTo>
                    <a:lnTo>
                      <a:pt x="4" y="108"/>
                    </a:lnTo>
                    <a:lnTo>
                      <a:pt x="10" y="114"/>
                    </a:lnTo>
                    <a:lnTo>
                      <a:pt x="16" y="118"/>
                    </a:lnTo>
                    <a:lnTo>
                      <a:pt x="26" y="122"/>
                    </a:lnTo>
                    <a:lnTo>
                      <a:pt x="36" y="124"/>
                    </a:lnTo>
                    <a:lnTo>
                      <a:pt x="48" y="130"/>
                    </a:lnTo>
                    <a:lnTo>
                      <a:pt x="64" y="138"/>
                    </a:lnTo>
                    <a:lnTo>
                      <a:pt x="80" y="152"/>
                    </a:lnTo>
                    <a:lnTo>
                      <a:pt x="74" y="128"/>
                    </a:lnTo>
                    <a:lnTo>
                      <a:pt x="56" y="78"/>
                    </a:lnTo>
                    <a:lnTo>
                      <a:pt x="44" y="50"/>
                    </a:lnTo>
                    <a:lnTo>
                      <a:pt x="32" y="26"/>
                    </a:lnTo>
                    <a:lnTo>
                      <a:pt x="26" y="16"/>
                    </a:lnTo>
                    <a:lnTo>
                      <a:pt x="20" y="8"/>
                    </a:lnTo>
                    <a:lnTo>
                      <a:pt x="12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  <p:sp>
            <p:nvSpPr>
              <p:cNvPr id="30" name="Freeform 115"/>
              <p:cNvSpPr>
                <a:spLocks/>
              </p:cNvSpPr>
              <p:nvPr/>
            </p:nvSpPr>
            <p:spPr bwMode="auto">
              <a:xfrm>
                <a:off x="4269430" y="2576313"/>
                <a:ext cx="170522" cy="164487"/>
              </a:xfrm>
              <a:custGeom>
                <a:avLst/>
                <a:gdLst>
                  <a:gd name="T0" fmla="*/ 155998 w 122"/>
                  <a:gd name="T1" fmla="*/ 0 h 152"/>
                  <a:gd name="T2" fmla="*/ 155998 w 122"/>
                  <a:gd name="T3" fmla="*/ 0 h 152"/>
                  <a:gd name="T4" fmla="*/ 158783 w 122"/>
                  <a:gd name="T5" fmla="*/ 10573 h 152"/>
                  <a:gd name="T6" fmla="*/ 164355 w 122"/>
                  <a:gd name="T7" fmla="*/ 35949 h 152"/>
                  <a:gd name="T8" fmla="*/ 169926 w 122"/>
                  <a:gd name="T9" fmla="*/ 69784 h 152"/>
                  <a:gd name="T10" fmla="*/ 169926 w 122"/>
                  <a:gd name="T11" fmla="*/ 86702 h 152"/>
                  <a:gd name="T12" fmla="*/ 167140 w 122"/>
                  <a:gd name="T13" fmla="*/ 101504 h 152"/>
                  <a:gd name="T14" fmla="*/ 167140 w 122"/>
                  <a:gd name="T15" fmla="*/ 101504 h 152"/>
                  <a:gd name="T16" fmla="*/ 164355 w 122"/>
                  <a:gd name="T17" fmla="*/ 109963 h 152"/>
                  <a:gd name="T18" fmla="*/ 158783 w 122"/>
                  <a:gd name="T19" fmla="*/ 114192 h 152"/>
                  <a:gd name="T20" fmla="*/ 150426 w 122"/>
                  <a:gd name="T21" fmla="*/ 118422 h 152"/>
                  <a:gd name="T22" fmla="*/ 142069 w 122"/>
                  <a:gd name="T23" fmla="*/ 122651 h 152"/>
                  <a:gd name="T24" fmla="*/ 119784 w 122"/>
                  <a:gd name="T25" fmla="*/ 128995 h 152"/>
                  <a:gd name="T26" fmla="*/ 91927 w 122"/>
                  <a:gd name="T27" fmla="*/ 133224 h 152"/>
                  <a:gd name="T28" fmla="*/ 66856 w 122"/>
                  <a:gd name="T29" fmla="*/ 137454 h 152"/>
                  <a:gd name="T30" fmla="*/ 41785 w 122"/>
                  <a:gd name="T31" fmla="*/ 143798 h 152"/>
                  <a:gd name="T32" fmla="*/ 16714 w 122"/>
                  <a:gd name="T33" fmla="*/ 150142 h 152"/>
                  <a:gd name="T34" fmla="*/ 8357 w 122"/>
                  <a:gd name="T35" fmla="*/ 154371 h 152"/>
                  <a:gd name="T36" fmla="*/ 0 w 122"/>
                  <a:gd name="T37" fmla="*/ 160715 h 152"/>
                  <a:gd name="T38" fmla="*/ 0 w 122"/>
                  <a:gd name="T39" fmla="*/ 160715 h 152"/>
                  <a:gd name="T40" fmla="*/ 13928 w 122"/>
                  <a:gd name="T41" fmla="*/ 135339 h 152"/>
                  <a:gd name="T42" fmla="*/ 30642 w 122"/>
                  <a:gd name="T43" fmla="*/ 109963 h 152"/>
                  <a:gd name="T44" fmla="*/ 52928 w 122"/>
                  <a:gd name="T45" fmla="*/ 82472 h 152"/>
                  <a:gd name="T46" fmla="*/ 75213 w 122"/>
                  <a:gd name="T47" fmla="*/ 52867 h 152"/>
                  <a:gd name="T48" fmla="*/ 100284 w 122"/>
                  <a:gd name="T49" fmla="*/ 27491 h 152"/>
                  <a:gd name="T50" fmla="*/ 114213 w 122"/>
                  <a:gd name="T51" fmla="*/ 16917 h 152"/>
                  <a:gd name="T52" fmla="*/ 128141 w 122"/>
                  <a:gd name="T53" fmla="*/ 8459 h 152"/>
                  <a:gd name="T54" fmla="*/ 142069 w 122"/>
                  <a:gd name="T55" fmla="*/ 2115 h 152"/>
                  <a:gd name="T56" fmla="*/ 155998 w 122"/>
                  <a:gd name="T57" fmla="*/ 0 h 152"/>
                  <a:gd name="T58" fmla="*/ 155998 w 122"/>
                  <a:gd name="T59" fmla="*/ 0 h 152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22"/>
                  <a:gd name="T91" fmla="*/ 0 h 152"/>
                  <a:gd name="T92" fmla="*/ 122 w 122"/>
                  <a:gd name="T93" fmla="*/ 152 h 152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22" h="152">
                    <a:moveTo>
                      <a:pt x="112" y="0"/>
                    </a:moveTo>
                    <a:lnTo>
                      <a:pt x="112" y="0"/>
                    </a:lnTo>
                    <a:lnTo>
                      <a:pt x="114" y="10"/>
                    </a:lnTo>
                    <a:lnTo>
                      <a:pt x="118" y="34"/>
                    </a:lnTo>
                    <a:lnTo>
                      <a:pt x="122" y="66"/>
                    </a:lnTo>
                    <a:lnTo>
                      <a:pt x="122" y="82"/>
                    </a:lnTo>
                    <a:lnTo>
                      <a:pt x="120" y="96"/>
                    </a:lnTo>
                    <a:lnTo>
                      <a:pt x="118" y="104"/>
                    </a:lnTo>
                    <a:lnTo>
                      <a:pt x="114" y="108"/>
                    </a:lnTo>
                    <a:lnTo>
                      <a:pt x="108" y="112"/>
                    </a:lnTo>
                    <a:lnTo>
                      <a:pt x="102" y="116"/>
                    </a:lnTo>
                    <a:lnTo>
                      <a:pt x="86" y="122"/>
                    </a:lnTo>
                    <a:lnTo>
                      <a:pt x="66" y="126"/>
                    </a:lnTo>
                    <a:lnTo>
                      <a:pt x="48" y="130"/>
                    </a:lnTo>
                    <a:lnTo>
                      <a:pt x="30" y="136"/>
                    </a:lnTo>
                    <a:lnTo>
                      <a:pt x="12" y="142"/>
                    </a:lnTo>
                    <a:lnTo>
                      <a:pt x="6" y="146"/>
                    </a:lnTo>
                    <a:lnTo>
                      <a:pt x="0" y="152"/>
                    </a:lnTo>
                    <a:lnTo>
                      <a:pt x="10" y="128"/>
                    </a:lnTo>
                    <a:lnTo>
                      <a:pt x="22" y="104"/>
                    </a:lnTo>
                    <a:lnTo>
                      <a:pt x="38" y="78"/>
                    </a:lnTo>
                    <a:lnTo>
                      <a:pt x="54" y="50"/>
                    </a:lnTo>
                    <a:lnTo>
                      <a:pt x="72" y="26"/>
                    </a:lnTo>
                    <a:lnTo>
                      <a:pt x="82" y="16"/>
                    </a:lnTo>
                    <a:lnTo>
                      <a:pt x="92" y="8"/>
                    </a:lnTo>
                    <a:lnTo>
                      <a:pt x="102" y="2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/>
                  </a:solidFill>
                  <a:latin typeface="+mn-lt"/>
                </a:endParaRPr>
              </a:p>
            </p:txBody>
          </p:sp>
        </p:grpSp>
      </p:grpSp>
      <p:sp>
        <p:nvSpPr>
          <p:cNvPr id="37" name="Rektangel 36"/>
          <p:cNvSpPr/>
          <p:nvPr/>
        </p:nvSpPr>
        <p:spPr bwMode="auto">
          <a:xfrm>
            <a:off x="7304812" y="2362545"/>
            <a:ext cx="443207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i="1" kern="0" noProof="1">
                <a:solidFill>
                  <a:schemeClr val="bg2">
                    <a:lumMod val="10000"/>
                  </a:schemeClr>
                </a:solidFill>
                <a:latin typeface="Cambria" pitchFamily="18" charset="0"/>
                <a:cs typeface="Arial" charset="0"/>
              </a:rPr>
              <a:t>Acts 10:34-35, 48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i="1" kern="0" noProof="1">
                <a:solidFill>
                  <a:schemeClr val="bg2">
                    <a:lumMod val="10000"/>
                  </a:schemeClr>
                </a:solidFill>
                <a:latin typeface="Cambria" pitchFamily="18" charset="0"/>
                <a:cs typeface="Arial" charset="0"/>
              </a:rPr>
              <a:t>Amos 5:21-27</a:t>
            </a:r>
            <a:endParaRPr lang="da-DK" sz="4400" i="1" kern="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32" name="Tekstboks 31"/>
          <p:cNvSpPr txBox="1"/>
          <p:nvPr/>
        </p:nvSpPr>
        <p:spPr>
          <a:xfrm>
            <a:off x="4390862" y="770522"/>
            <a:ext cx="3469013" cy="830997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OBEDIENCE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11736887" y="6459386"/>
            <a:ext cx="432985" cy="365125"/>
          </a:xfrm>
        </p:spPr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3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4" name="Rektangel 36">
            <a:extLst>
              <a:ext uri="{FF2B5EF4-FFF2-40B4-BE49-F238E27FC236}">
                <a16:creationId xmlns:a16="http://schemas.microsoft.com/office/drawing/2014/main" id="{D8FF743C-C621-444A-9EBB-1FBB4E65AFA6}"/>
              </a:ext>
            </a:extLst>
          </p:cNvPr>
          <p:cNvSpPr/>
          <p:nvPr/>
        </p:nvSpPr>
        <p:spPr bwMode="auto">
          <a:xfrm>
            <a:off x="219755" y="2661811"/>
            <a:ext cx="39016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i="1" kern="0" noProof="1">
                <a:solidFill>
                  <a:schemeClr val="bg2">
                    <a:lumMod val="10000"/>
                  </a:schemeClr>
                </a:solidFill>
                <a:latin typeface="Cambria" pitchFamily="18" charset="0"/>
                <a:cs typeface="Arial" charset="0"/>
              </a:rPr>
              <a:t>John 14:15</a:t>
            </a:r>
            <a:endParaRPr lang="da-DK" sz="4400" i="1" kern="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25" name="Picture 24" descr="A close up of a logo&#10;&#10;Description automatically generated">
            <a:extLst>
              <a:ext uri="{FF2B5EF4-FFF2-40B4-BE49-F238E27FC236}">
                <a16:creationId xmlns:a16="http://schemas.microsoft.com/office/drawing/2014/main" id="{B8E78612-C27E-4F61-9346-9C8DDC218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509" y="6413343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08393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37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illede 32" descr="Blue sky Corner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kstboks 31"/>
          <p:cNvSpPr txBox="1">
            <a:spLocks noChangeArrowheads="1"/>
          </p:cNvSpPr>
          <p:nvPr/>
        </p:nvSpPr>
        <p:spPr bwMode="auto">
          <a:xfrm>
            <a:off x="2754023" y="2018445"/>
            <a:ext cx="6796731" cy="83099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a-DK" sz="4800" b="1" spc="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RESPECT GOD’S LOVE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594371" y="295761"/>
            <a:ext cx="10910170" cy="1525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b="1" kern="0" cap="all" spc="200" dirty="0">
                <a:solidFill>
                  <a:srgbClr val="002060"/>
                </a:solidFill>
                <a:latin typeface="Cambria" pitchFamily="18" charset="0"/>
              </a:rPr>
              <a:t>Obedience and Love for God</a:t>
            </a:r>
            <a:br>
              <a:rPr lang="de-DE" sz="4800" b="1" kern="0" cap="small" spc="100" dirty="0">
                <a:solidFill>
                  <a:srgbClr val="002060"/>
                </a:solidFill>
                <a:latin typeface="Cambria" pitchFamily="18" charset="0"/>
              </a:rPr>
            </a:br>
            <a:r>
              <a:rPr lang="de-DE" sz="4800" b="1" i="1" kern="0" cap="small" spc="100" dirty="0">
                <a:solidFill>
                  <a:srgbClr val="002060"/>
                </a:solidFill>
                <a:latin typeface="Cambria" pitchFamily="18" charset="0"/>
              </a:rPr>
              <a:t>1 John 5:3</a:t>
            </a: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>
            <a:off x="295074" y="2879574"/>
            <a:ext cx="5847559" cy="3829100"/>
          </a:xfrm>
          <a:custGeom>
            <a:avLst/>
            <a:gdLst/>
            <a:ahLst/>
            <a:cxnLst>
              <a:cxn ang="0">
                <a:pos x="0" y="1562"/>
              </a:cxn>
              <a:cxn ang="0">
                <a:pos x="0" y="2604"/>
              </a:cxn>
              <a:cxn ang="0">
                <a:pos x="1272" y="2604"/>
              </a:cxn>
              <a:cxn ang="0">
                <a:pos x="2612" y="0"/>
              </a:cxn>
              <a:cxn ang="0">
                <a:pos x="0" y="1562"/>
              </a:cxn>
            </a:cxnLst>
            <a:rect l="0" t="0" r="r" b="b"/>
            <a:pathLst>
              <a:path w="2612" h="2604">
                <a:moveTo>
                  <a:pt x="0" y="1562"/>
                </a:moveTo>
                <a:lnTo>
                  <a:pt x="0" y="2604"/>
                </a:lnTo>
                <a:lnTo>
                  <a:pt x="1272" y="2604"/>
                </a:lnTo>
                <a:lnTo>
                  <a:pt x="2612" y="0"/>
                </a:lnTo>
                <a:lnTo>
                  <a:pt x="0" y="156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5" name="Freeform 69"/>
          <p:cNvSpPr>
            <a:spLocks/>
          </p:cNvSpPr>
          <p:nvPr/>
        </p:nvSpPr>
        <p:spPr bwMode="auto">
          <a:xfrm>
            <a:off x="6152389" y="2888909"/>
            <a:ext cx="5718533" cy="2249817"/>
          </a:xfrm>
          <a:custGeom>
            <a:avLst/>
            <a:gdLst/>
            <a:ahLst/>
            <a:cxnLst>
              <a:cxn ang="0">
                <a:pos x="2538" y="1530"/>
              </a:cxn>
              <a:cxn ang="0">
                <a:pos x="2538" y="0"/>
              </a:cxn>
              <a:cxn ang="0">
                <a:pos x="0" y="0"/>
              </a:cxn>
              <a:cxn ang="0">
                <a:pos x="2538" y="1530"/>
              </a:cxn>
            </a:cxnLst>
            <a:rect l="0" t="0" r="r" b="b"/>
            <a:pathLst>
              <a:path w="2538" h="1530">
                <a:moveTo>
                  <a:pt x="2538" y="1530"/>
                </a:moveTo>
                <a:lnTo>
                  <a:pt x="2538" y="0"/>
                </a:lnTo>
                <a:lnTo>
                  <a:pt x="0" y="0"/>
                </a:lnTo>
                <a:lnTo>
                  <a:pt x="2538" y="153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6" name="Freeform 70"/>
          <p:cNvSpPr>
            <a:spLocks/>
          </p:cNvSpPr>
          <p:nvPr/>
        </p:nvSpPr>
        <p:spPr bwMode="auto">
          <a:xfrm>
            <a:off x="3159752" y="2893592"/>
            <a:ext cx="5746736" cy="3814432"/>
          </a:xfrm>
          <a:custGeom>
            <a:avLst/>
            <a:gdLst/>
            <a:ahLst/>
            <a:cxnLst>
              <a:cxn ang="0">
                <a:pos x="0" y="2602"/>
              </a:cxn>
              <a:cxn ang="0">
                <a:pos x="2568" y="2602"/>
              </a:cxn>
              <a:cxn ang="0">
                <a:pos x="1338" y="0"/>
              </a:cxn>
              <a:cxn ang="0">
                <a:pos x="0" y="2602"/>
              </a:cxn>
            </a:cxnLst>
            <a:rect l="0" t="0" r="r" b="b"/>
            <a:pathLst>
              <a:path w="2568" h="2602">
                <a:moveTo>
                  <a:pt x="0" y="2602"/>
                </a:moveTo>
                <a:lnTo>
                  <a:pt x="2568" y="2602"/>
                </a:lnTo>
                <a:lnTo>
                  <a:pt x="1338" y="0"/>
                </a:lnTo>
                <a:lnTo>
                  <a:pt x="0" y="260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7" name="Freeform 71"/>
          <p:cNvSpPr>
            <a:spLocks/>
          </p:cNvSpPr>
          <p:nvPr/>
        </p:nvSpPr>
        <p:spPr bwMode="auto">
          <a:xfrm>
            <a:off x="6133943" y="2878923"/>
            <a:ext cx="5746736" cy="3829100"/>
          </a:xfrm>
          <a:custGeom>
            <a:avLst/>
            <a:gdLst/>
            <a:ahLst/>
            <a:cxnLst>
              <a:cxn ang="0">
                <a:pos x="1230" y="2604"/>
              </a:cxn>
              <a:cxn ang="0">
                <a:pos x="1230" y="2604"/>
              </a:cxn>
              <a:cxn ang="0">
                <a:pos x="2554" y="2604"/>
              </a:cxn>
              <a:cxn ang="0">
                <a:pos x="2554" y="1540"/>
              </a:cxn>
              <a:cxn ang="0">
                <a:pos x="0" y="0"/>
              </a:cxn>
              <a:cxn ang="0">
                <a:pos x="1230" y="2604"/>
              </a:cxn>
            </a:cxnLst>
            <a:rect l="0" t="0" r="r" b="b"/>
            <a:pathLst>
              <a:path w="2554" h="2604">
                <a:moveTo>
                  <a:pt x="1230" y="2604"/>
                </a:moveTo>
                <a:lnTo>
                  <a:pt x="1230" y="2604"/>
                </a:lnTo>
                <a:lnTo>
                  <a:pt x="2554" y="2604"/>
                </a:lnTo>
                <a:lnTo>
                  <a:pt x="2554" y="1540"/>
                </a:lnTo>
                <a:lnTo>
                  <a:pt x="0" y="0"/>
                </a:lnTo>
                <a:lnTo>
                  <a:pt x="1230" y="2604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8" name="Freeform 72"/>
          <p:cNvSpPr>
            <a:spLocks/>
          </p:cNvSpPr>
          <p:nvPr/>
        </p:nvSpPr>
        <p:spPr bwMode="auto">
          <a:xfrm>
            <a:off x="293471" y="2890650"/>
            <a:ext cx="5819355" cy="2282167"/>
          </a:xfrm>
          <a:custGeom>
            <a:avLst/>
            <a:gdLst/>
            <a:ahLst/>
            <a:cxnLst>
              <a:cxn ang="0">
                <a:pos x="2592" y="0"/>
              </a:cxn>
              <a:cxn ang="0">
                <a:pos x="0" y="0"/>
              </a:cxn>
              <a:cxn ang="0">
                <a:pos x="0" y="1552"/>
              </a:cxn>
              <a:cxn ang="0">
                <a:pos x="2596" y="0"/>
              </a:cxn>
              <a:cxn ang="0">
                <a:pos x="2592" y="0"/>
              </a:cxn>
            </a:cxnLst>
            <a:rect l="0" t="0" r="r" b="b"/>
            <a:pathLst>
              <a:path w="2596" h="1552">
                <a:moveTo>
                  <a:pt x="2592" y="0"/>
                </a:moveTo>
                <a:lnTo>
                  <a:pt x="0" y="0"/>
                </a:lnTo>
                <a:lnTo>
                  <a:pt x="0" y="1552"/>
                </a:lnTo>
                <a:lnTo>
                  <a:pt x="2596" y="0"/>
                </a:lnTo>
                <a:lnTo>
                  <a:pt x="2592" y="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5" name="Rektangel 14"/>
          <p:cNvSpPr/>
          <p:nvPr/>
        </p:nvSpPr>
        <p:spPr bwMode="auto">
          <a:xfrm>
            <a:off x="4173902" y="2992980"/>
            <a:ext cx="384419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Respect for God demands obedience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Deut. 11:18-23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</a:rPr>
              <a:t>Matthew 7:21</a:t>
            </a:r>
            <a:br>
              <a:rPr lang="da-DK" sz="3600" i="1" kern="0" noProof="1">
                <a:solidFill>
                  <a:srgbClr val="002060"/>
                </a:solidFill>
                <a:latin typeface="Cambria" pitchFamily="18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</a:rPr>
              <a:t>1 Peter 3:15</a:t>
            </a:r>
          </a:p>
        </p:txBody>
      </p:sp>
      <p:sp>
        <p:nvSpPr>
          <p:cNvPr id="17" name="Rektangel 16"/>
          <p:cNvSpPr/>
          <p:nvPr/>
        </p:nvSpPr>
        <p:spPr bwMode="auto">
          <a:xfrm>
            <a:off x="514229" y="3075710"/>
            <a:ext cx="395420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Taught and practiced in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the family</a:t>
            </a:r>
            <a:br>
              <a:rPr lang="da-DK" sz="2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Ephesians 6:1-3 Proverbs 23:22; 19:26; 30:17</a:t>
            </a:r>
          </a:p>
        </p:txBody>
      </p:sp>
      <p:sp>
        <p:nvSpPr>
          <p:cNvPr id="18" name="Rektangel 17"/>
          <p:cNvSpPr/>
          <p:nvPr/>
        </p:nvSpPr>
        <p:spPr bwMode="auto">
          <a:xfrm>
            <a:off x="8018098" y="3577755"/>
            <a:ext cx="362303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Shows world we love God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John 14:31</a:t>
            </a:r>
            <a:b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Matt. 22:36-38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344643" y="6447826"/>
            <a:ext cx="2844800" cy="365125"/>
          </a:xfrm>
        </p:spPr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4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90B6C64-578E-4335-93FF-DE88BB875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7" y="6426533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15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illede 32" descr="Blue sky Corner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kstboks 31"/>
          <p:cNvSpPr txBox="1">
            <a:spLocks noChangeArrowheads="1"/>
          </p:cNvSpPr>
          <p:nvPr/>
        </p:nvSpPr>
        <p:spPr bwMode="auto">
          <a:xfrm>
            <a:off x="2948518" y="2005856"/>
            <a:ext cx="6294964" cy="83099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a-DK" sz="4800" b="1" spc="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GRACE TEACHES US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594371" y="295761"/>
            <a:ext cx="10910170" cy="1525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b="1" kern="0" cap="all" spc="200" dirty="0">
                <a:solidFill>
                  <a:srgbClr val="002060"/>
                </a:solidFill>
                <a:latin typeface="Cambria" pitchFamily="18" charset="0"/>
              </a:rPr>
              <a:t>Obedience and God</a:t>
            </a:r>
            <a:r>
              <a:rPr lang="da-DK" sz="5400" b="1" dirty="0">
                <a:solidFill>
                  <a:srgbClr val="002060"/>
                </a:solidFill>
                <a:latin typeface="Cambria" pitchFamily="18" charset="0"/>
              </a:rPr>
              <a:t>’</a:t>
            </a:r>
            <a:r>
              <a:rPr lang="de-DE" sz="5400" b="1" kern="0" cap="all" spc="200" dirty="0">
                <a:solidFill>
                  <a:srgbClr val="002060"/>
                </a:solidFill>
                <a:latin typeface="Cambria" pitchFamily="18" charset="0"/>
              </a:rPr>
              <a:t>s Grace </a:t>
            </a:r>
            <a:br>
              <a:rPr lang="de-DE" sz="4800" b="1" kern="0" cap="small" spc="100" dirty="0">
                <a:solidFill>
                  <a:srgbClr val="002060"/>
                </a:solidFill>
                <a:latin typeface="Cambria" pitchFamily="18" charset="0"/>
              </a:rPr>
            </a:br>
            <a:r>
              <a:rPr lang="de-DE" sz="4800" b="1" i="1" kern="0" cap="small" spc="100" dirty="0">
                <a:solidFill>
                  <a:srgbClr val="002060"/>
                </a:solidFill>
                <a:latin typeface="Cambria" pitchFamily="18" charset="0"/>
              </a:rPr>
              <a:t>Ephesians 6:24</a:t>
            </a: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>
            <a:off x="295074" y="2879574"/>
            <a:ext cx="5847559" cy="3829100"/>
          </a:xfrm>
          <a:custGeom>
            <a:avLst/>
            <a:gdLst/>
            <a:ahLst/>
            <a:cxnLst>
              <a:cxn ang="0">
                <a:pos x="0" y="1562"/>
              </a:cxn>
              <a:cxn ang="0">
                <a:pos x="0" y="2604"/>
              </a:cxn>
              <a:cxn ang="0">
                <a:pos x="1272" y="2604"/>
              </a:cxn>
              <a:cxn ang="0">
                <a:pos x="2612" y="0"/>
              </a:cxn>
              <a:cxn ang="0">
                <a:pos x="0" y="1562"/>
              </a:cxn>
            </a:cxnLst>
            <a:rect l="0" t="0" r="r" b="b"/>
            <a:pathLst>
              <a:path w="2612" h="2604">
                <a:moveTo>
                  <a:pt x="0" y="1562"/>
                </a:moveTo>
                <a:lnTo>
                  <a:pt x="0" y="2604"/>
                </a:lnTo>
                <a:lnTo>
                  <a:pt x="1272" y="2604"/>
                </a:lnTo>
                <a:lnTo>
                  <a:pt x="2612" y="0"/>
                </a:lnTo>
                <a:lnTo>
                  <a:pt x="0" y="156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5" name="Freeform 69"/>
          <p:cNvSpPr>
            <a:spLocks/>
          </p:cNvSpPr>
          <p:nvPr/>
        </p:nvSpPr>
        <p:spPr bwMode="auto">
          <a:xfrm>
            <a:off x="6152389" y="2888909"/>
            <a:ext cx="5718533" cy="2249817"/>
          </a:xfrm>
          <a:custGeom>
            <a:avLst/>
            <a:gdLst/>
            <a:ahLst/>
            <a:cxnLst>
              <a:cxn ang="0">
                <a:pos x="2538" y="1530"/>
              </a:cxn>
              <a:cxn ang="0">
                <a:pos x="2538" y="0"/>
              </a:cxn>
              <a:cxn ang="0">
                <a:pos x="0" y="0"/>
              </a:cxn>
              <a:cxn ang="0">
                <a:pos x="2538" y="1530"/>
              </a:cxn>
            </a:cxnLst>
            <a:rect l="0" t="0" r="r" b="b"/>
            <a:pathLst>
              <a:path w="2538" h="1530">
                <a:moveTo>
                  <a:pt x="2538" y="1530"/>
                </a:moveTo>
                <a:lnTo>
                  <a:pt x="2538" y="0"/>
                </a:lnTo>
                <a:lnTo>
                  <a:pt x="0" y="0"/>
                </a:lnTo>
                <a:lnTo>
                  <a:pt x="2538" y="153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6" name="Freeform 70"/>
          <p:cNvSpPr>
            <a:spLocks/>
          </p:cNvSpPr>
          <p:nvPr/>
        </p:nvSpPr>
        <p:spPr bwMode="auto">
          <a:xfrm>
            <a:off x="3159752" y="2893592"/>
            <a:ext cx="5746736" cy="3814432"/>
          </a:xfrm>
          <a:custGeom>
            <a:avLst/>
            <a:gdLst/>
            <a:ahLst/>
            <a:cxnLst>
              <a:cxn ang="0">
                <a:pos x="0" y="2602"/>
              </a:cxn>
              <a:cxn ang="0">
                <a:pos x="2568" y="2602"/>
              </a:cxn>
              <a:cxn ang="0">
                <a:pos x="1338" y="0"/>
              </a:cxn>
              <a:cxn ang="0">
                <a:pos x="0" y="2602"/>
              </a:cxn>
            </a:cxnLst>
            <a:rect l="0" t="0" r="r" b="b"/>
            <a:pathLst>
              <a:path w="2568" h="2602">
                <a:moveTo>
                  <a:pt x="0" y="2602"/>
                </a:moveTo>
                <a:lnTo>
                  <a:pt x="2568" y="2602"/>
                </a:lnTo>
                <a:lnTo>
                  <a:pt x="1338" y="0"/>
                </a:lnTo>
                <a:lnTo>
                  <a:pt x="0" y="260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7" name="Freeform 71"/>
          <p:cNvSpPr>
            <a:spLocks/>
          </p:cNvSpPr>
          <p:nvPr/>
        </p:nvSpPr>
        <p:spPr bwMode="auto">
          <a:xfrm>
            <a:off x="6133943" y="2878923"/>
            <a:ext cx="5746736" cy="3829100"/>
          </a:xfrm>
          <a:custGeom>
            <a:avLst/>
            <a:gdLst/>
            <a:ahLst/>
            <a:cxnLst>
              <a:cxn ang="0">
                <a:pos x="1230" y="2604"/>
              </a:cxn>
              <a:cxn ang="0">
                <a:pos x="1230" y="2604"/>
              </a:cxn>
              <a:cxn ang="0">
                <a:pos x="2554" y="2604"/>
              </a:cxn>
              <a:cxn ang="0">
                <a:pos x="2554" y="1540"/>
              </a:cxn>
              <a:cxn ang="0">
                <a:pos x="0" y="0"/>
              </a:cxn>
              <a:cxn ang="0">
                <a:pos x="1230" y="2604"/>
              </a:cxn>
            </a:cxnLst>
            <a:rect l="0" t="0" r="r" b="b"/>
            <a:pathLst>
              <a:path w="2554" h="2604">
                <a:moveTo>
                  <a:pt x="1230" y="2604"/>
                </a:moveTo>
                <a:lnTo>
                  <a:pt x="1230" y="2604"/>
                </a:lnTo>
                <a:lnTo>
                  <a:pt x="2554" y="2604"/>
                </a:lnTo>
                <a:lnTo>
                  <a:pt x="2554" y="1540"/>
                </a:lnTo>
                <a:lnTo>
                  <a:pt x="0" y="0"/>
                </a:lnTo>
                <a:lnTo>
                  <a:pt x="1230" y="2604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8" name="Freeform 72"/>
          <p:cNvSpPr>
            <a:spLocks/>
          </p:cNvSpPr>
          <p:nvPr/>
        </p:nvSpPr>
        <p:spPr bwMode="auto">
          <a:xfrm>
            <a:off x="293471" y="2890650"/>
            <a:ext cx="5819355" cy="2282167"/>
          </a:xfrm>
          <a:custGeom>
            <a:avLst/>
            <a:gdLst/>
            <a:ahLst/>
            <a:cxnLst>
              <a:cxn ang="0">
                <a:pos x="2592" y="0"/>
              </a:cxn>
              <a:cxn ang="0">
                <a:pos x="0" y="0"/>
              </a:cxn>
              <a:cxn ang="0">
                <a:pos x="0" y="1552"/>
              </a:cxn>
              <a:cxn ang="0">
                <a:pos x="2596" y="0"/>
              </a:cxn>
              <a:cxn ang="0">
                <a:pos x="2592" y="0"/>
              </a:cxn>
            </a:cxnLst>
            <a:rect l="0" t="0" r="r" b="b"/>
            <a:pathLst>
              <a:path w="2596" h="1552">
                <a:moveTo>
                  <a:pt x="2592" y="0"/>
                </a:moveTo>
                <a:lnTo>
                  <a:pt x="0" y="0"/>
                </a:lnTo>
                <a:lnTo>
                  <a:pt x="0" y="1552"/>
                </a:lnTo>
                <a:lnTo>
                  <a:pt x="2596" y="0"/>
                </a:lnTo>
                <a:lnTo>
                  <a:pt x="2592" y="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5" name="Rektangel 14"/>
          <p:cNvSpPr/>
          <p:nvPr/>
        </p:nvSpPr>
        <p:spPr bwMode="auto">
          <a:xfrm>
            <a:off x="4163344" y="3283176"/>
            <a:ext cx="38441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To trust in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the blessings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of grace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Romans 5:1-2</a:t>
            </a:r>
            <a:b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Ephesians 2:8-10</a:t>
            </a:r>
            <a:endParaRPr lang="da-DK" sz="3600" i="1" kern="0" noProof="1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7" name="Rektangel 16"/>
          <p:cNvSpPr/>
          <p:nvPr/>
        </p:nvSpPr>
        <p:spPr bwMode="auto">
          <a:xfrm>
            <a:off x="721377" y="3630598"/>
            <a:ext cx="294017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Obedient living</a:t>
            </a:r>
            <a:br>
              <a:rPr lang="da-DK" sz="2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Titus 2:11-14</a:t>
            </a:r>
          </a:p>
        </p:txBody>
      </p:sp>
      <p:sp>
        <p:nvSpPr>
          <p:cNvPr id="18" name="Rektangel 17"/>
          <p:cNvSpPr/>
          <p:nvPr/>
        </p:nvSpPr>
        <p:spPr bwMode="auto">
          <a:xfrm>
            <a:off x="7751277" y="3546978"/>
            <a:ext cx="349827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To have confidence toward God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1 John 3:18-24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344643" y="6447826"/>
            <a:ext cx="2844800" cy="365125"/>
          </a:xfrm>
        </p:spPr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5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447555AA-DF16-46AC-A5CE-7279ADEF7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7" y="6426533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4270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15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illede 32" descr="Blue sky Corner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kstboks 31"/>
          <p:cNvSpPr txBox="1">
            <a:spLocks noChangeArrowheads="1"/>
          </p:cNvSpPr>
          <p:nvPr/>
        </p:nvSpPr>
        <p:spPr bwMode="auto">
          <a:xfrm>
            <a:off x="5082891" y="2024009"/>
            <a:ext cx="2138996" cy="83099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a-DK" sz="48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FAITH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594371" y="295761"/>
            <a:ext cx="10910170" cy="1525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b="1" kern="0" cap="all" spc="200" dirty="0">
                <a:solidFill>
                  <a:srgbClr val="002060"/>
                </a:solidFill>
                <a:latin typeface="Cambria" pitchFamily="18" charset="0"/>
              </a:rPr>
              <a:t>Obedience and Our Faith </a:t>
            </a:r>
            <a:br>
              <a:rPr lang="de-DE" sz="4800" b="1" kern="0" cap="small" spc="100" dirty="0">
                <a:solidFill>
                  <a:srgbClr val="002060"/>
                </a:solidFill>
                <a:latin typeface="Cambria" pitchFamily="18" charset="0"/>
              </a:rPr>
            </a:br>
            <a:r>
              <a:rPr lang="de-DE" sz="4800" b="1" i="1" kern="0" cap="small" spc="100" dirty="0">
                <a:solidFill>
                  <a:srgbClr val="002060"/>
                </a:solidFill>
                <a:latin typeface="Cambria" pitchFamily="18" charset="0"/>
              </a:rPr>
              <a:t>Acts 10:35</a:t>
            </a: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>
            <a:off x="295074" y="2879574"/>
            <a:ext cx="5847559" cy="3829100"/>
          </a:xfrm>
          <a:custGeom>
            <a:avLst/>
            <a:gdLst/>
            <a:ahLst/>
            <a:cxnLst>
              <a:cxn ang="0">
                <a:pos x="0" y="1562"/>
              </a:cxn>
              <a:cxn ang="0">
                <a:pos x="0" y="2604"/>
              </a:cxn>
              <a:cxn ang="0">
                <a:pos x="1272" y="2604"/>
              </a:cxn>
              <a:cxn ang="0">
                <a:pos x="2612" y="0"/>
              </a:cxn>
              <a:cxn ang="0">
                <a:pos x="0" y="1562"/>
              </a:cxn>
            </a:cxnLst>
            <a:rect l="0" t="0" r="r" b="b"/>
            <a:pathLst>
              <a:path w="2612" h="2604">
                <a:moveTo>
                  <a:pt x="0" y="1562"/>
                </a:moveTo>
                <a:lnTo>
                  <a:pt x="0" y="2604"/>
                </a:lnTo>
                <a:lnTo>
                  <a:pt x="1272" y="2604"/>
                </a:lnTo>
                <a:lnTo>
                  <a:pt x="2612" y="0"/>
                </a:lnTo>
                <a:lnTo>
                  <a:pt x="0" y="156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5" name="Freeform 69"/>
          <p:cNvSpPr>
            <a:spLocks/>
          </p:cNvSpPr>
          <p:nvPr/>
        </p:nvSpPr>
        <p:spPr bwMode="auto">
          <a:xfrm>
            <a:off x="6152389" y="2888909"/>
            <a:ext cx="5718533" cy="2249817"/>
          </a:xfrm>
          <a:custGeom>
            <a:avLst/>
            <a:gdLst/>
            <a:ahLst/>
            <a:cxnLst>
              <a:cxn ang="0">
                <a:pos x="2538" y="1530"/>
              </a:cxn>
              <a:cxn ang="0">
                <a:pos x="2538" y="0"/>
              </a:cxn>
              <a:cxn ang="0">
                <a:pos x="0" y="0"/>
              </a:cxn>
              <a:cxn ang="0">
                <a:pos x="2538" y="1530"/>
              </a:cxn>
            </a:cxnLst>
            <a:rect l="0" t="0" r="r" b="b"/>
            <a:pathLst>
              <a:path w="2538" h="1530">
                <a:moveTo>
                  <a:pt x="2538" y="1530"/>
                </a:moveTo>
                <a:lnTo>
                  <a:pt x="2538" y="0"/>
                </a:lnTo>
                <a:lnTo>
                  <a:pt x="0" y="0"/>
                </a:lnTo>
                <a:lnTo>
                  <a:pt x="2538" y="153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6" name="Freeform 70"/>
          <p:cNvSpPr>
            <a:spLocks/>
          </p:cNvSpPr>
          <p:nvPr/>
        </p:nvSpPr>
        <p:spPr bwMode="auto">
          <a:xfrm>
            <a:off x="3159752" y="2893592"/>
            <a:ext cx="5746736" cy="3814432"/>
          </a:xfrm>
          <a:custGeom>
            <a:avLst/>
            <a:gdLst/>
            <a:ahLst/>
            <a:cxnLst>
              <a:cxn ang="0">
                <a:pos x="0" y="2602"/>
              </a:cxn>
              <a:cxn ang="0">
                <a:pos x="2568" y="2602"/>
              </a:cxn>
              <a:cxn ang="0">
                <a:pos x="1338" y="0"/>
              </a:cxn>
              <a:cxn ang="0">
                <a:pos x="0" y="2602"/>
              </a:cxn>
            </a:cxnLst>
            <a:rect l="0" t="0" r="r" b="b"/>
            <a:pathLst>
              <a:path w="2568" h="2602">
                <a:moveTo>
                  <a:pt x="0" y="2602"/>
                </a:moveTo>
                <a:lnTo>
                  <a:pt x="2568" y="2602"/>
                </a:lnTo>
                <a:lnTo>
                  <a:pt x="1338" y="0"/>
                </a:lnTo>
                <a:lnTo>
                  <a:pt x="0" y="2602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7" name="Freeform 71"/>
          <p:cNvSpPr>
            <a:spLocks/>
          </p:cNvSpPr>
          <p:nvPr/>
        </p:nvSpPr>
        <p:spPr bwMode="auto">
          <a:xfrm>
            <a:off x="6133943" y="2878923"/>
            <a:ext cx="5746736" cy="3829100"/>
          </a:xfrm>
          <a:custGeom>
            <a:avLst/>
            <a:gdLst/>
            <a:ahLst/>
            <a:cxnLst>
              <a:cxn ang="0">
                <a:pos x="1230" y="2604"/>
              </a:cxn>
              <a:cxn ang="0">
                <a:pos x="1230" y="2604"/>
              </a:cxn>
              <a:cxn ang="0">
                <a:pos x="2554" y="2604"/>
              </a:cxn>
              <a:cxn ang="0">
                <a:pos x="2554" y="1540"/>
              </a:cxn>
              <a:cxn ang="0">
                <a:pos x="0" y="0"/>
              </a:cxn>
              <a:cxn ang="0">
                <a:pos x="1230" y="2604"/>
              </a:cxn>
            </a:cxnLst>
            <a:rect l="0" t="0" r="r" b="b"/>
            <a:pathLst>
              <a:path w="2554" h="2604">
                <a:moveTo>
                  <a:pt x="1230" y="2604"/>
                </a:moveTo>
                <a:lnTo>
                  <a:pt x="1230" y="2604"/>
                </a:lnTo>
                <a:lnTo>
                  <a:pt x="2554" y="2604"/>
                </a:lnTo>
                <a:lnTo>
                  <a:pt x="2554" y="1540"/>
                </a:lnTo>
                <a:lnTo>
                  <a:pt x="0" y="0"/>
                </a:lnTo>
                <a:lnTo>
                  <a:pt x="1230" y="2604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8" name="Freeform 72"/>
          <p:cNvSpPr>
            <a:spLocks/>
          </p:cNvSpPr>
          <p:nvPr/>
        </p:nvSpPr>
        <p:spPr bwMode="auto">
          <a:xfrm>
            <a:off x="293471" y="2890650"/>
            <a:ext cx="5819355" cy="2276163"/>
          </a:xfrm>
          <a:custGeom>
            <a:avLst/>
            <a:gdLst/>
            <a:ahLst/>
            <a:cxnLst>
              <a:cxn ang="0">
                <a:pos x="2592" y="0"/>
              </a:cxn>
              <a:cxn ang="0">
                <a:pos x="0" y="0"/>
              </a:cxn>
              <a:cxn ang="0">
                <a:pos x="0" y="1552"/>
              </a:cxn>
              <a:cxn ang="0">
                <a:pos x="2596" y="0"/>
              </a:cxn>
              <a:cxn ang="0">
                <a:pos x="2592" y="0"/>
              </a:cxn>
            </a:cxnLst>
            <a:rect l="0" t="0" r="r" b="b"/>
            <a:pathLst>
              <a:path w="2596" h="1552">
                <a:moveTo>
                  <a:pt x="2592" y="0"/>
                </a:moveTo>
                <a:lnTo>
                  <a:pt x="0" y="0"/>
                </a:lnTo>
                <a:lnTo>
                  <a:pt x="0" y="1552"/>
                </a:lnTo>
                <a:lnTo>
                  <a:pt x="2596" y="0"/>
                </a:lnTo>
                <a:lnTo>
                  <a:pt x="2592" y="0"/>
                </a:lnTo>
                <a:close/>
              </a:path>
            </a:pathLst>
          </a:custGeom>
          <a:gradFill rotWithShape="1">
            <a:gsLst>
              <a:gs pos="0">
                <a:srgbClr val="E6E6E6">
                  <a:tint val="100000"/>
                  <a:shade val="100000"/>
                  <a:satMod val="13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28575" cap="flat" cmpd="sng" algn="ctr">
            <a:gradFill flip="none" rotWithShape="1">
              <a:gsLst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rgbClr val="002060"/>
                </a:gs>
              </a:gsLst>
              <a:lin ang="5400000" scaled="1"/>
              <a:tileRect/>
            </a:gra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5" name="Rektangel 14"/>
          <p:cNvSpPr/>
          <p:nvPr/>
        </p:nvSpPr>
        <p:spPr bwMode="auto">
          <a:xfrm>
            <a:off x="4163344" y="3283176"/>
            <a:ext cx="384419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Makes sacrifices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Hebrews 11:17-19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Romans 8:28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Phil. 3:7-9</a:t>
            </a:r>
            <a:endParaRPr lang="da-DK" sz="3600" i="1" kern="0" noProof="1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7" name="Rektangel 16"/>
          <p:cNvSpPr/>
          <p:nvPr/>
        </p:nvSpPr>
        <p:spPr bwMode="auto">
          <a:xfrm>
            <a:off x="739036" y="3300756"/>
            <a:ext cx="318268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Trusts God’s way is right</a:t>
            </a:r>
            <a:br>
              <a:rPr lang="da-DK" sz="2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Hebrews 11:</a:t>
            </a:r>
            <a:b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8-10 (13-16) </a:t>
            </a:r>
            <a:b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2 Cor. 5:6-8</a:t>
            </a:r>
          </a:p>
        </p:txBody>
      </p:sp>
      <p:sp>
        <p:nvSpPr>
          <p:cNvPr id="18" name="Rektangel 17"/>
          <p:cNvSpPr/>
          <p:nvPr/>
        </p:nvSpPr>
        <p:spPr bwMode="auto">
          <a:xfrm>
            <a:off x="8006262" y="3641681"/>
            <a:ext cx="362303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Submits</a:t>
            </a:r>
            <a:b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</a:br>
            <a:r>
              <a:rPr lang="da-DK" sz="4000" b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as a servant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600" i="1" kern="0" noProof="1">
                <a:solidFill>
                  <a:srgbClr val="002060"/>
                </a:solidFill>
                <a:latin typeface="Cambria" pitchFamily="18" charset="0"/>
                <a:cs typeface="Arial" charset="0"/>
              </a:rPr>
              <a:t>Luke 17:10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344643" y="6447826"/>
            <a:ext cx="2844800" cy="365125"/>
          </a:xfrm>
        </p:spPr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6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8643B225-9547-444A-AFFE-480B10F60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7" y="6426533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5104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ktangel 38"/>
          <p:cNvSpPr/>
          <p:nvPr/>
        </p:nvSpPr>
        <p:spPr>
          <a:xfrm rot="10800000" flipV="1">
            <a:off x="0" y="1"/>
            <a:ext cx="12192000" cy="68579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75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31000">
                <a:srgbClr val="E6E6E6">
                  <a:tint val="50000"/>
                  <a:shade val="100000"/>
                  <a:satMod val="350000"/>
                </a:srgbClr>
              </a:gs>
              <a:gs pos="52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1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11267" name="Gruppe 61"/>
          <p:cNvGrpSpPr>
            <a:grpSpLocks/>
          </p:cNvGrpSpPr>
          <p:nvPr/>
        </p:nvGrpSpPr>
        <p:grpSpPr bwMode="auto">
          <a:xfrm flipH="1">
            <a:off x="4413337" y="854477"/>
            <a:ext cx="3365326" cy="3486934"/>
            <a:chOff x="1760019" y="3875595"/>
            <a:chExt cx="1018741" cy="1016530"/>
          </a:xfrm>
        </p:grpSpPr>
        <p:grpSp>
          <p:nvGrpSpPr>
            <p:cNvPr id="11314" name="Gruppe 59"/>
            <p:cNvGrpSpPr>
              <a:grpSpLocks/>
            </p:cNvGrpSpPr>
            <p:nvPr/>
          </p:nvGrpSpPr>
          <p:grpSpPr bwMode="auto">
            <a:xfrm>
              <a:off x="1762304" y="3875595"/>
              <a:ext cx="1016456" cy="1016530"/>
              <a:chOff x="3906064" y="1406380"/>
              <a:chExt cx="496973" cy="497009"/>
            </a:xfrm>
          </p:grpSpPr>
          <p:sp>
            <p:nvSpPr>
              <p:cNvPr id="42" name="Ellipse 41"/>
              <p:cNvSpPr/>
              <p:nvPr/>
            </p:nvSpPr>
            <p:spPr bwMode="auto">
              <a:xfrm rot="17065673">
                <a:off x="3906046" y="1406398"/>
                <a:ext cx="497009" cy="49697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E6E6E6"/>
                  </a:gs>
                  <a:gs pos="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>
                <a:innerShdw blurRad="269875" dist="114300" dir="5640000">
                  <a:srgbClr val="000000">
                    <a:alpha val="13000"/>
                  </a:srgbClr>
                </a:innerShdw>
              </a:effectLst>
            </p:spPr>
            <p:txBody>
              <a:bodyPr anchor="ctr"/>
              <a:lstStyle/>
              <a:p>
                <a:pPr marL="342900" indent="-342900" algn="ctr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  <p:sp>
            <p:nvSpPr>
              <p:cNvPr id="43" name="Ellipse 42"/>
              <p:cNvSpPr/>
              <p:nvPr/>
            </p:nvSpPr>
            <p:spPr bwMode="auto">
              <a:xfrm>
                <a:off x="3978196" y="1432178"/>
                <a:ext cx="364987" cy="269264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40000"/>
                      <a:lumOff val="60000"/>
                      <a:alpha val="0"/>
                    </a:srgbClr>
                  </a:gs>
                  <a:gs pos="100000">
                    <a:srgbClr val="FFFCF9">
                      <a:alpha val="77000"/>
                    </a:srgbClr>
                  </a:gs>
                </a:gsLst>
                <a:lin ang="16200000" scaled="0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342900" indent="-342900" algn="ctr" fontAlgn="auto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  <a:defRPr/>
                </a:pPr>
                <a:endParaRPr lang="da-DK" kern="0" dirty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  <p:sp>
          <p:nvSpPr>
            <p:cNvPr id="41" name="Måne 40"/>
            <p:cNvSpPr/>
            <p:nvPr/>
          </p:nvSpPr>
          <p:spPr bwMode="auto">
            <a:xfrm rot="16570711">
              <a:off x="2013672" y="4164325"/>
              <a:ext cx="460273" cy="967579"/>
            </a:xfrm>
            <a:prstGeom prst="moon">
              <a:avLst>
                <a:gd name="adj" fmla="val 8755"/>
              </a:avLst>
            </a:prstGeom>
            <a:gradFill flip="none" rotWithShape="1">
              <a:gsLst>
                <a:gs pos="24000">
                  <a:sysClr val="windowText" lastClr="000000">
                    <a:alpha val="24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2" name="Tekstboks 31"/>
          <p:cNvSpPr txBox="1"/>
          <p:nvPr/>
        </p:nvSpPr>
        <p:spPr>
          <a:xfrm>
            <a:off x="4552275" y="2263775"/>
            <a:ext cx="306205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OBEDIENCE</a:t>
            </a: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gray">
          <a:xfrm>
            <a:off x="9127690" y="290052"/>
            <a:ext cx="2157969" cy="2659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b="1" kern="0" spc="200" dirty="0">
                <a:solidFill>
                  <a:sysClr val="windowText" lastClr="000000"/>
                </a:solidFill>
                <a:latin typeface="Cambria" pitchFamily="18" charset="0"/>
              </a:rPr>
              <a:t>OBEY JESUS NOW</a:t>
            </a:r>
            <a:endParaRPr lang="de-DE" sz="5400" kern="0" spc="200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  <p:grpSp>
        <p:nvGrpSpPr>
          <p:cNvPr id="11271" name="Gruppe 71"/>
          <p:cNvGrpSpPr>
            <a:grpSpLocks/>
          </p:cNvGrpSpPr>
          <p:nvPr/>
        </p:nvGrpSpPr>
        <p:grpSpPr bwMode="auto">
          <a:xfrm>
            <a:off x="4863598" y="3244339"/>
            <a:ext cx="2693025" cy="3505706"/>
            <a:chOff x="3341920" y="4110663"/>
            <a:chExt cx="2100941" cy="2296595"/>
          </a:xfrm>
        </p:grpSpPr>
        <p:sp>
          <p:nvSpPr>
            <p:cNvPr id="17" name="Rektangel 16"/>
            <p:cNvSpPr/>
            <p:nvPr/>
          </p:nvSpPr>
          <p:spPr>
            <a:xfrm>
              <a:off x="3586434" y="4463661"/>
              <a:ext cx="1620000" cy="140994"/>
            </a:xfrm>
            <a:prstGeom prst="rect">
              <a:avLst/>
            </a:prstGeom>
            <a:gradFill flip="none" rotWithShape="1">
              <a:gsLst>
                <a:gs pos="1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sp>
          <p:nvSpPr>
            <p:cNvPr id="18" name="Rektangel 17"/>
            <p:cNvSpPr/>
            <p:nvPr/>
          </p:nvSpPr>
          <p:spPr>
            <a:xfrm>
              <a:off x="3368720" y="6266264"/>
              <a:ext cx="2030594" cy="140994"/>
            </a:xfrm>
            <a:prstGeom prst="rect">
              <a:avLst/>
            </a:prstGeom>
            <a:gradFill flip="none" rotWithShape="1">
              <a:gsLst>
                <a:gs pos="1000">
                  <a:schemeClr val="tx1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grpSp>
          <p:nvGrpSpPr>
            <p:cNvPr id="11307" name="Gruppe 40"/>
            <p:cNvGrpSpPr>
              <a:grpSpLocks/>
            </p:cNvGrpSpPr>
            <p:nvPr/>
          </p:nvGrpSpPr>
          <p:grpSpPr bwMode="auto">
            <a:xfrm>
              <a:off x="3341920" y="4110663"/>
              <a:ext cx="2100941" cy="2159580"/>
              <a:chOff x="2029411" y="4134853"/>
              <a:chExt cx="1588083" cy="2159580"/>
            </a:xfrm>
          </p:grpSpPr>
          <p:sp>
            <p:nvSpPr>
              <p:cNvPr id="20" name="Rektangel 19"/>
              <p:cNvSpPr/>
              <p:nvPr/>
            </p:nvSpPr>
            <p:spPr>
              <a:xfrm>
                <a:off x="2214128" y="4401195"/>
                <a:ext cx="1224647" cy="108450"/>
              </a:xfrm>
              <a:prstGeom prst="rect">
                <a:avLst/>
              </a:prstGeom>
              <a:solidFill>
                <a:schemeClr val="tx2"/>
              </a:solidFill>
              <a:ln w="3175" cap="flat" cmpd="sng">
                <a:solidFill>
                  <a:srgbClr val="D7D8D9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21" name="Ligebenet trapez 20"/>
              <p:cNvSpPr/>
              <p:nvPr/>
            </p:nvSpPr>
            <p:spPr>
              <a:xfrm flipV="1">
                <a:off x="2029411" y="6185840"/>
                <a:ext cx="1576088" cy="108450"/>
              </a:xfrm>
              <a:prstGeom prst="trapezoid">
                <a:avLst/>
              </a:prstGeom>
              <a:solidFill>
                <a:schemeClr val="tx2"/>
              </a:solidFill>
              <a:ln w="3175" cap="flat" cmpd="sng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22" name="Kombinationstegning 21"/>
              <p:cNvSpPr/>
              <p:nvPr/>
            </p:nvSpPr>
            <p:spPr>
              <a:xfrm>
                <a:off x="2033009" y="4134853"/>
                <a:ext cx="1584485" cy="2060556"/>
              </a:xfrm>
              <a:custGeom>
                <a:avLst/>
                <a:gdLst>
                  <a:gd name="connsiteX0" fmla="*/ 1584157 w 1584157"/>
                  <a:gd name="connsiteY0" fmla="*/ 2053389 h 2061410"/>
                  <a:gd name="connsiteX1" fmla="*/ 0 w 1584157"/>
                  <a:gd name="connsiteY1" fmla="*/ 2061410 h 2061410"/>
                  <a:gd name="connsiteX2" fmla="*/ 372979 w 1584157"/>
                  <a:gd name="connsiteY2" fmla="*/ 264694 h 2061410"/>
                  <a:gd name="connsiteX3" fmla="*/ 172452 w 1584157"/>
                  <a:gd name="connsiteY3" fmla="*/ 268705 h 2061410"/>
                  <a:gd name="connsiteX4" fmla="*/ 794084 w 1584157"/>
                  <a:gd name="connsiteY4" fmla="*/ 0 h 2061410"/>
                  <a:gd name="connsiteX5" fmla="*/ 1403684 w 1584157"/>
                  <a:gd name="connsiteY5" fmla="*/ 264694 h 2061410"/>
                  <a:gd name="connsiteX6" fmla="*/ 1203157 w 1584157"/>
                  <a:gd name="connsiteY6" fmla="*/ 268705 h 2061410"/>
                  <a:gd name="connsiteX7" fmla="*/ 1584157 w 1584157"/>
                  <a:gd name="connsiteY7" fmla="*/ 2053389 h 2061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84157" h="2061410">
                    <a:moveTo>
                      <a:pt x="1584157" y="2053389"/>
                    </a:moveTo>
                    <a:lnTo>
                      <a:pt x="0" y="2061410"/>
                    </a:lnTo>
                    <a:lnTo>
                      <a:pt x="372979" y="264694"/>
                    </a:lnTo>
                    <a:lnTo>
                      <a:pt x="172452" y="268705"/>
                    </a:lnTo>
                    <a:lnTo>
                      <a:pt x="794084" y="0"/>
                    </a:lnTo>
                    <a:lnTo>
                      <a:pt x="1403684" y="264694"/>
                    </a:lnTo>
                    <a:lnTo>
                      <a:pt x="1203157" y="268705"/>
                    </a:lnTo>
                    <a:lnTo>
                      <a:pt x="1584157" y="2053389"/>
                    </a:lnTo>
                    <a:close/>
                  </a:path>
                </a:pathLst>
              </a:custGeom>
              <a:gradFill flip="none" rotWithShape="1">
                <a:gsLst>
                  <a:gs pos="44000">
                    <a:srgbClr val="1F88C8"/>
                  </a:gs>
                  <a:gs pos="100000">
                    <a:srgbClr val="78F8FF"/>
                  </a:gs>
                </a:gsLst>
                <a:lin ang="16200000" scaled="1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grpSp>
        <p:nvGrpSpPr>
          <p:cNvPr id="11272" name="Gruppe 71"/>
          <p:cNvGrpSpPr>
            <a:grpSpLocks/>
          </p:cNvGrpSpPr>
          <p:nvPr/>
        </p:nvGrpSpPr>
        <p:grpSpPr bwMode="auto">
          <a:xfrm rot="3275350">
            <a:off x="1744799" y="2376323"/>
            <a:ext cx="2227051" cy="4705512"/>
            <a:chOff x="3341920" y="4110663"/>
            <a:chExt cx="2100941" cy="2285890"/>
          </a:xfrm>
        </p:grpSpPr>
        <p:sp>
          <p:nvSpPr>
            <p:cNvPr id="45" name="Rektangel 44"/>
            <p:cNvSpPr/>
            <p:nvPr/>
          </p:nvSpPr>
          <p:spPr>
            <a:xfrm>
              <a:off x="3586434" y="4463661"/>
              <a:ext cx="1620000" cy="140994"/>
            </a:xfrm>
            <a:prstGeom prst="rect">
              <a:avLst/>
            </a:prstGeom>
            <a:gradFill flip="none" rotWithShape="1">
              <a:gsLst>
                <a:gs pos="1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sp>
          <p:nvSpPr>
            <p:cNvPr id="46" name="Rektangel 45"/>
            <p:cNvSpPr/>
            <p:nvPr/>
          </p:nvSpPr>
          <p:spPr>
            <a:xfrm>
              <a:off x="3374108" y="6255559"/>
              <a:ext cx="2030593" cy="140994"/>
            </a:xfrm>
            <a:prstGeom prst="rect">
              <a:avLst/>
            </a:prstGeom>
            <a:gradFill flip="none" rotWithShape="1">
              <a:gsLst>
                <a:gs pos="1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grpSp>
          <p:nvGrpSpPr>
            <p:cNvPr id="11297" name="Gruppe 40"/>
            <p:cNvGrpSpPr>
              <a:grpSpLocks/>
            </p:cNvGrpSpPr>
            <p:nvPr/>
          </p:nvGrpSpPr>
          <p:grpSpPr bwMode="auto">
            <a:xfrm>
              <a:off x="3341920" y="4110663"/>
              <a:ext cx="2100941" cy="2159580"/>
              <a:chOff x="2029411" y="4134853"/>
              <a:chExt cx="1588083" cy="2159580"/>
            </a:xfrm>
          </p:grpSpPr>
          <p:sp>
            <p:nvSpPr>
              <p:cNvPr id="48" name="Rektangel 47"/>
              <p:cNvSpPr/>
              <p:nvPr/>
            </p:nvSpPr>
            <p:spPr>
              <a:xfrm>
                <a:off x="2209605" y="4404858"/>
                <a:ext cx="1224068" cy="107683"/>
              </a:xfrm>
              <a:prstGeom prst="rect">
                <a:avLst/>
              </a:prstGeom>
              <a:solidFill>
                <a:schemeClr val="tx2"/>
              </a:solidFill>
              <a:ln w="3175" cap="flat" cmpd="sng">
                <a:solidFill>
                  <a:srgbClr val="D7D8D9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49" name="Ligebenet trapez 48"/>
              <p:cNvSpPr/>
              <p:nvPr/>
            </p:nvSpPr>
            <p:spPr>
              <a:xfrm flipV="1">
                <a:off x="2024506" y="6188823"/>
                <a:ext cx="1576766" cy="107684"/>
              </a:xfrm>
              <a:prstGeom prst="trapezoid">
                <a:avLst/>
              </a:prstGeom>
              <a:solidFill>
                <a:schemeClr val="tx2"/>
              </a:solidFill>
              <a:ln w="3175" cap="flat" cmpd="sng">
                <a:solidFill>
                  <a:srgbClr val="D7D8D9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50" name="Kombinationstegning 49"/>
              <p:cNvSpPr/>
              <p:nvPr/>
            </p:nvSpPr>
            <p:spPr>
              <a:xfrm>
                <a:off x="2026086" y="4135081"/>
                <a:ext cx="1584311" cy="2060982"/>
              </a:xfrm>
              <a:custGeom>
                <a:avLst/>
                <a:gdLst>
                  <a:gd name="connsiteX0" fmla="*/ 1584157 w 1584157"/>
                  <a:gd name="connsiteY0" fmla="*/ 2053389 h 2061410"/>
                  <a:gd name="connsiteX1" fmla="*/ 0 w 1584157"/>
                  <a:gd name="connsiteY1" fmla="*/ 2061410 h 2061410"/>
                  <a:gd name="connsiteX2" fmla="*/ 372979 w 1584157"/>
                  <a:gd name="connsiteY2" fmla="*/ 264694 h 2061410"/>
                  <a:gd name="connsiteX3" fmla="*/ 172452 w 1584157"/>
                  <a:gd name="connsiteY3" fmla="*/ 268705 h 2061410"/>
                  <a:gd name="connsiteX4" fmla="*/ 794084 w 1584157"/>
                  <a:gd name="connsiteY4" fmla="*/ 0 h 2061410"/>
                  <a:gd name="connsiteX5" fmla="*/ 1403684 w 1584157"/>
                  <a:gd name="connsiteY5" fmla="*/ 264694 h 2061410"/>
                  <a:gd name="connsiteX6" fmla="*/ 1203157 w 1584157"/>
                  <a:gd name="connsiteY6" fmla="*/ 268705 h 2061410"/>
                  <a:gd name="connsiteX7" fmla="*/ 1584157 w 1584157"/>
                  <a:gd name="connsiteY7" fmla="*/ 2053389 h 2061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84157" h="2061410">
                    <a:moveTo>
                      <a:pt x="1584157" y="2053389"/>
                    </a:moveTo>
                    <a:lnTo>
                      <a:pt x="0" y="2061410"/>
                    </a:lnTo>
                    <a:lnTo>
                      <a:pt x="372979" y="264694"/>
                    </a:lnTo>
                    <a:lnTo>
                      <a:pt x="172452" y="268705"/>
                    </a:lnTo>
                    <a:lnTo>
                      <a:pt x="794084" y="0"/>
                    </a:lnTo>
                    <a:lnTo>
                      <a:pt x="1403684" y="264694"/>
                    </a:lnTo>
                    <a:lnTo>
                      <a:pt x="1203157" y="268705"/>
                    </a:lnTo>
                    <a:lnTo>
                      <a:pt x="1584157" y="2053389"/>
                    </a:lnTo>
                    <a:close/>
                  </a:path>
                </a:pathLst>
              </a:custGeom>
              <a:gradFill flip="none" rotWithShape="1">
                <a:gsLst>
                  <a:gs pos="44000">
                    <a:srgbClr val="1F88C8"/>
                  </a:gs>
                  <a:gs pos="100000">
                    <a:srgbClr val="78F8FF"/>
                  </a:gs>
                </a:gsLst>
                <a:lin ang="16200000" scaled="1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grpSp>
        <p:nvGrpSpPr>
          <p:cNvPr id="11273" name="Gruppe 71"/>
          <p:cNvGrpSpPr>
            <a:grpSpLocks/>
          </p:cNvGrpSpPr>
          <p:nvPr/>
        </p:nvGrpSpPr>
        <p:grpSpPr bwMode="auto">
          <a:xfrm rot="7388877" flipV="1">
            <a:off x="8396488" y="2173187"/>
            <a:ext cx="2251302" cy="4905627"/>
            <a:chOff x="3341920" y="4110663"/>
            <a:chExt cx="2100941" cy="2299386"/>
          </a:xfrm>
        </p:grpSpPr>
        <p:sp>
          <p:nvSpPr>
            <p:cNvPr id="54" name="Rektangel 53"/>
            <p:cNvSpPr/>
            <p:nvPr/>
          </p:nvSpPr>
          <p:spPr>
            <a:xfrm>
              <a:off x="3586434" y="4463661"/>
              <a:ext cx="1620000" cy="140994"/>
            </a:xfrm>
            <a:prstGeom prst="rect">
              <a:avLst/>
            </a:prstGeom>
            <a:gradFill flip="none" rotWithShape="1">
              <a:gsLst>
                <a:gs pos="1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sp>
          <p:nvSpPr>
            <p:cNvPr id="55" name="Rektangel 54"/>
            <p:cNvSpPr/>
            <p:nvPr/>
          </p:nvSpPr>
          <p:spPr>
            <a:xfrm>
              <a:off x="3371622" y="6269055"/>
              <a:ext cx="2030594" cy="140994"/>
            </a:xfrm>
            <a:prstGeom prst="rect">
              <a:avLst/>
            </a:prstGeom>
            <a:gradFill flip="none" rotWithShape="1">
              <a:gsLst>
                <a:gs pos="1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31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>
                    <a:lumMod val="95000"/>
                    <a:lumOff val="5000"/>
                  </a:sysClr>
                </a:solidFill>
                <a:latin typeface="Calibri"/>
              </a:endParaRPr>
            </a:p>
          </p:txBody>
        </p:sp>
        <p:grpSp>
          <p:nvGrpSpPr>
            <p:cNvPr id="11287" name="Gruppe 40"/>
            <p:cNvGrpSpPr>
              <a:grpSpLocks/>
            </p:cNvGrpSpPr>
            <p:nvPr/>
          </p:nvGrpSpPr>
          <p:grpSpPr bwMode="auto">
            <a:xfrm>
              <a:off x="3341920" y="4110663"/>
              <a:ext cx="2100941" cy="2159580"/>
              <a:chOff x="2029411" y="4134853"/>
              <a:chExt cx="1588083" cy="2159580"/>
            </a:xfrm>
          </p:grpSpPr>
          <p:sp>
            <p:nvSpPr>
              <p:cNvPr id="57" name="Rektangel 56"/>
              <p:cNvSpPr/>
              <p:nvPr/>
            </p:nvSpPr>
            <p:spPr>
              <a:xfrm>
                <a:off x="2211544" y="4400728"/>
                <a:ext cx="1223635" cy="107743"/>
              </a:xfrm>
              <a:prstGeom prst="rect">
                <a:avLst/>
              </a:prstGeom>
              <a:solidFill>
                <a:schemeClr val="tx2"/>
              </a:solidFill>
              <a:ln w="3175" cap="flat" cmpd="sng">
                <a:solidFill>
                  <a:srgbClr val="D7D8D9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58" name="Ligebenet trapez 57"/>
              <p:cNvSpPr/>
              <p:nvPr/>
            </p:nvSpPr>
            <p:spPr>
              <a:xfrm flipV="1">
                <a:off x="2025865" y="6184257"/>
                <a:ext cx="1576753" cy="107743"/>
              </a:xfrm>
              <a:prstGeom prst="trapezoid">
                <a:avLst/>
              </a:prstGeom>
              <a:solidFill>
                <a:schemeClr val="tx2"/>
              </a:solidFill>
              <a:ln w="3175" cap="flat" cmpd="sng">
                <a:solidFill>
                  <a:srgbClr val="D7D8D9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Text" lastClr="000000">
                      <a:lumMod val="95000"/>
                      <a:lumOff val="5000"/>
                    </a:sysClr>
                  </a:solidFill>
                  <a:latin typeface="Calibri"/>
                </a:endParaRPr>
              </a:p>
            </p:txBody>
          </p:sp>
          <p:sp>
            <p:nvSpPr>
              <p:cNvPr id="59" name="Kombinationstegning 58"/>
              <p:cNvSpPr/>
              <p:nvPr/>
            </p:nvSpPr>
            <p:spPr>
              <a:xfrm>
                <a:off x="2029833" y="4131205"/>
                <a:ext cx="1584305" cy="2062878"/>
              </a:xfrm>
              <a:custGeom>
                <a:avLst/>
                <a:gdLst>
                  <a:gd name="connsiteX0" fmla="*/ 1584157 w 1584157"/>
                  <a:gd name="connsiteY0" fmla="*/ 2053389 h 2061410"/>
                  <a:gd name="connsiteX1" fmla="*/ 0 w 1584157"/>
                  <a:gd name="connsiteY1" fmla="*/ 2061410 h 2061410"/>
                  <a:gd name="connsiteX2" fmla="*/ 372979 w 1584157"/>
                  <a:gd name="connsiteY2" fmla="*/ 264694 h 2061410"/>
                  <a:gd name="connsiteX3" fmla="*/ 172452 w 1584157"/>
                  <a:gd name="connsiteY3" fmla="*/ 268705 h 2061410"/>
                  <a:gd name="connsiteX4" fmla="*/ 794084 w 1584157"/>
                  <a:gd name="connsiteY4" fmla="*/ 0 h 2061410"/>
                  <a:gd name="connsiteX5" fmla="*/ 1403684 w 1584157"/>
                  <a:gd name="connsiteY5" fmla="*/ 264694 h 2061410"/>
                  <a:gd name="connsiteX6" fmla="*/ 1203157 w 1584157"/>
                  <a:gd name="connsiteY6" fmla="*/ 268705 h 2061410"/>
                  <a:gd name="connsiteX7" fmla="*/ 1584157 w 1584157"/>
                  <a:gd name="connsiteY7" fmla="*/ 2053389 h 2061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84157" h="2061410">
                    <a:moveTo>
                      <a:pt x="1584157" y="2053389"/>
                    </a:moveTo>
                    <a:lnTo>
                      <a:pt x="0" y="2061410"/>
                    </a:lnTo>
                    <a:lnTo>
                      <a:pt x="372979" y="264694"/>
                    </a:lnTo>
                    <a:lnTo>
                      <a:pt x="172452" y="268705"/>
                    </a:lnTo>
                    <a:lnTo>
                      <a:pt x="794084" y="0"/>
                    </a:lnTo>
                    <a:lnTo>
                      <a:pt x="1403684" y="264694"/>
                    </a:lnTo>
                    <a:lnTo>
                      <a:pt x="1203157" y="268705"/>
                    </a:lnTo>
                    <a:lnTo>
                      <a:pt x="1584157" y="2053389"/>
                    </a:lnTo>
                    <a:close/>
                  </a:path>
                </a:pathLst>
              </a:custGeom>
              <a:gradFill flip="none" rotWithShape="1">
                <a:gsLst>
                  <a:gs pos="44000">
                    <a:srgbClr val="1F88C8"/>
                  </a:gs>
                  <a:gs pos="100000">
                    <a:srgbClr val="78F8FF"/>
                  </a:gs>
                </a:gsLst>
                <a:lin ang="16200000" scaled="1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  <p:sp>
        <p:nvSpPr>
          <p:cNvPr id="30" name="Tekstboks 29"/>
          <p:cNvSpPr txBox="1"/>
          <p:nvPr/>
        </p:nvSpPr>
        <p:spPr>
          <a:xfrm rot="1947713">
            <a:off x="7897976" y="3918913"/>
            <a:ext cx="3249575" cy="132343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HAVE FAITH IN GOD</a:t>
            </a:r>
          </a:p>
        </p:txBody>
      </p:sp>
      <p:sp>
        <p:nvSpPr>
          <p:cNvPr id="31" name="Tekstboks 30"/>
          <p:cNvSpPr txBox="1"/>
          <p:nvPr/>
        </p:nvSpPr>
        <p:spPr>
          <a:xfrm rot="8758389" flipV="1">
            <a:off x="1155154" y="4062886"/>
            <a:ext cx="3215157" cy="132343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RESPECT GOD’S LOVE</a:t>
            </a:r>
          </a:p>
        </p:txBody>
      </p:sp>
      <p:sp>
        <p:nvSpPr>
          <p:cNvPr id="34" name="Tekstboks 33"/>
          <p:cNvSpPr txBox="1"/>
          <p:nvPr/>
        </p:nvSpPr>
        <p:spPr>
          <a:xfrm rot="10800000" flipV="1">
            <a:off x="5187854" y="3813718"/>
            <a:ext cx="2023075" cy="2554545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000" b="1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RELY ON GOD’S GRACE</a:t>
            </a:r>
          </a:p>
        </p:txBody>
      </p:sp>
      <p:sp>
        <p:nvSpPr>
          <p:cNvPr id="35" name="Rektangel med afrundet, diagonalt hjørne 34"/>
          <p:cNvSpPr/>
          <p:nvPr/>
        </p:nvSpPr>
        <p:spPr>
          <a:xfrm rot="21140494">
            <a:off x="175364" y="356937"/>
            <a:ext cx="3856517" cy="2544192"/>
          </a:xfrm>
          <a:prstGeom prst="round2DiagRect">
            <a:avLst>
              <a:gd name="adj1" fmla="val 20046"/>
              <a:gd name="adj2" fmla="val 0"/>
            </a:avLst>
          </a:prstGeom>
          <a:solidFill>
            <a:schemeClr val="bg1"/>
          </a:solidFill>
          <a:ln w="57150" cap="flat" cmpd="sng" algn="ctr">
            <a:gradFill flip="none" rotWithShape="1"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rgbClr val="0070C0"/>
                </a:gs>
              </a:gsLst>
              <a:lin ang="3600000" scaled="0"/>
              <a:tileRect/>
            </a:gra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6" name="Rektangel 35"/>
          <p:cNvSpPr/>
          <p:nvPr/>
        </p:nvSpPr>
        <p:spPr bwMode="auto">
          <a:xfrm rot="21147655">
            <a:off x="448307" y="415112"/>
            <a:ext cx="337223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800" b="1" kern="0" noProof="1">
                <a:solidFill>
                  <a:schemeClr val="bg2">
                    <a:lumMod val="10000"/>
                  </a:schemeClr>
                </a:solidFill>
                <a:latin typeface="Cambria" pitchFamily="18" charset="0"/>
                <a:cs typeface="Arial" charset="0"/>
              </a:rPr>
              <a:t>Christ saves those who obey Him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800" b="1" i="1" kern="0" noProof="1">
                <a:solidFill>
                  <a:schemeClr val="bg2">
                    <a:lumMod val="10000"/>
                  </a:schemeClr>
                </a:solidFill>
                <a:latin typeface="Cambria" pitchFamily="18" charset="0"/>
                <a:cs typeface="Arial" charset="0"/>
              </a:rPr>
              <a:t>Hebrews 5:8-9</a:t>
            </a:r>
            <a:endParaRPr lang="da-DK" sz="3800" i="1" kern="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BE1C6-C5E2-4CB0-9CED-3485E6E32E7B}" type="slidenum">
              <a:rPr lang="da-DK" smtClean="0">
                <a:solidFill>
                  <a:schemeClr val="bg1">
                    <a:lumMod val="85000"/>
                  </a:schemeClr>
                </a:solidFill>
                <a:latin typeface="Cambria" pitchFamily="18" charset="0"/>
              </a:rPr>
              <a:pPr>
                <a:defRPr/>
              </a:pPr>
              <a:t>7</a:t>
            </a:fld>
            <a:endParaRPr lang="da-DK" dirty="0">
              <a:solidFill>
                <a:schemeClr val="bg1">
                  <a:lumMod val="85000"/>
                </a:schemeClr>
              </a:solidFill>
              <a:latin typeface="Cambria" pitchFamily="18" charset="0"/>
            </a:endParaRPr>
          </a:p>
        </p:txBody>
      </p:sp>
      <p:pic>
        <p:nvPicPr>
          <p:cNvPr id="52" name="Picture 51" descr="A close up of a logo&#10;&#10;Description automatically generated">
            <a:extLst>
              <a:ext uri="{FF2B5EF4-FFF2-40B4-BE49-F238E27FC236}">
                <a16:creationId xmlns:a16="http://schemas.microsoft.com/office/drawing/2014/main" id="{48AB02DB-06BB-4340-BCE0-9FF594297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678" y="6401767"/>
            <a:ext cx="308812" cy="3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53" name="Slide Number Placeholder 19">
            <a:extLst>
              <a:ext uri="{FF2B5EF4-FFF2-40B4-BE49-F238E27FC236}">
                <a16:creationId xmlns:a16="http://schemas.microsoft.com/office/drawing/2014/main" id="{DAA959C8-31D5-4F6F-AC83-F1E04DFEB8AB}"/>
              </a:ext>
            </a:extLst>
          </p:cNvPr>
          <p:cNvSpPr txBox="1">
            <a:spLocks/>
          </p:cNvSpPr>
          <p:nvPr/>
        </p:nvSpPr>
        <p:spPr>
          <a:xfrm>
            <a:off x="11691983" y="6447826"/>
            <a:ext cx="449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9DBE1C6-C5E2-4CB0-9CED-3485E6E32E7B}" type="slidenum">
              <a:rPr lang="da-DK" smtClean="0">
                <a:solidFill>
                  <a:schemeClr val="tx1"/>
                </a:solidFill>
                <a:latin typeface="Cambria" pitchFamily="18" charset="0"/>
              </a:rPr>
              <a:pPr>
                <a:defRPr/>
              </a:pPr>
              <a:t>7</a:t>
            </a:fld>
            <a:endParaRPr lang="da-DK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  <p:bldP spid="31" grpId="0"/>
      <p:bldP spid="34" grpId="0"/>
      <p:bldP spid="35" grpId="0" animBg="1"/>
      <p:bldP spid="36" grpId="0"/>
    </p:bldLst>
  </p:timing>
</p:sld>
</file>

<file path=ppt/theme/theme1.xml><?xml version="1.0" encoding="utf-8"?>
<a:theme xmlns:a="http://schemas.openxmlformats.org/drawingml/2006/main" name="Slideshop_VisionsTargets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75FF69F-F88C-4987-8309-9A1D18FBAA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204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Slideshop_VisionsTargets</vt:lpstr>
      <vt:lpstr>Why Obedience Pleases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 Price</dc:creator>
  <cp:lastModifiedBy>Joe R Price</cp:lastModifiedBy>
  <cp:revision>13</cp:revision>
  <dcterms:created xsi:type="dcterms:W3CDTF">2021-02-03T00:51:23Z</dcterms:created>
  <dcterms:modified xsi:type="dcterms:W3CDTF">2021-02-07T15:14:11Z</dcterms:modified>
</cp:coreProperties>
</file>