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2" autoAdjust="0"/>
    <p:restoredTop sz="94660"/>
  </p:normalViewPr>
  <p:slideViewPr>
    <p:cSldViewPr snapToGrid="0">
      <p:cViewPr varScale="1">
        <p:scale>
          <a:sx n="77" d="100"/>
          <a:sy n="77" d="100"/>
        </p:scale>
        <p:origin x="126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8863D9-0CD8-4F90-A678-C43170D512E6}" type="datetimeFigureOut">
              <a:rPr lang="en-US" smtClean="0"/>
              <a:t>3/21/2021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64E19E-A029-48F9-9AB0-5DB0D6C2DF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088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149A9-0073-44C5-9D03-876C73F96CB0}" type="datetime1">
              <a:rPr lang="en-US" smtClean="0"/>
              <a:t>3/21/2021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C7333-48AD-4854-9FC2-2A4FE2F485F9}" type="datetime1">
              <a:rPr lang="en-US" smtClean="0"/>
              <a:t>3/21/2021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98D83-E230-4D31-B182-2271CFC23703}" type="datetime1">
              <a:rPr lang="en-US" smtClean="0"/>
              <a:t>3/21/2021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B2BED-3C74-46C7-881D-3A2DE9D06468}" type="datetime1">
              <a:rPr lang="en-US" smtClean="0"/>
              <a:t>3/21/2021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2C795-B016-4675-A1AA-9E52E34072CB}" type="datetime1">
              <a:rPr lang="en-US" smtClean="0"/>
              <a:t>3/21/2021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92B1C-379E-4336-9DE7-59B5F11EFF3F}" type="datetime1">
              <a:rPr lang="en-US" smtClean="0"/>
              <a:t>3/21/2021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5F559-E361-4B4C-9EB1-72936440E10C}" type="datetime1">
              <a:rPr lang="en-US" smtClean="0"/>
              <a:t>3/21/2021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A3A6E-C071-4267-980E-AE09F22C86F2}" type="datetime1">
              <a:rPr lang="en-US" smtClean="0"/>
              <a:t>3/21/2021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6FC21-F196-44BF-B158-96FDD785741F}" type="datetime1">
              <a:rPr lang="en-US" smtClean="0"/>
              <a:t>3/21/2021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6164E-595D-4387-A964-DD6B0420A97C}" type="datetime1">
              <a:rPr lang="en-US" smtClean="0"/>
              <a:t>3/21/2021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28064-7D4D-46F9-8F70-A5C92AE1CF10}" type="datetime1">
              <a:rPr lang="en-US" smtClean="0"/>
              <a:t>3/21/2021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C816D-A8FC-4CE8-A7F1-CBEEC6757713}" type="datetime1">
              <a:rPr lang="en-US" smtClean="0"/>
              <a:t>3/21/2021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98512-2B8D-4F35-BBEB-713FA5B3B349}" type="datetime1">
              <a:rPr lang="en-US" smtClean="0"/>
              <a:t>3/21/2021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4FA81-2708-47EA-9B42-2499885FC362}" type="datetime1">
              <a:rPr lang="en-US" smtClean="0"/>
              <a:t>3/21/2021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D0E37-1EF4-4BB8-9726-905393C863A7}" type="datetime1">
              <a:rPr lang="en-US" smtClean="0"/>
              <a:t>3/21/2021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A8F88-61F0-40CE-9023-FFFD810FA86B}" type="datetime1">
              <a:rPr lang="en-US" smtClean="0"/>
              <a:t>3/21/2021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A2E04-86F1-45E5-8B6C-73E7919D89FF}" type="datetime1">
              <a:rPr lang="en-US" smtClean="0"/>
              <a:t>3/21/2021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2AC63-B636-4C97-BF0C-5D2968EC7E6F}" type="datetime1">
              <a:rPr lang="en-US" smtClean="0"/>
              <a:t>3/21/2021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ransition spd="slow">
    <p:push dir="u"/>
  </p:transition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18000"/>
                <a:satMod val="160000"/>
                <a:lumMod val="28000"/>
              </a:schemeClr>
              <a:schemeClr val="bg2">
                <a:tint val="95000"/>
                <a:satMod val="160000"/>
                <a:lumMod val="116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6DBB1A9-22FF-46E7-97B9-AE54774753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181347D-142F-4065-81C1-F0F60556F9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2703" y="1289888"/>
            <a:ext cx="5854698" cy="4278224"/>
          </a:xfrm>
        </p:spPr>
        <p:txBody>
          <a:bodyPr anchor="ctr">
            <a:normAutofit/>
          </a:bodyPr>
          <a:lstStyle/>
          <a:p>
            <a:r>
              <a:rPr lang="en-US" sz="6600" cap="small" dirty="0"/>
              <a:t>This Present Evil Age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0A35BE-011A-4B9B-9927-5CE8FCAB84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18221" y="1289889"/>
            <a:ext cx="3667896" cy="4278223"/>
          </a:xfrm>
        </p:spPr>
        <p:txBody>
          <a:bodyPr anchor="ctr">
            <a:normAutofit/>
          </a:bodyPr>
          <a:lstStyle/>
          <a:p>
            <a:r>
              <a:rPr lang="en-US" sz="4800" i="1" dirty="0"/>
              <a:t>Scripture Reading:</a:t>
            </a:r>
            <a:r>
              <a:rPr lang="en-US" sz="4400" i="1" dirty="0"/>
              <a:t> </a:t>
            </a:r>
            <a:endParaRPr lang="en-US" sz="800" i="1" dirty="0"/>
          </a:p>
          <a:p>
            <a:endParaRPr lang="en-US" sz="800" i="1" dirty="0"/>
          </a:p>
          <a:p>
            <a:r>
              <a:rPr lang="en-US" sz="4400" i="1" dirty="0"/>
              <a:t>Ecclesiastes 1:9-11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A1AAD47-56AD-4EE6-A88C-981D060DC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27811" y="2473325"/>
            <a:ext cx="0" cy="191135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5C9C6749-9925-4118-BE24-2DD5D63DE7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83" y="6358847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48423123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18000"/>
                <a:satMod val="160000"/>
                <a:lumMod val="28000"/>
              </a:schemeClr>
              <a:schemeClr val="bg2">
                <a:tint val="95000"/>
                <a:satMod val="160000"/>
                <a:lumMod val="116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6DBB1A9-22FF-46E7-97B9-AE54774753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181347D-142F-4065-81C1-F0F60556F9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9764" y="1496714"/>
            <a:ext cx="6035111" cy="3864572"/>
          </a:xfrm>
        </p:spPr>
        <p:txBody>
          <a:bodyPr anchor="ctr">
            <a:normAutofit/>
          </a:bodyPr>
          <a:lstStyle/>
          <a:p>
            <a:pPr algn="l">
              <a:lnSpc>
                <a:spcPct val="150000"/>
              </a:lnSpc>
              <a:spcBef>
                <a:spcPts val="1200"/>
              </a:spcBef>
            </a:pPr>
            <a:r>
              <a:rPr lang="en-US" b="0" cap="none" dirty="0">
                <a:latin typeface="+mn-lt"/>
              </a:rPr>
              <a:t>- Faith in God</a:t>
            </a:r>
            <a:br>
              <a:rPr lang="en-US" b="0" cap="none" dirty="0">
                <a:latin typeface="+mn-lt"/>
              </a:rPr>
            </a:br>
            <a:r>
              <a:rPr lang="en-US" b="0" cap="none" dirty="0">
                <a:latin typeface="+mn-lt"/>
              </a:rPr>
              <a:t>- Faith in God’s truth</a:t>
            </a:r>
            <a:br>
              <a:rPr lang="en-US" b="0" cap="none" dirty="0">
                <a:latin typeface="+mn-lt"/>
              </a:rPr>
            </a:br>
            <a:r>
              <a:rPr lang="en-US" b="0" cap="none" dirty="0">
                <a:latin typeface="+mn-lt"/>
              </a:rPr>
              <a:t>- Faith in God’s rule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0A35BE-011A-4B9B-9927-5CE8FCAB84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49127" y="1496422"/>
            <a:ext cx="4182309" cy="3864573"/>
          </a:xfrm>
        </p:spPr>
        <p:txBody>
          <a:bodyPr anchor="ctr">
            <a:normAutofit/>
          </a:bodyPr>
          <a:lstStyle/>
          <a:p>
            <a:r>
              <a:rPr lang="en-US" sz="5400" cap="small" dirty="0"/>
              <a:t>Live by faith, not by sight</a:t>
            </a:r>
            <a:endParaRPr lang="en-US" sz="900" cap="small" dirty="0"/>
          </a:p>
          <a:p>
            <a:r>
              <a:rPr lang="en-US" sz="5400" i="1" dirty="0"/>
              <a:t>2 Cor. 5:7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A1AAD47-56AD-4EE6-A88C-981D060DC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27811" y="2473325"/>
            <a:ext cx="0" cy="191135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5C9C6749-9925-4118-BE24-2DD5D63DE7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83" y="6358847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E8EEA610-F2E0-47A8-962B-260F55C0E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77891" y="6492875"/>
            <a:ext cx="753545" cy="365125"/>
          </a:xfrm>
        </p:spPr>
        <p:txBody>
          <a:bodyPr/>
          <a:lstStyle/>
          <a:p>
            <a:fld id="{6D22F896-40B5-4ADD-8801-0D06FADFA095}" type="slidenum">
              <a:rPr lang="en-US" sz="1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fld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8012359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30712-41D3-4293-B71C-5CC1B62F3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275574"/>
            <a:ext cx="10353761" cy="1302705"/>
          </a:xfrm>
        </p:spPr>
        <p:txBody>
          <a:bodyPr>
            <a:normAutofit/>
          </a:bodyPr>
          <a:lstStyle/>
          <a:p>
            <a:r>
              <a:rPr lang="en-US" sz="6600" cap="small" spc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Evil</a:t>
            </a:r>
            <a:r>
              <a:rPr lang="en-US" sz="6600" cap="small" spc="100" dirty="0"/>
              <a:t> in Every Age</a:t>
            </a:r>
            <a:endParaRPr lang="en-US" sz="6600" i="1" cap="none" spc="1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497962-B3FC-468D-8CE5-3EA86083FD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7238" y="1578279"/>
            <a:ext cx="10190318" cy="507930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dirty="0"/>
              <a:t>From earliest days, </a:t>
            </a:r>
            <a:r>
              <a:rPr lang="en-US" sz="4400" i="1" dirty="0"/>
              <a:t>Genesis 6:5-6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dirty="0"/>
              <a:t>Not immune, </a:t>
            </a:r>
            <a:r>
              <a:rPr lang="en-US" sz="4400" i="1" dirty="0"/>
              <a:t>Judges 2:10-13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dirty="0"/>
              <a:t>New Testament warnings: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200" dirty="0"/>
              <a:t>Gentiles, </a:t>
            </a:r>
            <a:r>
              <a:rPr lang="en-US" sz="4200" i="1" dirty="0"/>
              <a:t>Romans 1:18-32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200" dirty="0"/>
              <a:t>Jews, </a:t>
            </a:r>
            <a:r>
              <a:rPr lang="en-US" sz="4200" i="1" dirty="0"/>
              <a:t>Romans 2:17-29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dirty="0"/>
              <a:t>Jesus delivers us, </a:t>
            </a:r>
            <a:r>
              <a:rPr lang="en-US" sz="4400" i="1" dirty="0"/>
              <a:t>Galatians 1:4</a:t>
            </a: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A0E46A2B-471C-41A0-B6FA-31C1EFD849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83" y="6358847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A42637-B33D-4E9F-9BE7-E60FB5CB5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77891" y="6431179"/>
            <a:ext cx="753545" cy="365125"/>
          </a:xfrm>
        </p:spPr>
        <p:txBody>
          <a:bodyPr/>
          <a:lstStyle/>
          <a:p>
            <a:fld id="{6D22F896-40B5-4ADD-8801-0D06FADFA095}" type="slidenum">
              <a:rPr lang="en-US" sz="1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fld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0902793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6100D8-CB5E-4053-B841-FE38829C20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7228" y="609599"/>
            <a:ext cx="3932237" cy="233401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800" dirty="0"/>
              <a:t>This Present Evil 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EE69C-6735-44DB-870C-2C7274089D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8092" y="838200"/>
            <a:ext cx="6713951" cy="5181600"/>
          </a:xfrm>
        </p:spPr>
        <p:txBody>
          <a:bodyPr>
            <a:normAutofit/>
          </a:bodyPr>
          <a:lstStyle/>
          <a:p>
            <a:r>
              <a:rPr lang="en-US" sz="4000" b="1" dirty="0"/>
              <a:t>Arm yourself with truth</a:t>
            </a:r>
            <a:r>
              <a:rPr lang="en-US" sz="4000" dirty="0"/>
              <a:t>, </a:t>
            </a:r>
            <a:r>
              <a:rPr lang="en-US" sz="4000" i="1" dirty="0"/>
              <a:t>Eph. 6:17 (Jer. 4:22); </a:t>
            </a:r>
            <a:br>
              <a:rPr lang="en-US" sz="4000" i="1" dirty="0"/>
            </a:br>
            <a:r>
              <a:rPr lang="en-US" sz="4000" i="1" dirty="0"/>
              <a:t>2 Cor. 10:3-5 </a:t>
            </a:r>
          </a:p>
          <a:p>
            <a:r>
              <a:rPr lang="en-US" sz="4000" b="1" dirty="0"/>
              <a:t>Live in the light</a:t>
            </a:r>
            <a:r>
              <a:rPr lang="en-US" sz="4000" dirty="0"/>
              <a:t>,</a:t>
            </a:r>
            <a:br>
              <a:rPr lang="en-US" sz="4000" dirty="0"/>
            </a:br>
            <a:r>
              <a:rPr lang="en-US" sz="4000" i="1" dirty="0"/>
              <a:t>1 Thess. 5:4-8; Eph. 5:8-13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B2F0EF-1D2D-4067-A89F-701189F0DA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7228" y="3219189"/>
            <a:ext cx="3932237" cy="2572010"/>
          </a:xfrm>
        </p:spPr>
        <p:txBody>
          <a:bodyPr>
            <a:normAutofit/>
          </a:bodyPr>
          <a:lstStyle/>
          <a:p>
            <a:r>
              <a:rPr lang="en-US" sz="4400" cap="small" dirty="0"/>
              <a:t>Fight Against its Darkness</a:t>
            </a:r>
          </a:p>
          <a:p>
            <a:r>
              <a:rPr lang="en-US" sz="4000" i="1" dirty="0"/>
              <a:t>Ephesians 6:12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D51F9A-E9B1-4011-8494-01C32439C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77891" y="6492875"/>
            <a:ext cx="753545" cy="365125"/>
          </a:xfrm>
        </p:spPr>
        <p:txBody>
          <a:bodyPr/>
          <a:lstStyle/>
          <a:p>
            <a:fld id="{6D22F896-40B5-4ADD-8801-0D06FADFA095}" type="slidenum">
              <a:rPr lang="en-US" sz="1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fld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AAD2F13A-F08F-474E-873D-D4D39CA311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83" y="6358847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4610184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6100D8-CB5E-4053-B841-FE38829C20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800" dirty="0"/>
              <a:t>This Present Evil 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EE69C-6735-44DB-870C-2C7274089D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5566" y="838200"/>
            <a:ext cx="6726477" cy="51816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200" b="1" dirty="0"/>
              <a:t>Its aim is to infiltrate our minds and blind us to the gospel</a:t>
            </a:r>
            <a:r>
              <a:rPr lang="en-US" sz="4200" dirty="0"/>
              <a:t>, </a:t>
            </a:r>
            <a:r>
              <a:rPr lang="en-US" sz="4200" i="1" dirty="0"/>
              <a:t>2 Cor. 4:3-4</a:t>
            </a:r>
          </a:p>
          <a:p>
            <a:pPr marL="514350" lvl="1" indent="-227013">
              <a:lnSpc>
                <a:spcPct val="100000"/>
              </a:lnSpc>
              <a:spcBef>
                <a:spcPts val="1800"/>
              </a:spcBef>
            </a:pPr>
            <a:r>
              <a:rPr lang="en-US" sz="4000" dirty="0"/>
              <a:t>Put away past, </a:t>
            </a:r>
            <a:r>
              <a:rPr lang="en-US" sz="4000" i="1" dirty="0"/>
              <a:t>1 Pet. 4:1-3</a:t>
            </a:r>
          </a:p>
          <a:p>
            <a:pPr marL="514350" lvl="1" indent="-227013">
              <a:lnSpc>
                <a:spcPct val="100000"/>
              </a:lnSpc>
              <a:spcBef>
                <a:spcPts val="1800"/>
              </a:spcBef>
            </a:pPr>
            <a:r>
              <a:rPr lang="en-US" sz="4000" dirty="0"/>
              <a:t>Evil company, </a:t>
            </a:r>
            <a:r>
              <a:rPr lang="en-US" sz="4000" i="1" dirty="0"/>
              <a:t>1 Cor. 15:33</a:t>
            </a:r>
          </a:p>
          <a:p>
            <a:pPr marL="514350" lvl="1" indent="-227013">
              <a:lnSpc>
                <a:spcPct val="100000"/>
              </a:lnSpc>
              <a:spcBef>
                <a:spcPts val="1800"/>
              </a:spcBef>
            </a:pPr>
            <a:r>
              <a:rPr lang="en-US" sz="4000" dirty="0"/>
              <a:t>No fellowship, </a:t>
            </a:r>
            <a:r>
              <a:rPr lang="en-US" sz="4000" i="1" dirty="0"/>
              <a:t>Eph. 5:11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B2F0EF-1D2D-4067-A89F-701189F0DA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7228" y="3169085"/>
            <a:ext cx="3932237" cy="2622114"/>
          </a:xfrm>
        </p:spPr>
        <p:txBody>
          <a:bodyPr>
            <a:normAutofit/>
          </a:bodyPr>
          <a:lstStyle/>
          <a:p>
            <a:r>
              <a:rPr lang="en-US" sz="4400" cap="small" dirty="0"/>
              <a:t>Not Conformed</a:t>
            </a:r>
          </a:p>
          <a:p>
            <a:r>
              <a:rPr lang="en-US" sz="4000" i="1" dirty="0"/>
              <a:t>Romans 12:1-2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D51F9A-E9B1-4011-8494-01C32439C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77891" y="6492875"/>
            <a:ext cx="753545" cy="365125"/>
          </a:xfrm>
        </p:spPr>
        <p:txBody>
          <a:bodyPr/>
          <a:lstStyle/>
          <a:p>
            <a:fld id="{6D22F896-40B5-4ADD-8801-0D06FADFA095}" type="slidenum">
              <a:rPr lang="en-US" sz="1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fld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AAD2F13A-F08F-474E-873D-D4D39CA311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83" y="6358847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7978413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6100D8-CB5E-4053-B841-FE38829C20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800" dirty="0"/>
              <a:t>This Present Evil 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EE69C-6735-44DB-870C-2C7274089D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5670" y="838200"/>
            <a:ext cx="6676373" cy="51816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400" b="1" dirty="0"/>
              <a:t>Cares of this age</a:t>
            </a:r>
            <a:r>
              <a:rPr lang="en-US" sz="4400" dirty="0"/>
              <a:t>, </a:t>
            </a:r>
            <a:br>
              <a:rPr lang="en-US" sz="4400" i="1" dirty="0"/>
            </a:br>
            <a:r>
              <a:rPr lang="en-US" sz="4400" i="1" dirty="0"/>
              <a:t>Mark 4:18-19</a:t>
            </a:r>
          </a:p>
          <a:p>
            <a:pPr marL="514350" lvl="1" indent="-227013">
              <a:lnSpc>
                <a:spcPct val="100000"/>
              </a:lnSpc>
              <a:spcBef>
                <a:spcPts val="1800"/>
              </a:spcBef>
            </a:pPr>
            <a:r>
              <a:rPr lang="en-US" sz="4000" dirty="0"/>
              <a:t>Aim to choke out God’s word from our hearts</a:t>
            </a:r>
            <a:endParaRPr lang="en-US" sz="4000" i="1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B2F0EF-1D2D-4067-A89F-701189F0DA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7228" y="3181611"/>
            <a:ext cx="3932237" cy="2609588"/>
          </a:xfrm>
        </p:spPr>
        <p:txBody>
          <a:bodyPr>
            <a:normAutofit/>
          </a:bodyPr>
          <a:lstStyle/>
          <a:p>
            <a:r>
              <a:rPr lang="en-US" sz="4400" cap="small" dirty="0"/>
              <a:t>Not Conformed</a:t>
            </a:r>
          </a:p>
          <a:p>
            <a:r>
              <a:rPr lang="en-US" sz="4000" i="1" dirty="0"/>
              <a:t>Romans 12:1-2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D51F9A-E9B1-4011-8494-01C32439C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77891" y="6492875"/>
            <a:ext cx="753545" cy="365125"/>
          </a:xfrm>
        </p:spPr>
        <p:txBody>
          <a:bodyPr/>
          <a:lstStyle/>
          <a:p>
            <a:fld id="{6D22F896-40B5-4ADD-8801-0D06FADFA095}" type="slidenum">
              <a:rPr lang="en-US" sz="1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fld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AAD2F13A-F08F-474E-873D-D4D39CA311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83" y="6358847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3196878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6100D8-CB5E-4053-B841-FE38829C20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7228" y="365127"/>
            <a:ext cx="3932237" cy="252838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800" dirty="0"/>
              <a:t>This Present Evil 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EE69C-6735-44DB-870C-2C7274089D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3144" y="838200"/>
            <a:ext cx="6939419" cy="51816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400" b="1" dirty="0"/>
              <a:t>Redefines:</a:t>
            </a:r>
            <a:r>
              <a:rPr lang="en-US" sz="4200" dirty="0"/>
              <a:t> </a:t>
            </a:r>
          </a:p>
          <a:p>
            <a:pPr marL="514350" lvl="1" indent="-227013">
              <a:lnSpc>
                <a:spcPct val="100000"/>
              </a:lnSpc>
              <a:spcBef>
                <a:spcPts val="1800"/>
              </a:spcBef>
            </a:pPr>
            <a:r>
              <a:rPr lang="en-US" sz="4000" dirty="0"/>
              <a:t>God, </a:t>
            </a:r>
            <a:r>
              <a:rPr lang="en-US" sz="4000" i="1" dirty="0"/>
              <a:t>Rom. 1:22-23</a:t>
            </a:r>
          </a:p>
          <a:p>
            <a:pPr marL="514350" lvl="1" indent="-227013">
              <a:lnSpc>
                <a:spcPct val="100000"/>
              </a:lnSpc>
              <a:spcBef>
                <a:spcPts val="1800"/>
              </a:spcBef>
            </a:pPr>
            <a:r>
              <a:rPr lang="en-US" sz="4000" dirty="0"/>
              <a:t>Truth, </a:t>
            </a:r>
            <a:r>
              <a:rPr lang="en-US" sz="4000" i="1" dirty="0"/>
              <a:t>Rom. 1:24-25 (19)</a:t>
            </a:r>
          </a:p>
          <a:p>
            <a:pPr marL="514350" lvl="1" indent="-227013">
              <a:lnSpc>
                <a:spcPct val="100000"/>
              </a:lnSpc>
              <a:spcBef>
                <a:spcPts val="1800"/>
              </a:spcBef>
            </a:pPr>
            <a:r>
              <a:rPr lang="en-US" sz="4000" dirty="0"/>
              <a:t>Gender, </a:t>
            </a:r>
            <a:r>
              <a:rPr lang="en-US" sz="4000" i="1" dirty="0"/>
              <a:t>Rom. 1:26</a:t>
            </a:r>
          </a:p>
          <a:p>
            <a:pPr marL="514350" lvl="1" indent="-227013">
              <a:lnSpc>
                <a:spcPct val="100000"/>
              </a:lnSpc>
              <a:spcBef>
                <a:spcPts val="1800"/>
              </a:spcBef>
            </a:pPr>
            <a:r>
              <a:rPr lang="en-US" sz="4000" dirty="0"/>
              <a:t>Gender roles, </a:t>
            </a:r>
            <a:r>
              <a:rPr lang="en-US" sz="3900" i="1" dirty="0"/>
              <a:t>Rom. 1:27</a:t>
            </a:r>
            <a:endParaRPr lang="en-US" sz="39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D51F9A-E9B1-4011-8494-01C32439C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77891" y="6492875"/>
            <a:ext cx="753545" cy="365125"/>
          </a:xfrm>
        </p:spPr>
        <p:txBody>
          <a:bodyPr/>
          <a:lstStyle/>
          <a:p>
            <a:fld id="{6D22F896-40B5-4ADD-8801-0D06FADFA095}" type="slidenum">
              <a:rPr lang="en-US" sz="1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fld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AAD2F13A-F08F-474E-873D-D4D39CA311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83" y="6358847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C43CE1EE-470B-4165-A88B-1EA8861207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7228" y="3118981"/>
            <a:ext cx="3932237" cy="3373893"/>
          </a:xfrm>
        </p:spPr>
        <p:txBody>
          <a:bodyPr>
            <a:normAutofit/>
          </a:bodyPr>
          <a:lstStyle/>
          <a:p>
            <a:r>
              <a:rPr lang="en-US" sz="4400" cap="small" dirty="0"/>
              <a:t>Not Deceived By its Wisdom</a:t>
            </a:r>
          </a:p>
          <a:p>
            <a:r>
              <a:rPr lang="en-US" sz="4000" i="1" dirty="0"/>
              <a:t>1 Cor. 1:20;</a:t>
            </a:r>
            <a:br>
              <a:rPr lang="en-US" sz="4000" i="1" dirty="0"/>
            </a:br>
            <a:r>
              <a:rPr lang="en-US" sz="4000" i="1" dirty="0"/>
              <a:t>2:6; 3:18</a:t>
            </a:r>
          </a:p>
        </p:txBody>
      </p:sp>
    </p:spTree>
    <p:extLst>
      <p:ext uri="{BB962C8B-B14F-4D97-AF65-F5344CB8AC3E}">
        <p14:creationId xmlns:p14="http://schemas.microsoft.com/office/powerpoint/2010/main" val="352123397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6100D8-CB5E-4053-B841-FE38829C20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7228" y="488515"/>
            <a:ext cx="3932237" cy="237994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800" dirty="0"/>
              <a:t>This Present Evil 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EE69C-6735-44DB-870C-2C7274089D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8196" y="838200"/>
            <a:ext cx="6914367" cy="51816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400" b="1" dirty="0"/>
              <a:t>“Science is truth” </a:t>
            </a:r>
            <a:r>
              <a:rPr lang="en-US" sz="4200" dirty="0"/>
              <a:t> </a:t>
            </a:r>
            <a:br>
              <a:rPr lang="en-US" sz="4200" dirty="0"/>
            </a:br>
            <a:r>
              <a:rPr lang="en-US" sz="4400" i="1" dirty="0"/>
              <a:t>1 Timothy 6:20-21 </a:t>
            </a:r>
            <a:endParaRPr lang="en-US" sz="4200" dirty="0"/>
          </a:p>
          <a:p>
            <a:pPr marL="514350" lvl="1" indent="-227013">
              <a:lnSpc>
                <a:spcPct val="100000"/>
              </a:lnSpc>
              <a:spcBef>
                <a:spcPts val="1800"/>
              </a:spcBef>
            </a:pPr>
            <a:r>
              <a:rPr lang="en-US" sz="4000" dirty="0"/>
              <a:t>Evolution </a:t>
            </a:r>
            <a:r>
              <a:rPr lang="en-US" sz="4000" i="1" dirty="0"/>
              <a:t>v. </a:t>
            </a:r>
            <a:r>
              <a:rPr lang="en-US" sz="4000" dirty="0"/>
              <a:t>creation, </a:t>
            </a:r>
            <a:r>
              <a:rPr lang="en-US" sz="4000" i="1" dirty="0"/>
              <a:t>Genesis 1:1; Psalm 19:1</a:t>
            </a:r>
            <a:endParaRPr lang="en-US" sz="4000" dirty="0"/>
          </a:p>
          <a:p>
            <a:pPr marL="514350" lvl="1" indent="-227013">
              <a:lnSpc>
                <a:spcPct val="100000"/>
              </a:lnSpc>
              <a:spcBef>
                <a:spcPts val="1800"/>
              </a:spcBef>
            </a:pPr>
            <a:r>
              <a:rPr lang="en-US" sz="4000" dirty="0"/>
              <a:t>Climate change </a:t>
            </a:r>
            <a:r>
              <a:rPr lang="en-US" sz="4000" i="1" dirty="0"/>
              <a:t>v.</a:t>
            </a:r>
            <a:r>
              <a:rPr lang="en-US" sz="4000" dirty="0"/>
              <a:t> God’s assurance, </a:t>
            </a:r>
            <a:r>
              <a:rPr lang="en-US" sz="4000" i="1" dirty="0"/>
              <a:t>Genesis 8:22; Psalm 104:5, 31-32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D51F9A-E9B1-4011-8494-01C32439C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77891" y="6492875"/>
            <a:ext cx="753545" cy="365125"/>
          </a:xfrm>
        </p:spPr>
        <p:txBody>
          <a:bodyPr/>
          <a:lstStyle/>
          <a:p>
            <a:fld id="{6D22F896-40B5-4ADD-8801-0D06FADFA095}" type="slidenum">
              <a:rPr lang="en-US" sz="1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fld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AAD2F13A-F08F-474E-873D-D4D39CA311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83" y="6358847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C43CE1EE-470B-4165-A88B-1EA8861207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7228" y="3043825"/>
            <a:ext cx="3932237" cy="3449050"/>
          </a:xfrm>
        </p:spPr>
        <p:txBody>
          <a:bodyPr>
            <a:normAutofit/>
          </a:bodyPr>
          <a:lstStyle/>
          <a:p>
            <a:r>
              <a:rPr lang="en-US" sz="4400" cap="small" dirty="0"/>
              <a:t>Not Deceived By its Wisdom</a:t>
            </a:r>
          </a:p>
          <a:p>
            <a:r>
              <a:rPr lang="en-US" sz="4000" i="1" dirty="0"/>
              <a:t>1 Cor. 1:20;</a:t>
            </a:r>
            <a:br>
              <a:rPr lang="en-US" sz="4000" i="1" dirty="0"/>
            </a:br>
            <a:r>
              <a:rPr lang="en-US" sz="4000" i="1" dirty="0"/>
              <a:t>2:6; 3:18</a:t>
            </a:r>
          </a:p>
        </p:txBody>
      </p:sp>
    </p:spTree>
    <p:extLst>
      <p:ext uri="{BB962C8B-B14F-4D97-AF65-F5344CB8AC3E}">
        <p14:creationId xmlns:p14="http://schemas.microsoft.com/office/powerpoint/2010/main" val="15846831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6100D8-CB5E-4053-B841-FE38829C20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7228" y="513567"/>
            <a:ext cx="3932237" cy="231731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800" dirty="0"/>
              <a:t>This Present Evil 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EE69C-6735-44DB-870C-2C7274089D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0723" y="838200"/>
            <a:ext cx="6501010" cy="51816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400" b="1" dirty="0"/>
              <a:t>God’s truth prevails </a:t>
            </a:r>
            <a:endParaRPr lang="en-US" sz="4200" dirty="0"/>
          </a:p>
          <a:p>
            <a:pPr marL="514350" lvl="1" indent="-227013">
              <a:lnSpc>
                <a:spcPct val="100000"/>
              </a:lnSpc>
              <a:spcBef>
                <a:spcPts val="1800"/>
              </a:spcBef>
            </a:pPr>
            <a:r>
              <a:rPr lang="en-US" sz="4000" i="1" dirty="0"/>
              <a:t>Matthew 24:35</a:t>
            </a:r>
          </a:p>
          <a:p>
            <a:pPr marL="514350" lvl="1" indent="-227013">
              <a:lnSpc>
                <a:spcPct val="100000"/>
              </a:lnSpc>
              <a:spcBef>
                <a:spcPts val="1800"/>
              </a:spcBef>
            </a:pPr>
            <a:r>
              <a:rPr lang="en-US" sz="4000" i="1" dirty="0"/>
              <a:t>Isaiah 46:10-11</a:t>
            </a:r>
          </a:p>
          <a:p>
            <a:pPr marL="514350" lvl="1" indent="-227013">
              <a:lnSpc>
                <a:spcPct val="100000"/>
              </a:lnSpc>
              <a:spcBef>
                <a:spcPts val="1800"/>
              </a:spcBef>
            </a:pPr>
            <a:r>
              <a:rPr lang="en-US" sz="4000" i="1" dirty="0"/>
              <a:t>John 8:31-32; 17:17</a:t>
            </a:r>
          </a:p>
          <a:p>
            <a:pPr marL="514350" lvl="1" indent="-227013">
              <a:lnSpc>
                <a:spcPct val="100000"/>
              </a:lnSpc>
              <a:spcBef>
                <a:spcPts val="1800"/>
              </a:spcBef>
            </a:pPr>
            <a:r>
              <a:rPr lang="en-US" sz="4000" i="1" dirty="0"/>
              <a:t>1 Peter 1:25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D51F9A-E9B1-4011-8494-01C32439C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77891" y="6492875"/>
            <a:ext cx="753545" cy="365125"/>
          </a:xfrm>
        </p:spPr>
        <p:txBody>
          <a:bodyPr/>
          <a:lstStyle/>
          <a:p>
            <a:fld id="{6D22F896-40B5-4ADD-8801-0D06FADFA095}" type="slidenum">
              <a:rPr lang="en-US" sz="1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fld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AAD2F13A-F08F-474E-873D-D4D39CA311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83" y="6358847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C43CE1EE-470B-4165-A88B-1EA8861207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7228" y="3031299"/>
            <a:ext cx="3932237" cy="3461576"/>
          </a:xfrm>
        </p:spPr>
        <p:txBody>
          <a:bodyPr>
            <a:normAutofit/>
          </a:bodyPr>
          <a:lstStyle/>
          <a:p>
            <a:r>
              <a:rPr lang="en-US" sz="4400" cap="small" dirty="0"/>
              <a:t>Not Deceived By its Wisdom</a:t>
            </a:r>
          </a:p>
          <a:p>
            <a:r>
              <a:rPr lang="en-US" sz="4000" i="1" dirty="0"/>
              <a:t>1 Cor. 1:20;</a:t>
            </a:r>
            <a:br>
              <a:rPr lang="en-US" sz="4000" i="1" dirty="0"/>
            </a:br>
            <a:r>
              <a:rPr lang="en-US" sz="4000" i="1" dirty="0"/>
              <a:t>2:6; 3:18</a:t>
            </a:r>
          </a:p>
        </p:txBody>
      </p:sp>
    </p:spTree>
    <p:extLst>
      <p:ext uri="{BB962C8B-B14F-4D97-AF65-F5344CB8AC3E}">
        <p14:creationId xmlns:p14="http://schemas.microsoft.com/office/powerpoint/2010/main" val="416369480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0"/>
                            </p:stCondLst>
                            <p:childTnLst>
                              <p:par>
                                <p:cTn id="28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6100D8-CB5E-4053-B841-FE38829C20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7228" y="365125"/>
            <a:ext cx="3932237" cy="250333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800" dirty="0"/>
              <a:t>This Present Evil 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EE69C-6735-44DB-870C-2C7274089D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10826" y="1439971"/>
            <a:ext cx="6450905" cy="397805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2400"/>
              </a:spcBef>
            </a:pPr>
            <a:r>
              <a:rPr lang="en-US" sz="4400" b="1" dirty="0"/>
              <a:t>Romans 13:11-14</a:t>
            </a:r>
            <a:endParaRPr lang="en-US" sz="4200" dirty="0"/>
          </a:p>
          <a:p>
            <a:pPr marL="514350" lvl="1" indent="-227013">
              <a:lnSpc>
                <a:spcPct val="100000"/>
              </a:lnSpc>
              <a:spcBef>
                <a:spcPts val="2400"/>
              </a:spcBef>
            </a:pPr>
            <a:r>
              <a:rPr lang="en-US" sz="4000" dirty="0"/>
              <a:t>Wake up, </a:t>
            </a:r>
            <a:r>
              <a:rPr lang="en-US" sz="4000" i="1" dirty="0"/>
              <a:t>Eph. 5:14</a:t>
            </a:r>
          </a:p>
          <a:p>
            <a:pPr marL="514350" lvl="1" indent="-227013">
              <a:lnSpc>
                <a:spcPct val="100000"/>
              </a:lnSpc>
              <a:spcBef>
                <a:spcPts val="2400"/>
              </a:spcBef>
            </a:pPr>
            <a:r>
              <a:rPr lang="en-US" sz="4000" dirty="0"/>
              <a:t>Clean up, </a:t>
            </a:r>
            <a:r>
              <a:rPr lang="en-US" sz="4000" i="1" dirty="0"/>
              <a:t>Titus 2:12</a:t>
            </a:r>
          </a:p>
          <a:p>
            <a:pPr marL="514350" lvl="1" indent="-227013">
              <a:lnSpc>
                <a:spcPct val="100000"/>
              </a:lnSpc>
              <a:spcBef>
                <a:spcPts val="2400"/>
              </a:spcBef>
            </a:pPr>
            <a:r>
              <a:rPr lang="en-US" sz="4000" dirty="0"/>
              <a:t>Grow up, </a:t>
            </a:r>
            <a:r>
              <a:rPr lang="en-US" sz="4000" i="1" dirty="0"/>
              <a:t>Eph. 4:15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D51F9A-E9B1-4011-8494-01C32439C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77891" y="6492875"/>
            <a:ext cx="753545" cy="365125"/>
          </a:xfrm>
        </p:spPr>
        <p:txBody>
          <a:bodyPr/>
          <a:lstStyle/>
          <a:p>
            <a:fld id="{6D22F896-40B5-4ADD-8801-0D06FADFA095}" type="slidenum">
              <a:rPr lang="en-US" sz="1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fld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AAD2F13A-F08F-474E-873D-D4D39CA311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83" y="6358847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C43CE1EE-470B-4165-A88B-1EA8861207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7228" y="3156559"/>
            <a:ext cx="3932237" cy="308140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cap="small" dirty="0"/>
              <a:t>What Shall</a:t>
            </a:r>
            <a:br>
              <a:rPr lang="en-US" sz="4400" cap="small" dirty="0"/>
            </a:br>
            <a:r>
              <a:rPr lang="en-US" sz="4400" cap="small" dirty="0"/>
              <a:t>The Righteous Do?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000" i="1" dirty="0"/>
              <a:t>Psalm 11:3-7</a:t>
            </a:r>
          </a:p>
        </p:txBody>
      </p:sp>
    </p:spTree>
    <p:extLst>
      <p:ext uri="{BB962C8B-B14F-4D97-AF65-F5344CB8AC3E}">
        <p14:creationId xmlns:p14="http://schemas.microsoft.com/office/powerpoint/2010/main" val="154441572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742332"/>
      </a:dk2>
      <a:lt2>
        <a:srgbClr val="EE91A0"/>
      </a:lt2>
      <a:accent1>
        <a:srgbClr val="E03754"/>
      </a:accent1>
      <a:accent2>
        <a:srgbClr val="E86C2E"/>
      </a:accent2>
      <a:accent3>
        <a:srgbClr val="DAB250"/>
      </a:accent3>
      <a:accent4>
        <a:srgbClr val="60C4AA"/>
      </a:accent4>
      <a:accent5>
        <a:srgbClr val="51A9DB"/>
      </a:accent5>
      <a:accent6>
        <a:srgbClr val="976AC9"/>
      </a:accent6>
      <a:hlink>
        <a:srgbClr val="D5445E"/>
      </a:hlink>
      <a:folHlink>
        <a:srgbClr val="E17C8E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6B2E858E-683F-40D9-B4CB-284D097F3AC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TM04033921[[fn=Damask]]</Template>
  <TotalTime>101</TotalTime>
  <Words>351</Words>
  <Application>Microsoft Office PowerPoint</Application>
  <PresentationFormat>Widescreen</PresentationFormat>
  <Paragraphs>69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Bookman Old Style</vt:lpstr>
      <vt:lpstr>Calibri</vt:lpstr>
      <vt:lpstr>Rockwell</vt:lpstr>
      <vt:lpstr>Damask</vt:lpstr>
      <vt:lpstr>This Present Evil Age</vt:lpstr>
      <vt:lpstr>Evil in Every Age</vt:lpstr>
      <vt:lpstr>This Present Evil Age</vt:lpstr>
      <vt:lpstr>This Present Evil Age</vt:lpstr>
      <vt:lpstr>This Present Evil Age</vt:lpstr>
      <vt:lpstr>This Present Evil Age</vt:lpstr>
      <vt:lpstr>This Present Evil Age</vt:lpstr>
      <vt:lpstr>This Present Evil Age</vt:lpstr>
      <vt:lpstr>This Present Evil Age</vt:lpstr>
      <vt:lpstr>- Faith in God - Faith in God’s truth - Faith in God’s rule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Present Evil Age</dc:title>
  <dc:creator>Joe R Price</dc:creator>
  <cp:lastModifiedBy>Joe R Price</cp:lastModifiedBy>
  <cp:revision>35</cp:revision>
  <dcterms:created xsi:type="dcterms:W3CDTF">2021-03-19T15:57:41Z</dcterms:created>
  <dcterms:modified xsi:type="dcterms:W3CDTF">2021-03-21T14:17:19Z</dcterms:modified>
</cp:coreProperties>
</file>