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863D9-0CD8-4F90-A678-C43170D512E6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4E19E-A029-48F9-9AB0-5DB0D6C2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8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49A9-0073-44C5-9D03-876C73F96CB0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7333-48AD-4854-9FC2-2A4FE2F485F9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D83-E230-4D31-B182-2271CFC23703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2BED-3C74-46C7-881D-3A2DE9D06468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C795-B016-4675-A1AA-9E52E34072CB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2B1C-379E-4336-9DE7-59B5F11EFF3F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F559-E361-4B4C-9EB1-72936440E10C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6E-C071-4267-980E-AE09F22C86F2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6FC21-F196-44BF-B158-96FDD785741F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6164E-595D-4387-A964-DD6B0420A97C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8064-7D4D-46F9-8F70-A5C92AE1CF10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816D-A8FC-4CE8-A7F1-CBEEC6757713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98512-2B8D-4F35-BBEB-713FA5B3B349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FA81-2708-47EA-9B42-2499885FC362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0E37-1EF4-4BB8-9726-905393C863A7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8F88-61F0-40CE-9023-FFFD810FA86B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2E04-86F1-45E5-8B6C-73E7919D89FF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2AC63-B636-4C97-BF0C-5D2968EC7E6F}" type="datetime1">
              <a:rPr lang="en-US" smtClean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ransition spd="slow">
    <p:push dir="u"/>
  </p:transition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DBB1A9-22FF-46E7-97B9-AE5477475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81347D-142F-4065-81C1-F0F60556F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2703" y="1289888"/>
            <a:ext cx="5854698" cy="4278224"/>
          </a:xfrm>
        </p:spPr>
        <p:txBody>
          <a:bodyPr anchor="ctr">
            <a:normAutofit/>
          </a:bodyPr>
          <a:lstStyle/>
          <a:p>
            <a:r>
              <a:rPr lang="en-US" sz="6600" cap="small" dirty="0"/>
              <a:t>This Present Evil 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A35BE-011A-4B9B-9927-5CE8FCAB8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8221" y="1289889"/>
            <a:ext cx="3667896" cy="4278223"/>
          </a:xfrm>
        </p:spPr>
        <p:txBody>
          <a:bodyPr anchor="ctr">
            <a:normAutofit/>
          </a:bodyPr>
          <a:lstStyle/>
          <a:p>
            <a:r>
              <a:rPr lang="en-US" sz="4800" i="1" dirty="0"/>
              <a:t>Scripture Reading:</a:t>
            </a:r>
            <a:r>
              <a:rPr lang="en-US" sz="4400" i="1" dirty="0"/>
              <a:t> </a:t>
            </a:r>
            <a:endParaRPr lang="en-US" sz="800" i="1" dirty="0"/>
          </a:p>
          <a:p>
            <a:endParaRPr lang="en-US" sz="800" i="1" dirty="0"/>
          </a:p>
          <a:p>
            <a:r>
              <a:rPr lang="en-US" sz="4400" i="1" dirty="0"/>
              <a:t>Ecclesiastes 1:9-11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1AAD47-56AD-4EE6-A88C-981D060D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27811" y="2473325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5C9C6749-9925-4118-BE24-2DD5D63DE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842312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DBB1A9-22FF-46E7-97B9-AE5477475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81347D-142F-4065-81C1-F0F60556F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9764" y="1496714"/>
            <a:ext cx="6035111" cy="3864572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  <a:spcBef>
                <a:spcPts val="1200"/>
              </a:spcBef>
            </a:pPr>
            <a:r>
              <a:rPr lang="en-US" b="0" cap="none" dirty="0">
                <a:latin typeface="+mn-lt"/>
              </a:rPr>
              <a:t>- Faith in God</a:t>
            </a:r>
            <a:br>
              <a:rPr lang="en-US" b="0" cap="none" dirty="0">
                <a:latin typeface="+mn-lt"/>
              </a:rPr>
            </a:br>
            <a:r>
              <a:rPr lang="en-US" b="0" cap="none" dirty="0">
                <a:latin typeface="+mn-lt"/>
              </a:rPr>
              <a:t>- Faith in God’s truth</a:t>
            </a:r>
            <a:br>
              <a:rPr lang="en-US" b="0" cap="none" dirty="0">
                <a:latin typeface="+mn-lt"/>
              </a:rPr>
            </a:br>
            <a:r>
              <a:rPr lang="en-US" b="0" cap="none" dirty="0">
                <a:latin typeface="+mn-lt"/>
              </a:rPr>
              <a:t>- Faith in God’s rule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A35BE-011A-4B9B-9927-5CE8FCAB8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9127" y="1496422"/>
            <a:ext cx="4182309" cy="3864573"/>
          </a:xfrm>
        </p:spPr>
        <p:txBody>
          <a:bodyPr anchor="ctr">
            <a:normAutofit/>
          </a:bodyPr>
          <a:lstStyle/>
          <a:p>
            <a:r>
              <a:rPr lang="en-US" sz="5400" cap="small" dirty="0"/>
              <a:t>Live by faith, not by sight</a:t>
            </a:r>
            <a:endParaRPr lang="en-US" sz="900" cap="small" dirty="0"/>
          </a:p>
          <a:p>
            <a:r>
              <a:rPr lang="en-US" sz="5400" i="1" dirty="0"/>
              <a:t>2 Cor. 5:7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1AAD47-56AD-4EE6-A88C-981D060D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27811" y="2473325"/>
            <a:ext cx="0" cy="19113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5C9C6749-9925-4118-BE24-2DD5D63DE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8EEA610-F2E0-47A8-962B-260F55C0E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91" y="6492875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0123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0712-41D3-4293-B71C-5CC1B62F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75574"/>
            <a:ext cx="10353761" cy="1302705"/>
          </a:xfrm>
        </p:spPr>
        <p:txBody>
          <a:bodyPr>
            <a:normAutofit/>
          </a:bodyPr>
          <a:lstStyle/>
          <a:p>
            <a:r>
              <a:rPr lang="en-US" sz="6600" cap="small" spc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</a:t>
            </a:r>
            <a:r>
              <a:rPr lang="en-US" sz="6600" cap="small" spc="100" dirty="0"/>
              <a:t> in Every Age</a:t>
            </a:r>
            <a:endParaRPr lang="en-US" sz="6600" i="1" cap="none" spc="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97962-B3FC-468D-8CE5-3EA86083F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238" y="1578279"/>
            <a:ext cx="10190318" cy="507930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/>
              <a:t>From earliest days, </a:t>
            </a:r>
            <a:r>
              <a:rPr lang="en-US" sz="4400" i="1" dirty="0"/>
              <a:t>Genesis 6:5-6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/>
              <a:t>Not immune, </a:t>
            </a:r>
            <a:r>
              <a:rPr lang="en-US" sz="4400" i="1" dirty="0"/>
              <a:t>Judges 2:10-13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/>
              <a:t>New Testament warnings: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Gentiles, </a:t>
            </a:r>
            <a:r>
              <a:rPr lang="en-US" sz="4200" i="1" dirty="0"/>
              <a:t>Romans 1:18-32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/>
              <a:t>Jews, </a:t>
            </a:r>
            <a:r>
              <a:rPr lang="en-US" sz="4200" i="1" dirty="0"/>
              <a:t>Romans 2:17-29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/>
              <a:t>Jesus delivers us, </a:t>
            </a:r>
            <a:r>
              <a:rPr lang="en-US" sz="4400" i="1" dirty="0"/>
              <a:t>Galatians 1:4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0E46A2B-471C-41A0-B6FA-31C1EFD84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42637-B33D-4E9F-9BE7-E60FB5CB5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91" y="6431179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9027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00D8-CB5E-4053-B841-FE38829C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28" y="609599"/>
            <a:ext cx="3932237" cy="23340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This Present Evil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EE69C-6735-44DB-870C-2C727408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8092" y="838200"/>
            <a:ext cx="6713951" cy="5181600"/>
          </a:xfrm>
        </p:spPr>
        <p:txBody>
          <a:bodyPr>
            <a:normAutofit/>
          </a:bodyPr>
          <a:lstStyle/>
          <a:p>
            <a:r>
              <a:rPr lang="en-US" sz="4000" b="1" dirty="0"/>
              <a:t>Arm yourself with truth</a:t>
            </a:r>
            <a:r>
              <a:rPr lang="en-US" sz="4000" dirty="0"/>
              <a:t>, </a:t>
            </a:r>
            <a:r>
              <a:rPr lang="en-US" sz="4000" i="1" dirty="0"/>
              <a:t>Eph. 6:17 (Jer. 4:22); </a:t>
            </a:r>
            <a:br>
              <a:rPr lang="en-US" sz="4000" i="1" dirty="0"/>
            </a:br>
            <a:r>
              <a:rPr lang="en-US" sz="4000" i="1" dirty="0"/>
              <a:t>2 Cor. 10:3-5 </a:t>
            </a:r>
          </a:p>
          <a:p>
            <a:r>
              <a:rPr lang="en-US" sz="4000" b="1" dirty="0"/>
              <a:t>Live in the light</a:t>
            </a:r>
            <a:r>
              <a:rPr lang="en-US" sz="4000" dirty="0"/>
              <a:t>,</a:t>
            </a:r>
            <a:br>
              <a:rPr lang="en-US" sz="4000" dirty="0"/>
            </a:br>
            <a:r>
              <a:rPr lang="en-US" sz="4000" i="1" dirty="0"/>
              <a:t>1 Thess. 5:4-8; Eph. 5:8-13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2F0EF-1D2D-4067-A89F-701189F0D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7228" y="3219189"/>
            <a:ext cx="3932237" cy="2572010"/>
          </a:xfrm>
        </p:spPr>
        <p:txBody>
          <a:bodyPr>
            <a:normAutofit/>
          </a:bodyPr>
          <a:lstStyle/>
          <a:p>
            <a:r>
              <a:rPr lang="en-US" sz="4400" cap="small" dirty="0"/>
              <a:t>Fight Against its Darkness</a:t>
            </a:r>
          </a:p>
          <a:p>
            <a:r>
              <a:rPr lang="en-US" sz="4000" i="1" dirty="0"/>
              <a:t>Ephesians 6:12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51F9A-E9B1-4011-8494-01C32439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91" y="6492875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AD2F13A-F08F-474E-873D-D4D39CA31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6101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00D8-CB5E-4053-B841-FE38829C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This Present Evil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EE69C-6735-44DB-870C-2C727408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5566" y="838200"/>
            <a:ext cx="6726477" cy="5181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200" b="1" dirty="0"/>
              <a:t>Its aim is to infiltrate our minds and blind us to the gospel</a:t>
            </a:r>
            <a:r>
              <a:rPr lang="en-US" sz="4200" dirty="0"/>
              <a:t>, </a:t>
            </a:r>
            <a:r>
              <a:rPr lang="en-US" sz="4200" i="1" dirty="0"/>
              <a:t>2 Cor. 4:3-4</a:t>
            </a:r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dirty="0"/>
              <a:t>Put away past, </a:t>
            </a:r>
            <a:r>
              <a:rPr lang="en-US" sz="4000" i="1" dirty="0"/>
              <a:t>1 Pet. 4:1-3</a:t>
            </a:r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dirty="0"/>
              <a:t>Evil company, </a:t>
            </a:r>
            <a:r>
              <a:rPr lang="en-US" sz="4000" i="1" dirty="0"/>
              <a:t>1 Cor. 15:33</a:t>
            </a:r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dirty="0"/>
              <a:t>No fellowship, </a:t>
            </a:r>
            <a:r>
              <a:rPr lang="en-US" sz="4000" i="1" dirty="0"/>
              <a:t>Eph. 5:11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2F0EF-1D2D-4067-A89F-701189F0D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7228" y="3169085"/>
            <a:ext cx="3932237" cy="2622114"/>
          </a:xfrm>
        </p:spPr>
        <p:txBody>
          <a:bodyPr>
            <a:normAutofit/>
          </a:bodyPr>
          <a:lstStyle/>
          <a:p>
            <a:r>
              <a:rPr lang="en-US" sz="4400" cap="small" dirty="0"/>
              <a:t>Not Conformed</a:t>
            </a:r>
          </a:p>
          <a:p>
            <a:r>
              <a:rPr lang="en-US" sz="4000" i="1" dirty="0"/>
              <a:t>Romans 12:1-2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51F9A-E9B1-4011-8494-01C32439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91" y="6492875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AD2F13A-F08F-474E-873D-D4D39CA31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9784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00D8-CB5E-4053-B841-FE38829C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This Present Evil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EE69C-6735-44DB-870C-2C727408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5670" y="838200"/>
            <a:ext cx="6676373" cy="5181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/>
              <a:t>Cares of this age</a:t>
            </a:r>
            <a:r>
              <a:rPr lang="en-US" sz="4400" dirty="0"/>
              <a:t>, </a:t>
            </a:r>
            <a:br>
              <a:rPr lang="en-US" sz="4400" i="1" dirty="0"/>
            </a:br>
            <a:r>
              <a:rPr lang="en-US" sz="4400" i="1" dirty="0"/>
              <a:t>Mark 4:18-19</a:t>
            </a:r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dirty="0"/>
              <a:t>Aim to choke out God’s word from our hearts</a:t>
            </a:r>
            <a:endParaRPr lang="en-US" sz="4000" i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2F0EF-1D2D-4067-A89F-701189F0D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7228" y="3181611"/>
            <a:ext cx="3932237" cy="2609588"/>
          </a:xfrm>
        </p:spPr>
        <p:txBody>
          <a:bodyPr>
            <a:normAutofit/>
          </a:bodyPr>
          <a:lstStyle/>
          <a:p>
            <a:r>
              <a:rPr lang="en-US" sz="4400" cap="small" dirty="0"/>
              <a:t>Not Conformed</a:t>
            </a:r>
          </a:p>
          <a:p>
            <a:r>
              <a:rPr lang="en-US" sz="4000" i="1" dirty="0"/>
              <a:t>Romans 12:1-2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51F9A-E9B1-4011-8494-01C32439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91" y="6492875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AD2F13A-F08F-474E-873D-D4D39CA31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19687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00D8-CB5E-4053-B841-FE38829C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28" y="365127"/>
            <a:ext cx="3932237" cy="25283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This Present Evil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EE69C-6735-44DB-870C-2C727408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838200"/>
            <a:ext cx="6939419" cy="5181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/>
              <a:t>Redefines:</a:t>
            </a:r>
            <a:r>
              <a:rPr lang="en-US" sz="4200" dirty="0"/>
              <a:t> </a:t>
            </a:r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dirty="0"/>
              <a:t>God, </a:t>
            </a:r>
            <a:r>
              <a:rPr lang="en-US" sz="4000" i="1" dirty="0"/>
              <a:t>Rom. 1:22-23</a:t>
            </a:r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dirty="0"/>
              <a:t>Truth, </a:t>
            </a:r>
            <a:r>
              <a:rPr lang="en-US" sz="4000" i="1" dirty="0"/>
              <a:t>Rom. 1:24-25 (19)</a:t>
            </a:r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dirty="0"/>
              <a:t>Gender, </a:t>
            </a:r>
            <a:r>
              <a:rPr lang="en-US" sz="4000" i="1" dirty="0"/>
              <a:t>Rom. 1:26</a:t>
            </a:r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dirty="0"/>
              <a:t>Gender roles, </a:t>
            </a:r>
            <a:r>
              <a:rPr lang="en-US" sz="3900" i="1" dirty="0"/>
              <a:t>Rom. 1:27</a:t>
            </a:r>
            <a:endParaRPr lang="en-US" sz="39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51F9A-E9B1-4011-8494-01C32439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91" y="6492875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AD2F13A-F08F-474E-873D-D4D39CA31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43CE1EE-470B-4165-A88B-1EA886120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7228" y="3118981"/>
            <a:ext cx="3932237" cy="3373893"/>
          </a:xfrm>
        </p:spPr>
        <p:txBody>
          <a:bodyPr>
            <a:normAutofit/>
          </a:bodyPr>
          <a:lstStyle/>
          <a:p>
            <a:r>
              <a:rPr lang="en-US" sz="4400" cap="small" dirty="0"/>
              <a:t>Not Deceived By its Wisdom</a:t>
            </a:r>
          </a:p>
          <a:p>
            <a:r>
              <a:rPr lang="en-US" sz="4000" i="1" dirty="0"/>
              <a:t>1 Cor. 1:20;</a:t>
            </a:r>
            <a:br>
              <a:rPr lang="en-US" sz="4000" i="1" dirty="0"/>
            </a:br>
            <a:r>
              <a:rPr lang="en-US" sz="4000" i="1" dirty="0"/>
              <a:t>2:6; 3:18</a:t>
            </a:r>
          </a:p>
        </p:txBody>
      </p:sp>
    </p:spTree>
    <p:extLst>
      <p:ext uri="{BB962C8B-B14F-4D97-AF65-F5344CB8AC3E}">
        <p14:creationId xmlns:p14="http://schemas.microsoft.com/office/powerpoint/2010/main" val="3521233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00D8-CB5E-4053-B841-FE38829C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28" y="488515"/>
            <a:ext cx="3932237" cy="23799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This Present Evil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EE69C-6735-44DB-870C-2C727408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8196" y="838200"/>
            <a:ext cx="6914367" cy="5181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/>
              <a:t>“Science is truth” </a:t>
            </a:r>
            <a:r>
              <a:rPr lang="en-US" sz="4200" dirty="0"/>
              <a:t> </a:t>
            </a:r>
            <a:br>
              <a:rPr lang="en-US" sz="4200" dirty="0"/>
            </a:br>
            <a:r>
              <a:rPr lang="en-US" sz="4400" i="1" dirty="0"/>
              <a:t>1 Timothy 6:20-21 </a:t>
            </a:r>
            <a:endParaRPr lang="en-US" sz="4200" dirty="0"/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dirty="0"/>
              <a:t>Evolution </a:t>
            </a:r>
            <a:r>
              <a:rPr lang="en-US" sz="4000" i="1" dirty="0"/>
              <a:t>v. </a:t>
            </a:r>
            <a:r>
              <a:rPr lang="en-US" sz="4000" dirty="0"/>
              <a:t>creation, </a:t>
            </a:r>
            <a:r>
              <a:rPr lang="en-US" sz="4000" i="1" dirty="0"/>
              <a:t>Genesis 1:1; Psalm 19:1</a:t>
            </a:r>
            <a:endParaRPr lang="en-US" sz="4000" dirty="0"/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dirty="0"/>
              <a:t>Climate change </a:t>
            </a:r>
            <a:r>
              <a:rPr lang="en-US" sz="4000" i="1" dirty="0"/>
              <a:t>v.</a:t>
            </a:r>
            <a:r>
              <a:rPr lang="en-US" sz="4000" dirty="0"/>
              <a:t> God’s assurance, </a:t>
            </a:r>
            <a:r>
              <a:rPr lang="en-US" sz="4000" i="1" dirty="0"/>
              <a:t>Genesis 8:22; Psalm 104:5, 31-32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51F9A-E9B1-4011-8494-01C32439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91" y="6492875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AD2F13A-F08F-474E-873D-D4D39CA31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43CE1EE-470B-4165-A88B-1EA886120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7228" y="3043825"/>
            <a:ext cx="3932237" cy="3449050"/>
          </a:xfrm>
        </p:spPr>
        <p:txBody>
          <a:bodyPr>
            <a:normAutofit/>
          </a:bodyPr>
          <a:lstStyle/>
          <a:p>
            <a:r>
              <a:rPr lang="en-US" sz="4400" cap="small" dirty="0"/>
              <a:t>Not Deceived By its Wisdom</a:t>
            </a:r>
          </a:p>
          <a:p>
            <a:r>
              <a:rPr lang="en-US" sz="4000" i="1" dirty="0"/>
              <a:t>1 Cor. 1:20;</a:t>
            </a:r>
            <a:br>
              <a:rPr lang="en-US" sz="4000" i="1" dirty="0"/>
            </a:br>
            <a:r>
              <a:rPr lang="en-US" sz="4000" i="1" dirty="0"/>
              <a:t>2:6; 3:18</a:t>
            </a:r>
          </a:p>
        </p:txBody>
      </p:sp>
    </p:spTree>
    <p:extLst>
      <p:ext uri="{BB962C8B-B14F-4D97-AF65-F5344CB8AC3E}">
        <p14:creationId xmlns:p14="http://schemas.microsoft.com/office/powerpoint/2010/main" val="15846831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00D8-CB5E-4053-B841-FE38829C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28" y="513567"/>
            <a:ext cx="3932237" cy="23173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This Present Evil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EE69C-6735-44DB-870C-2C727408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0723" y="838200"/>
            <a:ext cx="6501010" cy="5181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/>
              <a:t>God’s truth prevails </a:t>
            </a:r>
            <a:endParaRPr lang="en-US" sz="4200" dirty="0"/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i="1" dirty="0"/>
              <a:t>Matthew 24:35</a:t>
            </a:r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i="1" dirty="0"/>
              <a:t>Isaiah 46:10-11</a:t>
            </a:r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i="1" dirty="0"/>
              <a:t>John 8:31-32; 17:17</a:t>
            </a:r>
          </a:p>
          <a:p>
            <a:pPr marL="514350" lvl="1" indent="-227013">
              <a:lnSpc>
                <a:spcPct val="100000"/>
              </a:lnSpc>
              <a:spcBef>
                <a:spcPts val="1800"/>
              </a:spcBef>
            </a:pPr>
            <a:r>
              <a:rPr lang="en-US" sz="4000" i="1" dirty="0"/>
              <a:t>1 Peter 1:25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51F9A-E9B1-4011-8494-01C32439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91" y="6492875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AD2F13A-F08F-474E-873D-D4D39CA31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43CE1EE-470B-4165-A88B-1EA886120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7228" y="3031299"/>
            <a:ext cx="3932237" cy="3461576"/>
          </a:xfrm>
        </p:spPr>
        <p:txBody>
          <a:bodyPr>
            <a:normAutofit/>
          </a:bodyPr>
          <a:lstStyle/>
          <a:p>
            <a:r>
              <a:rPr lang="en-US" sz="4400" cap="small" dirty="0"/>
              <a:t>Not Deceived By its Wisdom</a:t>
            </a:r>
          </a:p>
          <a:p>
            <a:r>
              <a:rPr lang="en-US" sz="4000" i="1" dirty="0"/>
              <a:t>1 Cor. 1:20;</a:t>
            </a:r>
            <a:br>
              <a:rPr lang="en-US" sz="4000" i="1" dirty="0"/>
            </a:br>
            <a:r>
              <a:rPr lang="en-US" sz="4000" i="1" dirty="0"/>
              <a:t>2:6; 3:18</a:t>
            </a:r>
          </a:p>
        </p:txBody>
      </p:sp>
    </p:spTree>
    <p:extLst>
      <p:ext uri="{BB962C8B-B14F-4D97-AF65-F5344CB8AC3E}">
        <p14:creationId xmlns:p14="http://schemas.microsoft.com/office/powerpoint/2010/main" val="4163694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00D8-CB5E-4053-B841-FE38829C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228" y="365125"/>
            <a:ext cx="3932237" cy="25033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This Present Evil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EE69C-6735-44DB-870C-2C727408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0826" y="1439971"/>
            <a:ext cx="6450905" cy="39780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4400" b="1" dirty="0"/>
              <a:t>Romans 13:11-14</a:t>
            </a:r>
            <a:endParaRPr lang="en-US" sz="4200" dirty="0"/>
          </a:p>
          <a:p>
            <a:pPr marL="514350" lvl="1" indent="-227013">
              <a:lnSpc>
                <a:spcPct val="100000"/>
              </a:lnSpc>
              <a:spcBef>
                <a:spcPts val="2400"/>
              </a:spcBef>
            </a:pPr>
            <a:r>
              <a:rPr lang="en-US" sz="4000" dirty="0"/>
              <a:t>Wake up, </a:t>
            </a:r>
            <a:r>
              <a:rPr lang="en-US" sz="4000" i="1" dirty="0"/>
              <a:t>Eph. 5:14</a:t>
            </a:r>
          </a:p>
          <a:p>
            <a:pPr marL="514350" lvl="1" indent="-227013">
              <a:lnSpc>
                <a:spcPct val="100000"/>
              </a:lnSpc>
              <a:spcBef>
                <a:spcPts val="2400"/>
              </a:spcBef>
            </a:pPr>
            <a:r>
              <a:rPr lang="en-US" sz="4000" dirty="0"/>
              <a:t>Clean up, </a:t>
            </a:r>
            <a:r>
              <a:rPr lang="en-US" sz="4000" i="1" dirty="0"/>
              <a:t>Titus 2:12</a:t>
            </a:r>
          </a:p>
          <a:p>
            <a:pPr marL="514350" lvl="1" indent="-227013">
              <a:lnSpc>
                <a:spcPct val="100000"/>
              </a:lnSpc>
              <a:spcBef>
                <a:spcPts val="2400"/>
              </a:spcBef>
            </a:pPr>
            <a:r>
              <a:rPr lang="en-US" sz="4000" dirty="0"/>
              <a:t>Grow up, </a:t>
            </a:r>
            <a:r>
              <a:rPr lang="en-US" sz="4000" i="1" dirty="0"/>
              <a:t>Eph. 4:15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D51F9A-E9B1-4011-8494-01C32439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91" y="6492875"/>
            <a:ext cx="753545" cy="365125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AD2F13A-F08F-474E-873D-D4D39CA31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3" y="6358847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43CE1EE-470B-4165-A88B-1EA886120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7228" y="3156559"/>
            <a:ext cx="3932237" cy="308140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cap="small" dirty="0"/>
              <a:t>What Shall</a:t>
            </a:r>
            <a:br>
              <a:rPr lang="en-US" sz="4400" cap="small" dirty="0"/>
            </a:br>
            <a:r>
              <a:rPr lang="en-US" sz="4400" cap="small" dirty="0"/>
              <a:t>The Righteous Do?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i="1" dirty="0"/>
              <a:t>Psalm 11:3-7</a:t>
            </a:r>
          </a:p>
        </p:txBody>
      </p:sp>
    </p:spTree>
    <p:extLst>
      <p:ext uri="{BB962C8B-B14F-4D97-AF65-F5344CB8AC3E}">
        <p14:creationId xmlns:p14="http://schemas.microsoft.com/office/powerpoint/2010/main" val="1544415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101</TotalTime>
  <Words>351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Calibri</vt:lpstr>
      <vt:lpstr>Rockwell</vt:lpstr>
      <vt:lpstr>Damask</vt:lpstr>
      <vt:lpstr>This Present Evil Age</vt:lpstr>
      <vt:lpstr>Evil in Every Age</vt:lpstr>
      <vt:lpstr>This Present Evil Age</vt:lpstr>
      <vt:lpstr>This Present Evil Age</vt:lpstr>
      <vt:lpstr>This Present Evil Age</vt:lpstr>
      <vt:lpstr>This Present Evil Age</vt:lpstr>
      <vt:lpstr>This Present Evil Age</vt:lpstr>
      <vt:lpstr>This Present Evil Age</vt:lpstr>
      <vt:lpstr>This Present Evil Age</vt:lpstr>
      <vt:lpstr>- Faith in God - Faith in God’s truth - Faith in God’s rule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Present Evil Age</dc:title>
  <dc:creator>Joe R Price</dc:creator>
  <cp:lastModifiedBy>Joe R Price</cp:lastModifiedBy>
  <cp:revision>35</cp:revision>
  <dcterms:created xsi:type="dcterms:W3CDTF">2021-03-19T15:57:41Z</dcterms:created>
  <dcterms:modified xsi:type="dcterms:W3CDTF">2021-03-21T14:17:19Z</dcterms:modified>
</cp:coreProperties>
</file>