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4"/>
  </p:sldMasterIdLst>
  <p:notesMasterIdLst>
    <p:notesMasterId r:id="rId15"/>
  </p:notesMasterIdLst>
  <p:sldIdLst>
    <p:sldId id="257" r:id="rId5"/>
    <p:sldId id="27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44529"/>
    <a:srgbClr val="2B3922"/>
    <a:srgbClr val="2E3722"/>
    <a:srgbClr val="FCF7F1"/>
    <a:srgbClr val="B8D233"/>
    <a:srgbClr val="5CC6D6"/>
    <a:srgbClr val="F8D22F"/>
    <a:srgbClr val="F03F2B"/>
    <a:srgbClr val="348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19" autoAdjust="0"/>
  </p:normalViewPr>
  <p:slideViewPr>
    <p:cSldViewPr snapToGrid="0">
      <p:cViewPr varScale="1">
        <p:scale>
          <a:sx n="77" d="100"/>
          <a:sy n="77" d="100"/>
        </p:scale>
        <p:origin x="12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87E84-19C2-4392-98AF-EA8540384611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463B2-C536-4671-9104-A7FCAE2C7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87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246E0BB-3569-40B8-B2B0-D4D1CA34F132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622A-DC0A-453E-A546-1AE27323DED3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991790A-C703-4C68-92B9-09320E59698C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F3DE-17C7-4209-9CEB-E2817FD5A77E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1DE6-501C-4BDD-BD50-4BA307AE7864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5D3-31AC-42C8-A28A-2CEC20FB4552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3FAA-6C54-4491-B326-3EDF70BF50B5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3EABC9F-A98D-4454-850D-63CD3720ABA2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C2C03C8-3A23-4C02-83BA-70442633360D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10A430A-2278-4AA6-9C1B-F08F3A821FF9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1010" y="1975104"/>
            <a:ext cx="5120639" cy="29077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b="1" spc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Jesus Do</a:t>
            </a:r>
            <a:br>
              <a:rPr lang="en-US" sz="6000" b="1" spc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000" b="1" spc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With You?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E5B28F7-20CF-4FC9-9D47-697674285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3492" y="5486400"/>
            <a:ext cx="8014101" cy="872447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r"/>
            <a:r>
              <a:rPr lang="en-US" sz="4400" b="1" i="1" dirty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Reading: Isaiah 42:1-4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10A41E-15C2-4E88-AE32-392480199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715A-EB96-447B-B3ED-AA655144B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7282" y="739037"/>
            <a:ext cx="3532340" cy="51983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Jesus</a:t>
            </a:r>
            <a:br>
              <a:rPr lang="en-US" sz="6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Do With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E61A-CEA3-43D3-A8A8-95D2E8DC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1325" y="501041"/>
            <a:ext cx="5686815" cy="57621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6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Save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6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Sustain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6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Discipline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6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Judge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6EDAF2-C1A8-4A54-951C-BC8DA239A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73337-321C-470D-AD86-B51900BA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6872" y="6526060"/>
            <a:ext cx="1223435" cy="33194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10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2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3C242-7316-4A90-8BEF-F8B16D8CB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563" y="513567"/>
            <a:ext cx="10797434" cy="194153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spc="3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JESUS: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Supreme Servant of God and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5BC5-6D97-4C36-9B77-905AB182A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128" y="2680570"/>
            <a:ext cx="9860071" cy="32721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4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Isaiah 42:1 (Matthew 12:18)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4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20:28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4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Luke 19:10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656236D-8AFF-4C44-9BB3-58CAA0A8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6872" y="6526060"/>
            <a:ext cx="1223435" cy="33194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676FAB2-C344-475E-8878-87D654582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7" y="6421478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020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E61A-CEA3-43D3-A8A8-95D2E8DC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09600"/>
            <a:ext cx="6897624" cy="5791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Bore sins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Timothy 2:6; Hebrews 9:28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Humiliation,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Isaiah 53:4-6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Sacrifice for sins,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53:10</a:t>
            </a:r>
          </a:p>
          <a:p>
            <a:pPr lvl="2"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God’s will,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Heb. 10:7, 10</a:t>
            </a:r>
          </a:p>
          <a:p>
            <a:pPr lvl="2"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God’s love,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John 4:10</a:t>
            </a:r>
          </a:p>
          <a:p>
            <a:pPr lvl="2"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Healed,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53:5; 1 Peter 2:24-25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6EDAF2-C1A8-4A54-951C-BC8DA239A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73337-321C-470D-AD86-B51900BA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6872" y="6526060"/>
            <a:ext cx="1223435" cy="33194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DCFB0F3-341C-4FA1-824C-2633A5911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8" y="394570"/>
            <a:ext cx="3532340" cy="2674307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Jesus Do With You?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47FE040F-B8C3-4619-B54D-94894D029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2366" y="3231715"/>
            <a:ext cx="3161963" cy="323171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Save</a:t>
            </a:r>
            <a:b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You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4:12 (Luke 19:10)</a:t>
            </a:r>
          </a:p>
        </p:txBody>
      </p:sp>
    </p:spTree>
    <p:extLst>
      <p:ext uri="{BB962C8B-B14F-4D97-AF65-F5344CB8AC3E}">
        <p14:creationId xmlns:p14="http://schemas.microsoft.com/office/powerpoint/2010/main" val="357384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715A-EB96-447B-B3ED-AA655144B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8" y="394570"/>
            <a:ext cx="3532340" cy="268683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Jesus Do With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E61A-CEA3-43D3-A8A8-95D2E8DC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09600"/>
            <a:ext cx="6897624" cy="5791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Plan of salvation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b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2:37-42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Believe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(37)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Repent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(38)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Confess faith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(Rom. 10:10)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Baptized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(38)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Faithful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(42)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God’s purpose and grace, </a:t>
            </a:r>
            <a:b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Timothy 1:9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“Why are you waiting?”</a:t>
            </a:r>
          </a:p>
          <a:p>
            <a:pPr lvl="1">
              <a:spcBef>
                <a:spcPts val="1200"/>
              </a:spcBef>
            </a:pPr>
            <a:endParaRPr lang="en-US" sz="39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BC247-9649-424C-AF28-EC108269C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2366" y="3294345"/>
            <a:ext cx="3161963" cy="316908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Save</a:t>
            </a:r>
            <a:b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You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4:12 (Luke 19:10)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6EDAF2-C1A8-4A54-951C-BC8DA239A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73337-321C-470D-AD86-B51900BA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6872" y="6526060"/>
            <a:ext cx="1223435" cy="33194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17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715A-EB96-447B-B3ED-AA655144B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8" y="363255"/>
            <a:ext cx="3532340" cy="2830881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Jesus Do With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E61A-CEA3-43D3-A8A8-95D2E8DC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09600"/>
            <a:ext cx="6897624" cy="5791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His power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Philippians 4:13 </a:t>
            </a:r>
            <a:b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6:25-34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Nature,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6:25-31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Knowledge,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6:32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Faith,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6:33-34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Make room for His power in your life,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Cor. 12:9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6EDAF2-C1A8-4A54-951C-BC8DA239A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73337-321C-470D-AD86-B51900BA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6872" y="6526060"/>
            <a:ext cx="1223435" cy="33194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F6C5E1B-0B70-4764-9B30-833B1964C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04339" y="3532340"/>
            <a:ext cx="3807913" cy="271606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Sustain</a:t>
            </a:r>
            <a:b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You</a:t>
            </a:r>
          </a:p>
          <a:p>
            <a:pPr algn="ctr">
              <a:lnSpc>
                <a:spcPct val="100000"/>
              </a:lnSpc>
            </a:pP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6:33</a:t>
            </a:r>
          </a:p>
        </p:txBody>
      </p:sp>
    </p:spTree>
    <p:extLst>
      <p:ext uri="{BB962C8B-B14F-4D97-AF65-F5344CB8AC3E}">
        <p14:creationId xmlns:p14="http://schemas.microsoft.com/office/powerpoint/2010/main" val="370579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715A-EB96-447B-B3ED-AA655144B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8" y="375782"/>
            <a:ext cx="3532340" cy="281835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Jesus Do With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E61A-CEA3-43D3-A8A8-95D2E8DC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09600"/>
            <a:ext cx="6897624" cy="5791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His love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8:35-37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Savior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(32)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Intercessor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(34)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Defender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(37)</a:t>
            </a:r>
          </a:p>
          <a:p>
            <a:pPr marL="274320" lvl="1" indent="0">
              <a:spcBef>
                <a:spcPts val="1200"/>
              </a:spcBef>
              <a:buNone/>
            </a:pPr>
            <a:endParaRPr lang="en-US" sz="20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0" indent="0">
              <a:spcBef>
                <a:spcPts val="1200"/>
              </a:spcBef>
              <a:buNone/>
              <a:tabLst>
                <a:tab pos="463550" algn="l"/>
              </a:tabLst>
            </a:pPr>
            <a:r>
              <a:rPr lang="en-US" sz="45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	-No greater power</a:t>
            </a:r>
          </a:p>
          <a:p>
            <a:pPr marL="0" indent="0">
              <a:spcBef>
                <a:spcPts val="1200"/>
              </a:spcBef>
              <a:buNone/>
              <a:tabLst>
                <a:tab pos="463550" algn="l"/>
              </a:tabLst>
            </a:pPr>
            <a:r>
              <a:rPr lang="en-US" sz="45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	-No greater love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BC247-9649-424C-AF28-EC108269C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04339" y="3532340"/>
            <a:ext cx="3807913" cy="27160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Sustain</a:t>
            </a:r>
            <a:b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You</a:t>
            </a:r>
          </a:p>
          <a:p>
            <a:pPr algn="ctr">
              <a:lnSpc>
                <a:spcPct val="100000"/>
              </a:lnSpc>
            </a:pP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6:33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6EDAF2-C1A8-4A54-951C-BC8DA239A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73337-321C-470D-AD86-B51900BA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6872" y="6526060"/>
            <a:ext cx="1223435" cy="33194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6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59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715A-EB96-447B-B3ED-AA655144B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8" y="609600"/>
            <a:ext cx="3532340" cy="28194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Jesus Do With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E61A-CEA3-43D3-A8A8-95D2E8DC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27" y="609600"/>
            <a:ext cx="7164888" cy="5791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For your spiritual maturity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12:3-11</a:t>
            </a:r>
          </a:p>
          <a:p>
            <a:pPr lvl="1">
              <a:spcBef>
                <a:spcPts val="9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Strive against sin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(4)</a:t>
            </a:r>
          </a:p>
          <a:p>
            <a:pPr lvl="1">
              <a:spcBef>
                <a:spcPts val="9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Accept it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(5-6)</a:t>
            </a:r>
          </a:p>
          <a:p>
            <a:pPr lvl="1">
              <a:spcBef>
                <a:spcPts val="9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Children need it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(7-8)</a:t>
            </a:r>
          </a:p>
          <a:p>
            <a:pPr lvl="1">
              <a:spcBef>
                <a:spcPts val="9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Necessary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(9-10)</a:t>
            </a:r>
          </a:p>
          <a:p>
            <a:pPr lvl="1">
              <a:spcBef>
                <a:spcPts val="9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Produces righteousness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(11)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BC247-9649-424C-AF28-EC108269C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04339" y="3958225"/>
            <a:ext cx="3807913" cy="229017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Discipline You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6EDAF2-C1A8-4A54-951C-BC8DA239A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73337-321C-470D-AD86-B51900BA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6872" y="6526060"/>
            <a:ext cx="1223435" cy="33194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7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84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715A-EB96-447B-B3ED-AA655144B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8" y="609600"/>
            <a:ext cx="3532340" cy="28194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Jesus Do With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E61A-CEA3-43D3-A8A8-95D2E8DC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562" y="609600"/>
            <a:ext cx="7039626" cy="59164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 do His will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b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Philippians 2:12-13</a:t>
            </a:r>
          </a:p>
          <a:p>
            <a:pPr lvl="1">
              <a:spcBef>
                <a:spcPts val="9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To secure your salvation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spcBef>
                <a:spcPts val="9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Power of God works in you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74320" lvl="1" indent="0">
              <a:spcBef>
                <a:spcPts val="900"/>
              </a:spcBef>
              <a:buNone/>
            </a:pPr>
            <a:endParaRPr lang="en-US" sz="20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0" indent="0">
              <a:lnSpc>
                <a:spcPct val="100000"/>
              </a:lnSpc>
              <a:buNone/>
              <a:tabLst>
                <a:tab pos="287338" algn="l"/>
              </a:tabLst>
            </a:pPr>
            <a:r>
              <a:rPr lang="en-US" sz="45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-Will you be educated by 	Christ and live what you 	learn?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BC247-9649-424C-AF28-EC108269C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04339" y="3958225"/>
            <a:ext cx="3807913" cy="229017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Discipline You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6EDAF2-C1A8-4A54-951C-BC8DA239A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73337-321C-470D-AD86-B51900BA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6872" y="6526060"/>
            <a:ext cx="1223435" cy="33194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8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715A-EB96-447B-B3ED-AA655144B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8" y="609600"/>
            <a:ext cx="3532340" cy="28194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Jesus Do With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E61A-CEA3-43D3-A8A8-95D2E8DC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27" y="488515"/>
            <a:ext cx="7164888" cy="60375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 has this authority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5:22-23, 26-27 (30); Acts 17:31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Answerable to Him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b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Cor. 5:10; Romans 14:12</a:t>
            </a:r>
          </a:p>
          <a:p>
            <a:pPr lvl="1">
              <a:spcBef>
                <a:spcPts val="9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Acc. to our works,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Rev. 22:12</a:t>
            </a:r>
          </a:p>
          <a:p>
            <a:pPr lvl="1">
              <a:spcBef>
                <a:spcPts val="9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Eternal life or death,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25:46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-What will be your judgment?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BC247-9649-424C-AF28-EC108269C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04339" y="3958225"/>
            <a:ext cx="3807913" cy="229017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Judge</a:t>
            </a:r>
            <a:b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You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6EDAF2-C1A8-4A54-951C-BC8DA239A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73337-321C-470D-AD86-B51900BA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6872" y="6526060"/>
            <a:ext cx="1223435" cy="33194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9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4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{9A54B0AA-C179-4296-B6C4-275D4E2E4BEF}tf78438558_win32</Template>
  <TotalTime>150</TotalTime>
  <Words>393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Century Gothic</vt:lpstr>
      <vt:lpstr>Garamond</vt:lpstr>
      <vt:lpstr>Segoe UI Semibold</vt:lpstr>
      <vt:lpstr>Segoe UI Semilight</vt:lpstr>
      <vt:lpstr>SavonVTI</vt:lpstr>
      <vt:lpstr>What Will Jesus Do With You?</vt:lpstr>
      <vt:lpstr>JESUS: Supreme Servant of God and Man</vt:lpstr>
      <vt:lpstr>What Will Jesus Do With You?</vt:lpstr>
      <vt:lpstr>What Will Jesus Do With You?</vt:lpstr>
      <vt:lpstr>What Will Jesus Do With You?</vt:lpstr>
      <vt:lpstr>What Will Jesus Do With You?</vt:lpstr>
      <vt:lpstr>What Will Jesus Do With You?</vt:lpstr>
      <vt:lpstr>What Will Jesus Do With You?</vt:lpstr>
      <vt:lpstr>What Will Jesus Do With You?</vt:lpstr>
      <vt:lpstr>What Will Jesus Do With You?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Will Jesus Do With You?</dc:title>
  <dc:creator>Joe R Price</dc:creator>
  <cp:lastModifiedBy>Joe R Price</cp:lastModifiedBy>
  <cp:revision>53</cp:revision>
  <dcterms:created xsi:type="dcterms:W3CDTF">2021-03-08T22:48:01Z</dcterms:created>
  <dcterms:modified xsi:type="dcterms:W3CDTF">2021-03-14T14:18:32Z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