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6"/>
  </p:notesMasterIdLst>
  <p:handoutMasterIdLst>
    <p:handoutMasterId r:id="rId17"/>
  </p:handoutMasterIdLst>
  <p:sldIdLst>
    <p:sldId id="496" r:id="rId5"/>
    <p:sldId id="497" r:id="rId6"/>
    <p:sldId id="508" r:id="rId7"/>
    <p:sldId id="509" r:id="rId8"/>
    <p:sldId id="510" r:id="rId9"/>
    <p:sldId id="511" r:id="rId10"/>
    <p:sldId id="512" r:id="rId11"/>
    <p:sldId id="513" r:id="rId12"/>
    <p:sldId id="514" r:id="rId13"/>
    <p:sldId id="515" r:id="rId14"/>
    <p:sldId id="50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08" y="222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3/7/2021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3/7/2021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8"/>
            <a:ext cx="10515600" cy="41056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9529" y="960120"/>
            <a:ext cx="7916449" cy="2760110"/>
          </a:xfrm>
        </p:spPr>
        <p:txBody>
          <a:bodyPr/>
          <a:lstStyle/>
          <a:p>
            <a:r>
              <a:rPr lang="en-US"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What Will You</a:t>
            </a:r>
            <a:br>
              <a:rPr lang="en-US"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Do With Jesus?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02538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Scripture Reading:</a:t>
            </a:r>
          </a:p>
          <a:p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27:15-22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31511BDE-C9D1-4EB1-B0CE-2267D8422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086" y="1350305"/>
            <a:ext cx="4717578" cy="4211252"/>
          </a:xfrm>
        </p:spPr>
        <p:txBody>
          <a:bodyPr/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Many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Persuaded about Jesus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Acts 2:36-47</a:t>
            </a:r>
            <a:b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(4:4; 5:14; 6:7)</a:t>
            </a:r>
            <a:endParaRPr lang="en-US" sz="4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228174"/>
            <a:ext cx="6526060" cy="4455514"/>
          </a:xfrm>
        </p:spPr>
        <p:txBody>
          <a:bodyPr>
            <a:normAutofit/>
          </a:bodyPr>
          <a:lstStyle/>
          <a:p>
            <a:pPr marL="231775" lvl="0" indent="-23177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The persuaded ones</a:t>
            </a:r>
          </a:p>
          <a:p>
            <a:pPr marL="460375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Convicted,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2:37</a:t>
            </a:r>
          </a:p>
          <a:p>
            <a:pPr marL="460375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Believed, repented,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and baptized,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2:38, 41</a:t>
            </a:r>
          </a:p>
          <a:p>
            <a:pPr marL="460375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Continued steadfastly,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2:42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6579" y="6492875"/>
            <a:ext cx="1280160" cy="365125"/>
          </a:xfrm>
        </p:spPr>
        <p:txBody>
          <a:bodyPr/>
          <a:lstStyle/>
          <a:p>
            <a:fld id="{2C18C1E5-FB55-42F5-BD6D-9CC153FCDBE6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10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9FC3AD7-647B-4BEB-9FC7-0410613A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007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5BB92-813C-4042-B316-05BBE4D46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What will you do with Jesus?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1690B51-B7AB-4D15-951F-60CB62BB8DC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3921" y="3081527"/>
            <a:ext cx="2120406" cy="914276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Betray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3B58A6-180C-4F65-9C7E-460497F3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2819" y="6455664"/>
            <a:ext cx="781833" cy="365125"/>
          </a:xfrm>
        </p:spPr>
        <p:txBody>
          <a:bodyPr/>
          <a:lstStyle/>
          <a:p>
            <a:fld id="{2C18C1E5-FB55-42F5-BD6D-9CC153FCDBE6}" type="slidenum">
              <a:rPr lang="en-US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11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2ED1D87B-CBBD-45EE-A163-F5F25A5A0915}"/>
              </a:ext>
            </a:extLst>
          </p:cNvPr>
          <p:cNvSpPr txBox="1">
            <a:spLocks/>
          </p:cNvSpPr>
          <p:nvPr/>
        </p:nvSpPr>
        <p:spPr>
          <a:xfrm>
            <a:off x="693921" y="4538927"/>
            <a:ext cx="2120406" cy="780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Deny</a:t>
            </a:r>
            <a:endParaRPr lang="en-US" sz="4400" dirty="0"/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11B81F5A-AEA9-4BCC-AD13-5EEA9E67E961}"/>
              </a:ext>
            </a:extLst>
          </p:cNvPr>
          <p:cNvSpPr txBox="1">
            <a:spLocks/>
          </p:cNvSpPr>
          <p:nvPr/>
        </p:nvSpPr>
        <p:spPr>
          <a:xfrm>
            <a:off x="3145817" y="3081527"/>
            <a:ext cx="2120406" cy="914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Crucify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BC35C7B5-403D-4769-8C69-F2EF1F909C97}"/>
              </a:ext>
            </a:extLst>
          </p:cNvPr>
          <p:cNvSpPr txBox="1">
            <a:spLocks/>
          </p:cNvSpPr>
          <p:nvPr/>
        </p:nvSpPr>
        <p:spPr>
          <a:xfrm>
            <a:off x="3000795" y="4589533"/>
            <a:ext cx="2410445" cy="641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Neutral</a:t>
            </a:r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881ED9F1-3852-40EE-8110-93B05160C23E}"/>
              </a:ext>
            </a:extLst>
          </p:cNvPr>
          <p:cNvSpPr txBox="1">
            <a:spLocks/>
          </p:cNvSpPr>
          <p:nvPr/>
        </p:nvSpPr>
        <p:spPr>
          <a:xfrm>
            <a:off x="5597713" y="3081527"/>
            <a:ext cx="2857048" cy="914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Persecute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D5678B86-4AB2-4313-AFBF-745A32CA085C}"/>
              </a:ext>
            </a:extLst>
          </p:cNvPr>
          <p:cNvSpPr txBox="1">
            <a:spLocks/>
          </p:cNvSpPr>
          <p:nvPr/>
        </p:nvSpPr>
        <p:spPr>
          <a:xfrm>
            <a:off x="5597711" y="4624858"/>
            <a:ext cx="2857048" cy="6943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Postpone</a:t>
            </a:r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488745BA-FAF7-4CE8-92E9-2864EF339A1F}"/>
              </a:ext>
            </a:extLst>
          </p:cNvPr>
          <p:cNvSpPr txBox="1">
            <a:spLocks/>
          </p:cNvSpPr>
          <p:nvPr/>
        </p:nvSpPr>
        <p:spPr>
          <a:xfrm>
            <a:off x="8641230" y="3820562"/>
            <a:ext cx="2970397" cy="914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Persuaded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E46AF1E6-61AA-4022-AD00-5D70C3A8C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19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spc="3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07592"/>
            <a:ext cx="6096000" cy="491032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“What shall I do with Jesus who is called Christ?”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(Matt. 27:22)</a:t>
            </a:r>
          </a:p>
          <a:p>
            <a:pPr marL="515938" lvl="1" indent="-287338">
              <a:lnSpc>
                <a:spcPct val="100000"/>
              </a:lnSpc>
              <a:spcBef>
                <a:spcPts val="18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Apostles fled</a:t>
            </a:r>
          </a:p>
          <a:p>
            <a:pPr marL="515938" lvl="1" indent="-287338">
              <a:lnSpc>
                <a:spcPct val="100000"/>
              </a:lnSpc>
              <a:spcBef>
                <a:spcPts val="18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What will we do?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6579" y="6492875"/>
            <a:ext cx="1280160" cy="365125"/>
          </a:xfrm>
        </p:spPr>
        <p:txBody>
          <a:bodyPr vert="horz" lIns="91440" tIns="45720" rIns="91440" bIns="45720" rtlCol="0" anchor="ctr"/>
          <a:lstStyle/>
          <a:p>
            <a:fld id="{2C18C1E5-FB55-42F5-BD6D-9CC153FCDBE6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2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9FC3AD7-647B-4BEB-9FC7-0410613A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284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30" y="1082811"/>
            <a:ext cx="4717578" cy="4692377"/>
          </a:xfrm>
        </p:spPr>
        <p:txBody>
          <a:bodyPr/>
          <a:lstStyle/>
          <a:p>
            <a:r>
              <a:rPr lang="en-US" sz="6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Judas Betrayed Jesus</a:t>
            </a:r>
            <a:br>
              <a:rPr lang="en-US" sz="8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Matthew 26:14-16</a:t>
            </a:r>
            <a:b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John 6:64</a:t>
            </a:r>
            <a:endParaRPr lang="en-US" sz="4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744" y="1307592"/>
            <a:ext cx="6357256" cy="4910328"/>
          </a:xfrm>
        </p:spPr>
        <p:txBody>
          <a:bodyPr>
            <a:normAutofit/>
          </a:bodyPr>
          <a:lstStyle/>
          <a:p>
            <a:pPr marL="231775" lvl="0" indent="-2317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Betray Jesus</a:t>
            </a:r>
          </a:p>
          <a:p>
            <a:pPr marL="460375" lvl="1" indent="-231775">
              <a:lnSpc>
                <a:spcPct val="100000"/>
              </a:lnSpc>
              <a:spcBef>
                <a:spcPts val="18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Love money,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1 Tim. 6:10</a:t>
            </a:r>
          </a:p>
          <a:p>
            <a:pPr marL="460375" lvl="1" indent="-231775">
              <a:lnSpc>
                <a:spcPct val="100000"/>
              </a:lnSpc>
              <a:spcBef>
                <a:spcPts val="18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Love world,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 Tim. 4:10</a:t>
            </a:r>
          </a:p>
          <a:p>
            <a:pPr marL="460375" lvl="1" indent="-231775">
              <a:lnSpc>
                <a:spcPct val="100000"/>
              </a:lnSpc>
              <a:spcBef>
                <a:spcPts val="18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Escape persecution,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 Tim. 3:12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6579" y="6492875"/>
            <a:ext cx="1280160" cy="365125"/>
          </a:xfrm>
        </p:spPr>
        <p:txBody>
          <a:bodyPr vert="horz" lIns="91440" tIns="45720" rIns="91440" bIns="45720" rtlCol="0" anchor="ctr"/>
          <a:lstStyle/>
          <a:p>
            <a:fld id="{2C18C1E5-FB55-42F5-BD6D-9CC153FCDBE6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3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9FC3AD7-647B-4BEB-9FC7-0410613A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323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034" y="1600407"/>
            <a:ext cx="4717578" cy="3961150"/>
          </a:xfrm>
        </p:spPr>
        <p:txBody>
          <a:bodyPr/>
          <a:lstStyle/>
          <a:p>
            <a:r>
              <a:rPr lang="en-US" sz="6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Peter Denied Jesus</a:t>
            </a:r>
            <a:br>
              <a:rPr lang="en-US" sz="8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Matthew 26:69-75</a:t>
            </a:r>
            <a:endParaRPr lang="en-US" sz="4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314" y="1176964"/>
            <a:ext cx="6284686" cy="4910328"/>
          </a:xfrm>
        </p:spPr>
        <p:txBody>
          <a:bodyPr>
            <a:normAutofit/>
          </a:bodyPr>
          <a:lstStyle/>
          <a:p>
            <a:pPr marL="231775" lvl="0" indent="-2317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Disown, renounce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i="1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Matt. 10:33; 2 Tim. 2:12</a:t>
            </a:r>
          </a:p>
          <a:p>
            <a:pPr marL="231775" lvl="0" indent="-2317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Deny Jesus</a:t>
            </a:r>
          </a:p>
          <a:p>
            <a:pPr marL="460375" lvl="1" indent="-231775">
              <a:lnSpc>
                <a:spcPct val="100000"/>
              </a:lnSpc>
              <a:spcBef>
                <a:spcPts val="18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Peer pressure,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Mk. 8:38</a:t>
            </a:r>
          </a:p>
          <a:p>
            <a:pPr marL="460375" lvl="1" indent="-231775">
              <a:lnSpc>
                <a:spcPct val="100000"/>
              </a:lnSpc>
              <a:spcBef>
                <a:spcPts val="18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Derelict duties, </a:t>
            </a:r>
            <a:r>
              <a:rPr lang="en-US" i="1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1 Tim. 5:8</a:t>
            </a:r>
          </a:p>
          <a:p>
            <a:pPr marL="460375" lvl="1" indent="-231775">
              <a:lnSpc>
                <a:spcPct val="100000"/>
              </a:lnSpc>
              <a:spcBef>
                <a:spcPts val="18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False teachers,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 Pet. 2:1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6579" y="6492875"/>
            <a:ext cx="1280160" cy="365125"/>
          </a:xfrm>
        </p:spPr>
        <p:txBody>
          <a:bodyPr vert="horz" lIns="91440" tIns="45720" rIns="91440" bIns="45720" rtlCol="0" anchor="ctr"/>
          <a:lstStyle/>
          <a:p>
            <a:fld id="{2C18C1E5-FB55-42F5-BD6D-9CC153FCDBE6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4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9FC3AD7-647B-4BEB-9FC7-0410613A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306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982" y="1623767"/>
            <a:ext cx="4717578" cy="3850107"/>
          </a:xfrm>
        </p:spPr>
        <p:txBody>
          <a:bodyPr/>
          <a:lstStyle/>
          <a:p>
            <a:r>
              <a:rPr lang="en-US" sz="6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Crowd Crucified Jesus</a:t>
            </a:r>
            <a:br>
              <a:rPr lang="en-US" sz="8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Matthew 27:22-23</a:t>
            </a:r>
            <a:endParaRPr lang="en-US" sz="4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7441" y="947121"/>
            <a:ext cx="6304767" cy="5411726"/>
          </a:xfrm>
        </p:spPr>
        <p:txBody>
          <a:bodyPr>
            <a:normAutofit/>
          </a:bodyPr>
          <a:lstStyle/>
          <a:p>
            <a:pPr marL="231775" lvl="0" indent="-23177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Despite many signs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John 12:37-38</a:t>
            </a:r>
          </a:p>
          <a:p>
            <a:pPr marL="460375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Responsible,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Matt. 27:25</a:t>
            </a:r>
          </a:p>
          <a:p>
            <a:pPr marL="460375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Accountable, </a:t>
            </a:r>
            <a:r>
              <a:rPr lang="en-US" i="1" spc="-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Acts 3:14-15</a:t>
            </a:r>
          </a:p>
          <a:p>
            <a:pPr marL="231775" lvl="0" indent="-23177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Crucify Jesus When…</a:t>
            </a:r>
          </a:p>
          <a:p>
            <a:pPr marL="460375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Fall away,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Heb. 6:4-6</a:t>
            </a:r>
          </a:p>
          <a:p>
            <a:pPr marL="460375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Willful sin, </a:t>
            </a:r>
            <a:r>
              <a:rPr lang="en-US" i="1" spc="-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Heb. 10:26-29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6579" y="6492875"/>
            <a:ext cx="1280160" cy="365125"/>
          </a:xfrm>
        </p:spPr>
        <p:txBody>
          <a:bodyPr vert="horz" lIns="91440" tIns="45720" rIns="91440" bIns="45720" rtlCol="0" anchor="ctr"/>
          <a:lstStyle/>
          <a:p>
            <a:fld id="{2C18C1E5-FB55-42F5-BD6D-9CC153FCDBE6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5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9FC3AD7-647B-4BEB-9FC7-0410613A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7209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560" y="1350305"/>
            <a:ext cx="4717578" cy="4587031"/>
          </a:xfrm>
        </p:spPr>
        <p:txBody>
          <a:bodyPr/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Pilate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tried to be Neutral about Jesus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Matthew 27:23-24</a:t>
            </a:r>
            <a:endParaRPr lang="en-US" sz="4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915" y="1490597"/>
            <a:ext cx="6304767" cy="4446739"/>
          </a:xfrm>
        </p:spPr>
        <p:txBody>
          <a:bodyPr>
            <a:normAutofit/>
          </a:bodyPr>
          <a:lstStyle/>
          <a:p>
            <a:pPr marL="231775" lvl="0" indent="-23177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Refused to do what he knew was just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James 4:17</a:t>
            </a:r>
          </a:p>
          <a:p>
            <a:pPr marL="231775" lvl="0" indent="-23177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No neutrality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Matt. 12:30; Col. 1:13</a:t>
            </a:r>
            <a:b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1 John 1:6-7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6579" y="6492875"/>
            <a:ext cx="1280160" cy="365125"/>
          </a:xfrm>
        </p:spPr>
        <p:txBody>
          <a:bodyPr vert="horz" lIns="91440" tIns="45720" rIns="91440" bIns="45720" rtlCol="0" anchor="ctr"/>
          <a:lstStyle/>
          <a:p>
            <a:fld id="{2C18C1E5-FB55-42F5-BD6D-9CC153FCDBE6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6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9FC3AD7-647B-4BEB-9FC7-0410613A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229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086" y="1205630"/>
            <a:ext cx="4717578" cy="4446739"/>
          </a:xfrm>
        </p:spPr>
        <p:txBody>
          <a:bodyPr/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Saul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Persecuted Jesus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Acts 9:1-5</a:t>
            </a:r>
            <a:b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1 Timothy 1:13</a:t>
            </a:r>
            <a:endParaRPr lang="en-US" sz="4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915" y="1490597"/>
            <a:ext cx="6304767" cy="4446739"/>
          </a:xfrm>
        </p:spPr>
        <p:txBody>
          <a:bodyPr>
            <a:normAutofit/>
          </a:bodyPr>
          <a:lstStyle/>
          <a:p>
            <a:pPr marL="231775" lvl="0" indent="-23177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Futile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i="1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Acts 26:14</a:t>
            </a:r>
          </a:p>
          <a:p>
            <a:pPr marL="231775" lvl="0" indent="-23177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Persecute Jesus </a:t>
            </a:r>
          </a:p>
          <a:p>
            <a:pPr marL="460375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Mistreat His brethren,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25:40, 45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4157" y="6422421"/>
            <a:ext cx="1280160" cy="365125"/>
          </a:xfrm>
        </p:spPr>
        <p:txBody>
          <a:bodyPr/>
          <a:lstStyle/>
          <a:p>
            <a:fld id="{2C18C1E5-FB55-42F5-BD6D-9CC153FCDBE6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7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9FC3AD7-647B-4BEB-9FC7-0410613A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938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38" y="1437361"/>
            <a:ext cx="4717578" cy="3983278"/>
          </a:xfrm>
        </p:spPr>
        <p:txBody>
          <a:bodyPr/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Felix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Postponed Jesus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Acts 24:24-25</a:t>
            </a:r>
            <a:endParaRPr lang="en-US" sz="4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915" y="1490597"/>
            <a:ext cx="6304767" cy="4446739"/>
          </a:xfrm>
        </p:spPr>
        <p:txBody>
          <a:bodyPr>
            <a:normAutofit/>
          </a:bodyPr>
          <a:lstStyle/>
          <a:p>
            <a:pPr marL="231775" lvl="0" indent="-23177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Delay sears the conscience</a:t>
            </a:r>
            <a:endParaRPr lang="en-US" i="1" spc="-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31775" lvl="0" indent="-23177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Postponing Jesus </a:t>
            </a:r>
          </a:p>
          <a:p>
            <a:pPr marL="460375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Putting off obedient faithfulness,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 Cor. 6:2</a:t>
            </a:r>
            <a:b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Hebrews 3:7-8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6579" y="6492875"/>
            <a:ext cx="1280160" cy="365125"/>
          </a:xfrm>
        </p:spPr>
        <p:txBody>
          <a:bodyPr vert="horz" lIns="91440" tIns="45720" rIns="91440" bIns="45720" rtlCol="0" anchor="ctr"/>
          <a:lstStyle/>
          <a:p>
            <a:fld id="{2C18C1E5-FB55-42F5-BD6D-9CC153FCDBE6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8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9FC3AD7-647B-4BEB-9FC7-0410613A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83915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086" y="1350305"/>
            <a:ext cx="4717578" cy="4430456"/>
          </a:xfrm>
        </p:spPr>
        <p:txBody>
          <a:bodyPr/>
          <a:lstStyle/>
          <a:p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Agrippa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Almost Persuaded about Jesus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Acts 26:27-28</a:t>
            </a:r>
            <a:endParaRPr lang="en-US" sz="4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538212"/>
            <a:ext cx="6096000" cy="4054642"/>
          </a:xfrm>
        </p:spPr>
        <p:txBody>
          <a:bodyPr>
            <a:normAutofit/>
          </a:bodyPr>
          <a:lstStyle/>
          <a:p>
            <a:pPr marL="231775" lvl="0" indent="-23177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Respectful hearing</a:t>
            </a:r>
            <a:endParaRPr lang="en-US" i="1" spc="-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31775" lvl="0" indent="-231775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Almost persuaded</a:t>
            </a:r>
          </a:p>
          <a:p>
            <a:pPr marL="460375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Always learning, never knowing truth, </a:t>
            </a:r>
            <a:r>
              <a:rPr lang="en-US" i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 Tim.3:7</a:t>
            </a:r>
          </a:p>
          <a:p>
            <a:pPr marL="460375" lvl="1" indent="-231775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Almost, but lost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6579" y="6492875"/>
            <a:ext cx="1280160" cy="365125"/>
          </a:xfrm>
        </p:spPr>
        <p:txBody>
          <a:bodyPr/>
          <a:lstStyle/>
          <a:p>
            <a:fld id="{2C18C1E5-FB55-42F5-BD6D-9CC153FCDBE6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9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9FC3AD7-647B-4BEB-9FC7-0410613A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001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215</TotalTime>
  <Words>326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Segoe UI</vt:lpstr>
      <vt:lpstr>Segoe UI Semibold</vt:lpstr>
      <vt:lpstr>Segoe UI Semilight</vt:lpstr>
      <vt:lpstr>The Hand Black</vt:lpstr>
      <vt:lpstr>The Serif Hand Black</vt:lpstr>
      <vt:lpstr>SketchyVTI</vt:lpstr>
      <vt:lpstr>What Will You Do With Jesus?</vt:lpstr>
      <vt:lpstr>Jesus</vt:lpstr>
      <vt:lpstr>Judas Betrayed Jesus Matthew 26:14-16 John 6:64</vt:lpstr>
      <vt:lpstr>Peter Denied Jesus Matthew 26:69-75</vt:lpstr>
      <vt:lpstr>Crowd Crucified Jesus Matthew 27:22-23</vt:lpstr>
      <vt:lpstr>Pilate tried to be Neutral about Jesus Matthew 27:23-24</vt:lpstr>
      <vt:lpstr>Saul Persecuted Jesus Acts 9:1-5 1 Timothy 1:13</vt:lpstr>
      <vt:lpstr>Felix Postponed Jesus Acts 24:24-25</vt:lpstr>
      <vt:lpstr>Agrippa Almost Persuaded about Jesus Acts 26:27-28</vt:lpstr>
      <vt:lpstr>Many Persuaded about Jesus Acts 2:36-47 (4:4; 5:14; 6:7)</vt:lpstr>
      <vt:lpstr>What will you do with Jesus?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Will You Do With Jesus?</dc:title>
  <dc:creator>Joe R Price</dc:creator>
  <cp:lastModifiedBy>Joe R Price</cp:lastModifiedBy>
  <cp:revision>52</cp:revision>
  <dcterms:created xsi:type="dcterms:W3CDTF">2021-03-05T17:55:13Z</dcterms:created>
  <dcterms:modified xsi:type="dcterms:W3CDTF">2021-03-07T15:22:52Z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