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4"/>
  </p:sldMasterIdLst>
  <p:notesMasterIdLst>
    <p:notesMasterId r:id="rId21"/>
  </p:notesMasterIdLst>
  <p:handoutMasterIdLst>
    <p:handoutMasterId r:id="rId22"/>
  </p:handoutMasterIdLst>
  <p:sldIdLst>
    <p:sldId id="256" r:id="rId5"/>
    <p:sldId id="271" r:id="rId6"/>
    <p:sldId id="257" r:id="rId7"/>
    <p:sldId id="259" r:id="rId8"/>
    <p:sldId id="261" r:id="rId9"/>
    <p:sldId id="272" r:id="rId10"/>
    <p:sldId id="273" r:id="rId11"/>
    <p:sldId id="274" r:id="rId12"/>
    <p:sldId id="263" r:id="rId13"/>
    <p:sldId id="275" r:id="rId14"/>
    <p:sldId id="276" r:id="rId15"/>
    <p:sldId id="277" r:id="rId16"/>
    <p:sldId id="278" r:id="rId17"/>
    <p:sldId id="279" r:id="rId18"/>
    <p:sldId id="280" r:id="rId19"/>
    <p:sldId id="28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0000"/>
    <a:srgbClr val="3E3E3E"/>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C7853C-536D-4A76-A0AE-DD22124D55A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4328" autoAdjust="0"/>
  </p:normalViewPr>
  <p:slideViewPr>
    <p:cSldViewPr snapToGrid="0">
      <p:cViewPr varScale="1">
        <p:scale>
          <a:sx n="98" d="100"/>
          <a:sy n="98" d="100"/>
        </p:scale>
        <p:origin x="96" y="360"/>
      </p:cViewPr>
      <p:guideLst/>
    </p:cSldViewPr>
  </p:slideViewPr>
  <p:notesTextViewPr>
    <p:cViewPr>
      <p:scale>
        <a:sx n="1" d="1"/>
        <a:sy n="1" d="1"/>
      </p:scale>
      <p:origin x="0" y="0"/>
    </p:cViewPr>
  </p:notesTextViewPr>
  <p:notesViewPr>
    <p:cSldViewPr snapToGrid="0">
      <p:cViewPr varScale="1">
        <p:scale>
          <a:sx n="60" d="100"/>
          <a:sy n="60" d="100"/>
        </p:scale>
        <p:origin x="242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3EDD3B8-5E68-48E9-AAB1-5DE570C28ED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A897E35-4312-4077-83D3-69953080BC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836F02-AF67-416B-AB85-08CFF698F86D}" type="datetimeFigureOut">
              <a:rPr lang="en-US" smtClean="0"/>
              <a:t>3/28/2021</a:t>
            </a:fld>
            <a:endParaRPr lang="en-US" dirty="0"/>
          </a:p>
        </p:txBody>
      </p:sp>
      <p:sp>
        <p:nvSpPr>
          <p:cNvPr id="4" name="Footer Placeholder 3">
            <a:extLst>
              <a:ext uri="{FF2B5EF4-FFF2-40B4-BE49-F238E27FC236}">
                <a16:creationId xmlns:a16="http://schemas.microsoft.com/office/drawing/2014/main" id="{75853C52-2B92-4B9E-86F4-DB78684BEC8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20E0EA4-BAD2-4335-9446-CA4CCFEC14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65BC62-3B36-43F8-8B69-D6E5E743DA31}" type="slidenum">
              <a:rPr lang="en-US" smtClean="0"/>
              <a:t>‹#›</a:t>
            </a:fld>
            <a:endParaRPr lang="en-US" dirty="0"/>
          </a:p>
        </p:txBody>
      </p:sp>
    </p:spTree>
    <p:extLst>
      <p:ext uri="{BB962C8B-B14F-4D97-AF65-F5344CB8AC3E}">
        <p14:creationId xmlns:p14="http://schemas.microsoft.com/office/powerpoint/2010/main" val="3316518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B7E8F0-931C-4E43-98D1-A3CD0E0034DC}" type="datetimeFigureOut">
              <a:rPr lang="en-US" smtClean="0"/>
              <a:t>3/28/2021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AEB063-7F11-4E3B-BA52-07405B1C2D95}" type="slidenum">
              <a:rPr lang="en-US" smtClean="0"/>
              <a:t>‹#›</a:t>
            </a:fld>
            <a:endParaRPr lang="en-US" dirty="0"/>
          </a:p>
        </p:txBody>
      </p:sp>
    </p:spTree>
    <p:extLst>
      <p:ext uri="{BB962C8B-B14F-4D97-AF65-F5344CB8AC3E}">
        <p14:creationId xmlns:p14="http://schemas.microsoft.com/office/powerpoint/2010/main" val="1862930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Tahoma" panose="020B0604030504040204" pitchFamily="34" charset="0"/>
                <a:ea typeface="Tahoma" panose="020B0604030504040204" pitchFamily="34" charset="0"/>
                <a:cs typeface="Tahoma" panose="020B0604030504040204" pitchFamily="34" charset="0"/>
              </a:rPr>
              <a:t>Be specific and direct in the title. Use the subtitle to give the specific context of the speech.</a:t>
            </a:r>
          </a:p>
          <a:p>
            <a:r>
              <a:rPr lang="en-US" sz="1200" dirty="0">
                <a:latin typeface="Tahoma" panose="020B0604030504040204" pitchFamily="34" charset="0"/>
                <a:ea typeface="Tahoma" panose="020B0604030504040204" pitchFamily="34" charset="0"/>
                <a:cs typeface="Tahoma" panose="020B0604030504040204" pitchFamily="34" charset="0"/>
              </a:rPr>
              <a:t>-The goal should be to capture the audience’s attention which can be done with a quote, a startling statistic, or fact.  It is not necessary to include this attention getter on the slide.</a:t>
            </a:r>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1</a:t>
            </a:fld>
            <a:endParaRPr lang="en-US" dirty="0"/>
          </a:p>
        </p:txBody>
      </p:sp>
    </p:spTree>
    <p:extLst>
      <p:ext uri="{BB962C8B-B14F-4D97-AF65-F5344CB8AC3E}">
        <p14:creationId xmlns:p14="http://schemas.microsoft.com/office/powerpoint/2010/main" val="3205455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#1 should be clear and concise.  Each piece of evidence should be summarized for clarity and cited correctly.  Do not simply read the pieces of evidence, but elaborate where needed.  </a:t>
            </a:r>
          </a:p>
          <a:p>
            <a:r>
              <a:rPr lang="en-US" dirty="0"/>
              <a:t>[type notes for elaboration here]</a:t>
            </a:r>
          </a:p>
          <a:p>
            <a:r>
              <a:rPr lang="en-US" dirty="0"/>
              <a:t>Be sure to transition to main point #2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11</a:t>
            </a:fld>
            <a:endParaRPr lang="en-US" dirty="0"/>
          </a:p>
        </p:txBody>
      </p:sp>
    </p:spTree>
    <p:extLst>
      <p:ext uri="{BB962C8B-B14F-4D97-AF65-F5344CB8AC3E}">
        <p14:creationId xmlns:p14="http://schemas.microsoft.com/office/powerpoint/2010/main" val="3444451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#1 should be clear and concise.  Each piece of evidence should be summarized for clarity and cited correctly.  Do not simply read the pieces of evidence, but elaborate where needed.  </a:t>
            </a:r>
          </a:p>
          <a:p>
            <a:r>
              <a:rPr lang="en-US" dirty="0"/>
              <a:t>[type notes for elaboration here]</a:t>
            </a:r>
          </a:p>
          <a:p>
            <a:r>
              <a:rPr lang="en-US" dirty="0"/>
              <a:t>Be sure to transition to main point #2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12</a:t>
            </a:fld>
            <a:endParaRPr lang="en-US" dirty="0"/>
          </a:p>
        </p:txBody>
      </p:sp>
    </p:spTree>
    <p:extLst>
      <p:ext uri="{BB962C8B-B14F-4D97-AF65-F5344CB8AC3E}">
        <p14:creationId xmlns:p14="http://schemas.microsoft.com/office/powerpoint/2010/main" val="433195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#1 should be clear and concise.  Each piece of evidence should be summarized for clarity and cited correctly.  Do not simply read the pieces of evidence, but elaborate where needed.  </a:t>
            </a:r>
          </a:p>
          <a:p>
            <a:r>
              <a:rPr lang="en-US" dirty="0"/>
              <a:t>[type notes for elaboration here]</a:t>
            </a:r>
          </a:p>
          <a:p>
            <a:r>
              <a:rPr lang="en-US" dirty="0"/>
              <a:t>Be sure to transition to main point #2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13</a:t>
            </a:fld>
            <a:endParaRPr lang="en-US" dirty="0"/>
          </a:p>
        </p:txBody>
      </p:sp>
    </p:spTree>
    <p:extLst>
      <p:ext uri="{BB962C8B-B14F-4D97-AF65-F5344CB8AC3E}">
        <p14:creationId xmlns:p14="http://schemas.microsoft.com/office/powerpoint/2010/main" val="1556628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#1 should be clear and concise.  Each piece of evidence should be summarized for clarity and cited correctly.  Do not simply read the pieces of evidence, but elaborate where needed.  </a:t>
            </a:r>
          </a:p>
          <a:p>
            <a:r>
              <a:rPr lang="en-US" dirty="0"/>
              <a:t>[type notes for elaboration here]</a:t>
            </a:r>
          </a:p>
          <a:p>
            <a:r>
              <a:rPr lang="en-US" dirty="0"/>
              <a:t>Be sure to transition to main point #2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14</a:t>
            </a:fld>
            <a:endParaRPr lang="en-US" dirty="0"/>
          </a:p>
        </p:txBody>
      </p:sp>
    </p:spTree>
    <p:extLst>
      <p:ext uri="{BB962C8B-B14F-4D97-AF65-F5344CB8AC3E}">
        <p14:creationId xmlns:p14="http://schemas.microsoft.com/office/powerpoint/2010/main" val="34216525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#1 should be clear and concise.  Each piece of evidence should be summarized for clarity and cited correctly.  Do not simply read the pieces of evidence, but elaborate where needed.  </a:t>
            </a:r>
          </a:p>
          <a:p>
            <a:r>
              <a:rPr lang="en-US" dirty="0"/>
              <a:t>[type notes for elaboration here]</a:t>
            </a:r>
          </a:p>
          <a:p>
            <a:r>
              <a:rPr lang="en-US" dirty="0"/>
              <a:t>Be sure to transition to main point #2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15</a:t>
            </a:fld>
            <a:endParaRPr lang="en-US" dirty="0"/>
          </a:p>
        </p:txBody>
      </p:sp>
    </p:spTree>
    <p:extLst>
      <p:ext uri="{BB962C8B-B14F-4D97-AF65-F5344CB8AC3E}">
        <p14:creationId xmlns:p14="http://schemas.microsoft.com/office/powerpoint/2010/main" val="838463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#2 should be clear and concise.  Each piece of evidence should be summarized for clarity and cited correctly.  Do not simply read the pieces of evidence, but elaborate where needed.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[type notes for elaboration here]</a:t>
            </a:r>
          </a:p>
          <a:p>
            <a:r>
              <a:rPr lang="en-US" dirty="0"/>
              <a:t>Be sure to transition to main point #3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16</a:t>
            </a:fld>
            <a:endParaRPr lang="en-US" dirty="0"/>
          </a:p>
        </p:txBody>
      </p:sp>
    </p:spTree>
    <p:extLst>
      <p:ext uri="{BB962C8B-B14F-4D97-AF65-F5344CB8AC3E}">
        <p14:creationId xmlns:p14="http://schemas.microsoft.com/office/powerpoint/2010/main" val="329771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ahoma" panose="020B0604030504040204" pitchFamily="34" charset="0"/>
                <a:ea typeface="Tahoma" panose="020B0604030504040204" pitchFamily="34" charset="0"/>
                <a:cs typeface="Tahoma" panose="020B0604030504040204" pitchFamily="34" charset="0"/>
              </a:rPr>
              <a:t>Use the background points to post details that are not common knowledge, or that the audience will need to understand the context of the speech.</a:t>
            </a:r>
          </a:p>
          <a:p>
            <a:r>
              <a:rPr lang="en-US" dirty="0"/>
              <a:t>-Do not read these main points from the PowerPoint, instead elaborate on these points during the speech.</a:t>
            </a:r>
          </a:p>
        </p:txBody>
      </p:sp>
      <p:sp>
        <p:nvSpPr>
          <p:cNvPr id="4" name="Slide Number Placeholder 3"/>
          <p:cNvSpPr>
            <a:spLocks noGrp="1"/>
          </p:cNvSpPr>
          <p:nvPr>
            <p:ph type="sldNum" sz="quarter" idx="10"/>
          </p:nvPr>
        </p:nvSpPr>
        <p:spPr/>
        <p:txBody>
          <a:bodyPr/>
          <a:lstStyle/>
          <a:p>
            <a:fld id="{E6AEB063-7F11-4E3B-BA52-07405B1C2D95}" type="slidenum">
              <a:rPr lang="en-US" smtClean="0"/>
              <a:t>3</a:t>
            </a:fld>
            <a:endParaRPr lang="en-US" dirty="0"/>
          </a:p>
        </p:txBody>
      </p:sp>
    </p:spTree>
    <p:extLst>
      <p:ext uri="{BB962C8B-B14F-4D97-AF65-F5344CB8AC3E}">
        <p14:creationId xmlns:p14="http://schemas.microsoft.com/office/powerpoint/2010/main" val="2752401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entury Gothic" panose="020B0502020202020204" pitchFamily="34" charset="0"/>
                <a:ea typeface="Tahoma" panose="020B0604030504040204" pitchFamily="34" charset="0"/>
                <a:cs typeface="Tahoma" panose="020B0604030504040204" pitchFamily="34" charset="0"/>
              </a:rPr>
              <a:t>Dedicate this entire slide to the thesis statement.  It is the reason the speech is being given.  Use this time to reveal the three main points of the speech (slides 4,5,6) as an overview for the direction of the speech:</a:t>
            </a:r>
          </a:p>
          <a:p>
            <a:r>
              <a:rPr lang="en-US" dirty="0">
                <a:latin typeface="Century Gothic" panose="020B0502020202020204" pitchFamily="34" charset="0"/>
                <a:ea typeface="Tahoma" panose="020B0604030504040204" pitchFamily="34" charset="0"/>
                <a:cs typeface="Tahoma" panose="020B0604030504040204" pitchFamily="34" charset="0"/>
              </a:rPr>
              <a:t>-[type main point #1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entury Gothic" panose="020B0502020202020204" pitchFamily="34" charset="0"/>
                <a:ea typeface="Tahoma" panose="020B0604030504040204" pitchFamily="34" charset="0"/>
                <a:cs typeface="Tahoma" panose="020B0604030504040204" pitchFamily="34" charset="0"/>
              </a:rPr>
              <a:t>-[type main point #2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entury Gothic" panose="020B0502020202020204" pitchFamily="34" charset="0"/>
                <a:ea typeface="Tahoma" panose="020B0604030504040204" pitchFamily="34" charset="0"/>
                <a:cs typeface="Tahoma" panose="020B0604030504040204" pitchFamily="34" charset="0"/>
              </a:rPr>
              <a:t>-[type main point #3 here]</a:t>
            </a:r>
          </a:p>
          <a:p>
            <a:r>
              <a:rPr lang="en-US" dirty="0">
                <a:latin typeface="Century Gothic" panose="020B0502020202020204" pitchFamily="34" charset="0"/>
                <a:ea typeface="Tahoma" panose="020B0604030504040204" pitchFamily="34" charset="0"/>
                <a:cs typeface="Tahoma" panose="020B0604030504040204" pitchFamily="34" charset="0"/>
              </a:rPr>
              <a:t>Be sure to transition to the first main point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4</a:t>
            </a:fld>
            <a:endParaRPr lang="en-US" dirty="0"/>
          </a:p>
        </p:txBody>
      </p:sp>
    </p:spTree>
    <p:extLst>
      <p:ext uri="{BB962C8B-B14F-4D97-AF65-F5344CB8AC3E}">
        <p14:creationId xmlns:p14="http://schemas.microsoft.com/office/powerpoint/2010/main" val="3338027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#1 should be clear and concise.  Each piece of evidence should be summarized for clarity and cited correctly.  Do not simply read the pieces of evidence, but elaborate where needed.  </a:t>
            </a:r>
          </a:p>
          <a:p>
            <a:r>
              <a:rPr lang="en-US" dirty="0"/>
              <a:t>[type notes for elaboration here]</a:t>
            </a:r>
          </a:p>
          <a:p>
            <a:r>
              <a:rPr lang="en-US" dirty="0"/>
              <a:t>Be sure to transition to main point #2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5</a:t>
            </a:fld>
            <a:endParaRPr lang="en-US" dirty="0"/>
          </a:p>
        </p:txBody>
      </p:sp>
    </p:spTree>
    <p:extLst>
      <p:ext uri="{BB962C8B-B14F-4D97-AF65-F5344CB8AC3E}">
        <p14:creationId xmlns:p14="http://schemas.microsoft.com/office/powerpoint/2010/main" val="2639452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#1 should be clear and concise.  Each piece of evidence should be summarized for clarity and cited correctly.  Do not simply read the pieces of evidence, but elaborate where needed.  </a:t>
            </a:r>
          </a:p>
          <a:p>
            <a:r>
              <a:rPr lang="en-US" dirty="0"/>
              <a:t>[type notes for elaboration here]</a:t>
            </a:r>
          </a:p>
          <a:p>
            <a:r>
              <a:rPr lang="en-US" dirty="0"/>
              <a:t>Be sure to transition to main point #2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6</a:t>
            </a:fld>
            <a:endParaRPr lang="en-US" dirty="0"/>
          </a:p>
        </p:txBody>
      </p:sp>
    </p:spTree>
    <p:extLst>
      <p:ext uri="{BB962C8B-B14F-4D97-AF65-F5344CB8AC3E}">
        <p14:creationId xmlns:p14="http://schemas.microsoft.com/office/powerpoint/2010/main" val="872713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#1 should be clear and concise.  Each piece of evidence should be summarized for clarity and cited correctly.  Do not simply read the pieces of evidence, but elaborate where needed.  </a:t>
            </a:r>
          </a:p>
          <a:p>
            <a:r>
              <a:rPr lang="en-US" dirty="0"/>
              <a:t>[type notes for elaboration here]</a:t>
            </a:r>
          </a:p>
          <a:p>
            <a:r>
              <a:rPr lang="en-US" dirty="0"/>
              <a:t>Be sure to transition to main point #2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7</a:t>
            </a:fld>
            <a:endParaRPr lang="en-US" dirty="0"/>
          </a:p>
        </p:txBody>
      </p:sp>
    </p:spTree>
    <p:extLst>
      <p:ext uri="{BB962C8B-B14F-4D97-AF65-F5344CB8AC3E}">
        <p14:creationId xmlns:p14="http://schemas.microsoft.com/office/powerpoint/2010/main" val="3221139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entury Gothic" panose="020B0502020202020204" pitchFamily="34" charset="0"/>
                <a:ea typeface="Tahoma" panose="020B0604030504040204" pitchFamily="34" charset="0"/>
                <a:cs typeface="Tahoma" panose="020B0604030504040204" pitchFamily="34" charset="0"/>
              </a:rPr>
              <a:t>Dedicate this entire slide to the thesis statement.  It is the reason the speech is being given.  Use this time to reveal the three main points of the speech (slides 4,5,6) as an overview for the direction of the speech:</a:t>
            </a:r>
          </a:p>
          <a:p>
            <a:r>
              <a:rPr lang="en-US" dirty="0">
                <a:latin typeface="Century Gothic" panose="020B0502020202020204" pitchFamily="34" charset="0"/>
                <a:ea typeface="Tahoma" panose="020B0604030504040204" pitchFamily="34" charset="0"/>
                <a:cs typeface="Tahoma" panose="020B0604030504040204" pitchFamily="34" charset="0"/>
              </a:rPr>
              <a:t>-[type main point #1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entury Gothic" panose="020B0502020202020204" pitchFamily="34" charset="0"/>
                <a:ea typeface="Tahoma" panose="020B0604030504040204" pitchFamily="34" charset="0"/>
                <a:cs typeface="Tahoma" panose="020B0604030504040204" pitchFamily="34" charset="0"/>
              </a:rPr>
              <a:t>-[type main point #2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entury Gothic" panose="020B0502020202020204" pitchFamily="34" charset="0"/>
                <a:ea typeface="Tahoma" panose="020B0604030504040204" pitchFamily="34" charset="0"/>
                <a:cs typeface="Tahoma" panose="020B0604030504040204" pitchFamily="34" charset="0"/>
              </a:rPr>
              <a:t>-[type main point #3 here]</a:t>
            </a:r>
          </a:p>
          <a:p>
            <a:r>
              <a:rPr lang="en-US" dirty="0">
                <a:latin typeface="Century Gothic" panose="020B0502020202020204" pitchFamily="34" charset="0"/>
                <a:ea typeface="Tahoma" panose="020B0604030504040204" pitchFamily="34" charset="0"/>
                <a:cs typeface="Tahoma" panose="020B0604030504040204" pitchFamily="34" charset="0"/>
              </a:rPr>
              <a:t>Be sure to transition to the first main point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8</a:t>
            </a:fld>
            <a:endParaRPr lang="en-US" dirty="0"/>
          </a:p>
        </p:txBody>
      </p:sp>
    </p:spTree>
    <p:extLst>
      <p:ext uri="{BB962C8B-B14F-4D97-AF65-F5344CB8AC3E}">
        <p14:creationId xmlns:p14="http://schemas.microsoft.com/office/powerpoint/2010/main" val="2905366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title of main point #2 should be clear and concise.  Each piece of evidence should be summarized for clarity and cited correctly.  Do not simply read the pieces of evidence, but elaborate where needed.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[type notes for elaboration here]</a:t>
            </a:r>
          </a:p>
          <a:p>
            <a:r>
              <a:rPr lang="en-US" dirty="0"/>
              <a:t>Be sure to transition to main point #3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9</a:t>
            </a:fld>
            <a:endParaRPr lang="en-US" dirty="0"/>
          </a:p>
        </p:txBody>
      </p:sp>
    </p:spTree>
    <p:extLst>
      <p:ext uri="{BB962C8B-B14F-4D97-AF65-F5344CB8AC3E}">
        <p14:creationId xmlns:p14="http://schemas.microsoft.com/office/powerpoint/2010/main" val="750561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entury Gothic" panose="020B0502020202020204" pitchFamily="34" charset="0"/>
                <a:ea typeface="Tahoma" panose="020B0604030504040204" pitchFamily="34" charset="0"/>
                <a:cs typeface="Tahoma" panose="020B0604030504040204" pitchFamily="34" charset="0"/>
              </a:rPr>
              <a:t>Dedicate this entire slide to the thesis statement.  It is the reason the speech is being given.  Use this time to reveal the three main points of the speech (slides 4,5,6) as an overview for the direction of the speech:</a:t>
            </a:r>
          </a:p>
          <a:p>
            <a:r>
              <a:rPr lang="en-US" dirty="0">
                <a:latin typeface="Century Gothic" panose="020B0502020202020204" pitchFamily="34" charset="0"/>
                <a:ea typeface="Tahoma" panose="020B0604030504040204" pitchFamily="34" charset="0"/>
                <a:cs typeface="Tahoma" panose="020B0604030504040204" pitchFamily="34" charset="0"/>
              </a:rPr>
              <a:t>-[type main point #1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entury Gothic" panose="020B0502020202020204" pitchFamily="34" charset="0"/>
                <a:ea typeface="Tahoma" panose="020B0604030504040204" pitchFamily="34" charset="0"/>
                <a:cs typeface="Tahoma" panose="020B0604030504040204" pitchFamily="34" charset="0"/>
              </a:rPr>
              <a:t>-[type main point #2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entury Gothic" panose="020B0502020202020204" pitchFamily="34" charset="0"/>
                <a:ea typeface="Tahoma" panose="020B0604030504040204" pitchFamily="34" charset="0"/>
                <a:cs typeface="Tahoma" panose="020B0604030504040204" pitchFamily="34" charset="0"/>
              </a:rPr>
              <a:t>-[type main point #3 here]</a:t>
            </a:r>
          </a:p>
          <a:p>
            <a:r>
              <a:rPr lang="en-US" dirty="0">
                <a:latin typeface="Century Gothic" panose="020B0502020202020204" pitchFamily="34" charset="0"/>
                <a:ea typeface="Tahoma" panose="020B0604030504040204" pitchFamily="34" charset="0"/>
                <a:cs typeface="Tahoma" panose="020B0604030504040204" pitchFamily="34" charset="0"/>
              </a:rPr>
              <a:t>Be sure to transition to the first main point and the next slide.</a:t>
            </a:r>
          </a:p>
          <a:p>
            <a:endParaRPr lang="en-US" dirty="0"/>
          </a:p>
        </p:txBody>
      </p:sp>
      <p:sp>
        <p:nvSpPr>
          <p:cNvPr id="4" name="Slide Number Placeholder 3"/>
          <p:cNvSpPr>
            <a:spLocks noGrp="1"/>
          </p:cNvSpPr>
          <p:nvPr>
            <p:ph type="sldNum" sz="quarter" idx="10"/>
          </p:nvPr>
        </p:nvSpPr>
        <p:spPr/>
        <p:txBody>
          <a:bodyPr/>
          <a:lstStyle/>
          <a:p>
            <a:fld id="{E6AEB063-7F11-4E3B-BA52-07405B1C2D95}" type="slidenum">
              <a:rPr lang="en-US" smtClean="0"/>
              <a:t>10</a:t>
            </a:fld>
            <a:endParaRPr lang="en-US" dirty="0"/>
          </a:p>
        </p:txBody>
      </p:sp>
    </p:spTree>
    <p:extLst>
      <p:ext uri="{BB962C8B-B14F-4D97-AF65-F5344CB8AC3E}">
        <p14:creationId xmlns:p14="http://schemas.microsoft.com/office/powerpoint/2010/main" val="474636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81388F-6D01-4763-9497-2C5F78AF5477}"/>
              </a:ext>
            </a:extLst>
          </p:cNvPr>
          <p:cNvSpPr/>
          <p:nvPr userDrawn="1"/>
        </p:nvSpPr>
        <p:spPr>
          <a:xfrm>
            <a:off x="0" y="4818185"/>
            <a:ext cx="12192000" cy="20398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6"/>
          <p:cNvSpPr/>
          <p:nvPr/>
        </p:nvSpPr>
        <p:spPr bwMode="ltGray">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innerShdw blurRad="63500" dist="50800" dir="5400000">
              <a:prstClr val="black">
                <a:alpha val="50000"/>
              </a:prstClr>
            </a:innerShdw>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lgn="ctr">
              <a:defRPr sz="5400" b="0"/>
            </a:lvl1pPr>
          </a:lstStyle>
          <a:p>
            <a:r>
              <a:rPr lang="en-US" noProof="0"/>
              <a:t>Click to edit Master title style</a:t>
            </a:r>
          </a:p>
        </p:txBody>
      </p:sp>
      <p:sp>
        <p:nvSpPr>
          <p:cNvPr id="3" name="Subtitle 2"/>
          <p:cNvSpPr>
            <a:spLocks noGrp="1"/>
          </p:cNvSpPr>
          <p:nvPr>
            <p:ph type="subTitle" idx="1"/>
          </p:nvPr>
        </p:nvSpPr>
        <p:spPr>
          <a:xfrm>
            <a:off x="810001" y="5280847"/>
            <a:ext cx="10572000" cy="434974"/>
          </a:xfrm>
        </p:spPr>
        <p:txBody>
          <a:bodyPr anchor="t">
            <a:no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4" name="Date Placeholder 3"/>
          <p:cNvSpPr>
            <a:spLocks noGrp="1"/>
          </p:cNvSpPr>
          <p:nvPr>
            <p:ph type="dt" sz="half" idx="10"/>
          </p:nvPr>
        </p:nvSpPr>
        <p:spPr/>
        <p:txBody>
          <a:bodyPr/>
          <a:lstStyle/>
          <a:p>
            <a:fld id="{88940DB2-2CBB-478E-A843-4276ECFFF8D8}" type="datetime1">
              <a:rPr lang="en-US" noProof="0" smtClean="0"/>
              <a:t>3/28/2021</a:t>
            </a:fld>
            <a:endParaRPr lang="en-US" noProof="0" dirty="0"/>
          </a:p>
        </p:txBody>
      </p:sp>
      <p:sp>
        <p:nvSpPr>
          <p:cNvPr id="5" name="Footer Placeholder 4"/>
          <p:cNvSpPr>
            <a:spLocks noGrp="1"/>
          </p:cNvSpPr>
          <p:nvPr>
            <p:ph type="ftr" sz="quarter" idx="11"/>
          </p:nvPr>
        </p:nvSpPr>
        <p:spPr/>
        <p:txBody>
          <a:bodyPr/>
          <a:lstStyle/>
          <a:p>
            <a:r>
              <a:rPr lang="en-US" noProof="0"/>
              <a:t>Add a footer</a:t>
            </a:r>
            <a:endParaRPr lang="en-US" noProof="0" dirty="0"/>
          </a:p>
        </p:txBody>
      </p:sp>
      <p:sp>
        <p:nvSpPr>
          <p:cNvPr id="6" name="Slide Number Placeholder 5"/>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277432679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ltGray">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606669"/>
            <a:ext cx="10561418" cy="3813527"/>
          </a:xfrm>
        </p:spPr>
        <p:txBody>
          <a:bodyPr anchor="ctr" anchorCtr="0"/>
          <a:lstStyle>
            <a:lvl1pPr algn="ctr">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ctr" anchorCtr="0">
            <a:noAutofit/>
          </a:bodyPr>
          <a:lstStyle>
            <a:lvl1pPr marL="0" indent="0" algn="r">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D4F5D18E-4241-429D-BEDB-6A7415C52F3D}"/>
              </a:ext>
            </a:extLst>
          </p:cNvPr>
          <p:cNvSpPr>
            <a:spLocks noGrp="1"/>
          </p:cNvSpPr>
          <p:nvPr>
            <p:ph type="dt" sz="half" idx="10"/>
          </p:nvPr>
        </p:nvSpPr>
        <p:spPr/>
        <p:txBody>
          <a:bodyPr/>
          <a:lstStyle/>
          <a:p>
            <a:fld id="{6A9331C8-80F9-4F10-BE33-C87F05284BBE}" type="datetime1">
              <a:rPr lang="en-US" noProof="0" smtClean="0"/>
              <a:t>3/28/2021</a:t>
            </a:fld>
            <a:endParaRPr lang="en-US" noProof="0" dirty="0"/>
          </a:p>
        </p:txBody>
      </p:sp>
      <p:sp>
        <p:nvSpPr>
          <p:cNvPr id="8" name="Footer Placeholder 7">
            <a:extLst>
              <a:ext uri="{FF2B5EF4-FFF2-40B4-BE49-F238E27FC236}">
                <a16:creationId xmlns:a16="http://schemas.microsoft.com/office/drawing/2014/main" id="{7F5CFD55-6AD5-4B7E-AC33-483174EF1EBD}"/>
              </a:ext>
            </a:extLst>
          </p:cNvPr>
          <p:cNvSpPr>
            <a:spLocks noGrp="1"/>
          </p:cNvSpPr>
          <p:nvPr>
            <p:ph type="ftr" sz="quarter" idx="11"/>
          </p:nvPr>
        </p:nvSpPr>
        <p:spPr/>
        <p:txBody>
          <a:bodyPr/>
          <a:lstStyle/>
          <a:p>
            <a:r>
              <a:rPr lang="en-US" noProof="0" dirty="0"/>
              <a:t>Add a footer</a:t>
            </a:r>
          </a:p>
        </p:txBody>
      </p:sp>
      <p:sp>
        <p:nvSpPr>
          <p:cNvPr id="9" name="Slide Number Placeholder 8">
            <a:extLst>
              <a:ext uri="{FF2B5EF4-FFF2-40B4-BE49-F238E27FC236}">
                <a16:creationId xmlns:a16="http://schemas.microsoft.com/office/drawing/2014/main" id="{514D43F5-DCFF-4B29-AC19-0BF28605BA8B}"/>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57640533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10">
            <a:extLst>
              <a:ext uri="{FF2B5EF4-FFF2-40B4-BE49-F238E27FC236}">
                <a16:creationId xmlns:a16="http://schemas.microsoft.com/office/drawing/2014/main" id="{B3473E37-6504-470F-92FA-792C3ACA4FEC}"/>
              </a:ext>
            </a:extLst>
          </p:cNvPr>
          <p:cNvSpPr>
            <a:spLocks noGrp="1"/>
          </p:cNvSpPr>
          <p:nvPr>
            <p:ph type="dt" sz="half" idx="10"/>
          </p:nvPr>
        </p:nvSpPr>
        <p:spPr/>
        <p:txBody>
          <a:bodyPr/>
          <a:lstStyle/>
          <a:p>
            <a:fld id="{9AC928E7-7E41-402F-98D3-194370C10EF7}" type="datetime1">
              <a:rPr lang="en-US" noProof="0" smtClean="0"/>
              <a:t>3/28/2021</a:t>
            </a:fld>
            <a:endParaRPr lang="en-US" noProof="0" dirty="0"/>
          </a:p>
        </p:txBody>
      </p:sp>
      <p:sp>
        <p:nvSpPr>
          <p:cNvPr id="12" name="Footer Placeholder 11">
            <a:extLst>
              <a:ext uri="{FF2B5EF4-FFF2-40B4-BE49-F238E27FC236}">
                <a16:creationId xmlns:a16="http://schemas.microsoft.com/office/drawing/2014/main" id="{7523DE74-18E2-4EF3-A1FC-8A32CCFE2666}"/>
              </a:ext>
            </a:extLst>
          </p:cNvPr>
          <p:cNvSpPr>
            <a:spLocks noGrp="1"/>
          </p:cNvSpPr>
          <p:nvPr>
            <p:ph type="ftr" sz="quarter" idx="11"/>
          </p:nvPr>
        </p:nvSpPr>
        <p:spPr/>
        <p:txBody>
          <a:bodyPr/>
          <a:lstStyle/>
          <a:p>
            <a:r>
              <a:rPr lang="en-US" noProof="0" dirty="0"/>
              <a:t>Add a footer</a:t>
            </a:r>
          </a:p>
        </p:txBody>
      </p:sp>
      <p:sp>
        <p:nvSpPr>
          <p:cNvPr id="13" name="Slide Number Placeholder 12">
            <a:extLst>
              <a:ext uri="{FF2B5EF4-FFF2-40B4-BE49-F238E27FC236}">
                <a16:creationId xmlns:a16="http://schemas.microsoft.com/office/drawing/2014/main" id="{51B4AF82-5505-4A7E-AA81-139F21451D9A}"/>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3550621"/>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noProof="0"/>
              <a:t>Click to edit Master title style</a:t>
            </a:r>
          </a:p>
        </p:txBody>
      </p:sp>
      <p:sp>
        <p:nvSpPr>
          <p:cNvPr id="7" name="Date Placeholder 6">
            <a:extLst>
              <a:ext uri="{FF2B5EF4-FFF2-40B4-BE49-F238E27FC236}">
                <a16:creationId xmlns:a16="http://schemas.microsoft.com/office/drawing/2014/main" id="{93AF03C3-E3F3-4845-8D9E-9BD2A676707E}"/>
              </a:ext>
            </a:extLst>
          </p:cNvPr>
          <p:cNvSpPr>
            <a:spLocks noGrp="1"/>
          </p:cNvSpPr>
          <p:nvPr>
            <p:ph type="dt" sz="half" idx="10"/>
          </p:nvPr>
        </p:nvSpPr>
        <p:spPr/>
        <p:txBody>
          <a:bodyPr/>
          <a:lstStyle/>
          <a:p>
            <a:fld id="{492DE852-51A1-4267-937E-9C6FB6B5BBF0}" type="datetime1">
              <a:rPr lang="en-US" noProof="0" smtClean="0"/>
              <a:t>3/28/2021</a:t>
            </a:fld>
            <a:endParaRPr lang="en-US" noProof="0" dirty="0"/>
          </a:p>
        </p:txBody>
      </p:sp>
      <p:sp>
        <p:nvSpPr>
          <p:cNvPr id="8" name="Footer Placeholder 7">
            <a:extLst>
              <a:ext uri="{FF2B5EF4-FFF2-40B4-BE49-F238E27FC236}">
                <a16:creationId xmlns:a16="http://schemas.microsoft.com/office/drawing/2014/main" id="{DB9C7230-29FF-42F2-A662-1BC1D19C5003}"/>
              </a:ext>
            </a:extLst>
          </p:cNvPr>
          <p:cNvSpPr>
            <a:spLocks noGrp="1"/>
          </p:cNvSpPr>
          <p:nvPr>
            <p:ph type="ftr" sz="quarter" idx="11"/>
          </p:nvPr>
        </p:nvSpPr>
        <p:spPr/>
        <p:txBody>
          <a:bodyPr/>
          <a:lstStyle/>
          <a:p>
            <a:r>
              <a:rPr lang="en-US" noProof="0" dirty="0"/>
              <a:t>Add a footer</a:t>
            </a:r>
          </a:p>
        </p:txBody>
      </p:sp>
      <p:sp>
        <p:nvSpPr>
          <p:cNvPr id="9" name="Slide Number Placeholder 8">
            <a:extLst>
              <a:ext uri="{FF2B5EF4-FFF2-40B4-BE49-F238E27FC236}">
                <a16:creationId xmlns:a16="http://schemas.microsoft.com/office/drawing/2014/main" id="{99EBD02D-5A68-4A14-892F-DE4953F2E3DD}"/>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189812685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76D14D8-4D13-4DFE-938B-B710F891BBA2}"/>
              </a:ext>
            </a:extLst>
          </p:cNvPr>
          <p:cNvSpPr>
            <a:spLocks noGrp="1"/>
          </p:cNvSpPr>
          <p:nvPr>
            <p:ph type="dt" sz="half" idx="10"/>
          </p:nvPr>
        </p:nvSpPr>
        <p:spPr/>
        <p:txBody>
          <a:bodyPr/>
          <a:lstStyle/>
          <a:p>
            <a:fld id="{FE350241-B9D0-482D-861C-AD3FD4518516}" type="datetime1">
              <a:rPr lang="en-US" noProof="0" smtClean="0"/>
              <a:t>3/28/2021</a:t>
            </a:fld>
            <a:endParaRPr lang="en-US" noProof="0" dirty="0"/>
          </a:p>
        </p:txBody>
      </p:sp>
      <p:sp>
        <p:nvSpPr>
          <p:cNvPr id="6" name="Footer Placeholder 5">
            <a:extLst>
              <a:ext uri="{FF2B5EF4-FFF2-40B4-BE49-F238E27FC236}">
                <a16:creationId xmlns:a16="http://schemas.microsoft.com/office/drawing/2014/main" id="{6864B8A5-6021-4208-A587-B45576E66D48}"/>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53C96ABC-E632-4853-B7CC-A2FB4B7CF144}"/>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34036570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ltGray">
          <a:xfrm>
            <a:off x="1073151" y="446087"/>
            <a:ext cx="3547533" cy="2838449"/>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ffectLst>
            <a:innerShdw blurRad="114300">
              <a:prstClr val="black"/>
            </a:innerShdw>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2576512"/>
          </a:xfrm>
        </p:spPr>
        <p:txBody>
          <a:bodyPr anchor="ctr" anchorCtr="0"/>
          <a:lstStyle>
            <a:lvl1pPr algn="l">
              <a:defRPr sz="4000" b="0"/>
            </a:lvl1pPr>
          </a:lstStyle>
          <a:p>
            <a:r>
              <a:rPr lang="en-US" noProof="0"/>
              <a:t>Click to edit Master title style</a:t>
            </a:r>
          </a:p>
        </p:txBody>
      </p:sp>
      <p:sp>
        <p:nvSpPr>
          <p:cNvPr id="3" name="Content Placeholder 2"/>
          <p:cNvSpPr>
            <a:spLocks noGrp="1"/>
          </p:cNvSpPr>
          <p:nvPr>
            <p:ph idx="1" hasCustomPrompt="1"/>
          </p:nvPr>
        </p:nvSpPr>
        <p:spPr>
          <a:xfrm>
            <a:off x="4855633" y="446088"/>
            <a:ext cx="6252633" cy="5414963"/>
          </a:xfrm>
        </p:spPr>
        <p:txBody>
          <a:bodyPr>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3"/>
          <p:cNvSpPr>
            <a:spLocks noGrp="1"/>
          </p:cNvSpPr>
          <p:nvPr>
            <p:ph type="body" sz="half" idx="2" hasCustomPrompt="1"/>
          </p:nvPr>
        </p:nvSpPr>
        <p:spPr>
          <a:xfrm>
            <a:off x="1073151" y="3022600"/>
            <a:ext cx="3547533" cy="2838449"/>
          </a:xfrm>
        </p:spPr>
        <p:txBody>
          <a:bodyPr>
            <a:normAutofit/>
          </a:bodyPr>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8" name="Date Placeholder 7">
            <a:extLst>
              <a:ext uri="{FF2B5EF4-FFF2-40B4-BE49-F238E27FC236}">
                <a16:creationId xmlns:a16="http://schemas.microsoft.com/office/drawing/2014/main" id="{CBF97433-9C09-4B71-A1E0-24F75011D99C}"/>
              </a:ext>
            </a:extLst>
          </p:cNvPr>
          <p:cNvSpPr>
            <a:spLocks noGrp="1"/>
          </p:cNvSpPr>
          <p:nvPr>
            <p:ph type="dt" sz="half" idx="10"/>
          </p:nvPr>
        </p:nvSpPr>
        <p:spPr/>
        <p:txBody>
          <a:bodyPr/>
          <a:lstStyle/>
          <a:p>
            <a:fld id="{B1089B53-54AA-4C49-AB87-9BFBB11E49A4}" type="datetime1">
              <a:rPr lang="en-US" noProof="0" smtClean="0"/>
              <a:t>3/28/2021</a:t>
            </a:fld>
            <a:endParaRPr lang="en-US" noProof="0" dirty="0"/>
          </a:p>
        </p:txBody>
      </p:sp>
      <p:sp>
        <p:nvSpPr>
          <p:cNvPr id="9" name="Footer Placeholder 8">
            <a:extLst>
              <a:ext uri="{FF2B5EF4-FFF2-40B4-BE49-F238E27FC236}">
                <a16:creationId xmlns:a16="http://schemas.microsoft.com/office/drawing/2014/main" id="{46EDA271-FE91-46E6-ABB5-0A3AD2448B21}"/>
              </a:ext>
            </a:extLst>
          </p:cNvPr>
          <p:cNvSpPr>
            <a:spLocks noGrp="1"/>
          </p:cNvSpPr>
          <p:nvPr>
            <p:ph type="ftr" sz="quarter" idx="11"/>
          </p:nvPr>
        </p:nvSpPr>
        <p:spPr/>
        <p:txBody>
          <a:bodyPr/>
          <a:lstStyle/>
          <a:p>
            <a:r>
              <a:rPr lang="en-US" noProof="0" dirty="0"/>
              <a:t>Add a footer</a:t>
            </a:r>
          </a:p>
        </p:txBody>
      </p:sp>
      <p:sp>
        <p:nvSpPr>
          <p:cNvPr id="10" name="Slide Number Placeholder 9">
            <a:extLst>
              <a:ext uri="{FF2B5EF4-FFF2-40B4-BE49-F238E27FC236}">
                <a16:creationId xmlns:a16="http://schemas.microsoft.com/office/drawing/2014/main" id="{C44DCFF3-B944-4C24-A12C-689D1FF794E8}"/>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10561175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ltGray">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a:effectLst>
            <a:innerShdw blurRad="114300">
              <a:prstClr val="black"/>
            </a:innerShdw>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ctr" anchorCtr="0"/>
          <a:lstStyle>
            <a:lvl1pPr algn="l">
              <a:defRPr sz="4000" b="0" cap="none"/>
            </a:lvl1pPr>
          </a:lstStyle>
          <a:p>
            <a:r>
              <a:rPr lang="en-US" noProof="0"/>
              <a:t>Click to edit Master title style</a:t>
            </a:r>
          </a:p>
        </p:txBody>
      </p:sp>
      <p:sp>
        <p:nvSpPr>
          <p:cNvPr id="3" name="Text Placeholder 2"/>
          <p:cNvSpPr>
            <a:spLocks noGrp="1"/>
          </p:cNvSpPr>
          <p:nvPr>
            <p:ph type="body" idx="1" hasCustomPrompt="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Edit Master text styles</a:t>
            </a:r>
          </a:p>
        </p:txBody>
      </p:sp>
      <p:sp>
        <p:nvSpPr>
          <p:cNvPr id="9" name="Text Placeholder 5"/>
          <p:cNvSpPr>
            <a:spLocks noGrp="1"/>
          </p:cNvSpPr>
          <p:nvPr>
            <p:ph type="body" sz="quarter" idx="16" hasCustomPrompt="1"/>
          </p:nvPr>
        </p:nvSpPr>
        <p:spPr>
          <a:xfrm>
            <a:off x="7574642" y="1081456"/>
            <a:ext cx="3810001" cy="4075465"/>
          </a:xfrm>
        </p:spPr>
        <p:txBody>
          <a:bodyPr anchor="t" anchorCtr="0">
            <a:normAutofit/>
          </a:bodyPr>
          <a:lstStyle>
            <a:lvl1pPr marL="0" indent="0" algn="l">
              <a:buFontTx/>
              <a:buNone/>
              <a:defRPr sz="2800"/>
            </a:lvl1pPr>
          </a:lstStyle>
          <a:p>
            <a:pPr lvl="0"/>
            <a:r>
              <a:rPr lang="en-US" noProof="0"/>
              <a:t>Edit Master text styles</a:t>
            </a:r>
          </a:p>
        </p:txBody>
      </p:sp>
      <p:sp>
        <p:nvSpPr>
          <p:cNvPr id="7" name="Date Placeholder 6">
            <a:extLst>
              <a:ext uri="{FF2B5EF4-FFF2-40B4-BE49-F238E27FC236}">
                <a16:creationId xmlns:a16="http://schemas.microsoft.com/office/drawing/2014/main" id="{7964F81E-11BA-4BB3-AC2C-0A729DC676E6}"/>
              </a:ext>
            </a:extLst>
          </p:cNvPr>
          <p:cNvSpPr>
            <a:spLocks noGrp="1"/>
          </p:cNvSpPr>
          <p:nvPr>
            <p:ph type="dt" sz="half" idx="17"/>
          </p:nvPr>
        </p:nvSpPr>
        <p:spPr/>
        <p:txBody>
          <a:bodyPr/>
          <a:lstStyle/>
          <a:p>
            <a:fld id="{D0982123-6680-4E1E-8C84-C6FD9C6C805E}" type="datetime1">
              <a:rPr lang="en-US" noProof="0" smtClean="0"/>
              <a:t>3/28/2021</a:t>
            </a:fld>
            <a:endParaRPr lang="en-US" noProof="0" dirty="0"/>
          </a:p>
        </p:txBody>
      </p:sp>
      <p:sp>
        <p:nvSpPr>
          <p:cNvPr id="10" name="Footer Placeholder 9">
            <a:extLst>
              <a:ext uri="{FF2B5EF4-FFF2-40B4-BE49-F238E27FC236}">
                <a16:creationId xmlns:a16="http://schemas.microsoft.com/office/drawing/2014/main" id="{F93A4488-E8DE-4FEB-88F9-B37F95CC838A}"/>
              </a:ext>
            </a:extLst>
          </p:cNvPr>
          <p:cNvSpPr>
            <a:spLocks noGrp="1"/>
          </p:cNvSpPr>
          <p:nvPr>
            <p:ph type="ftr" sz="quarter" idx="18"/>
          </p:nvPr>
        </p:nvSpPr>
        <p:spPr/>
        <p:txBody>
          <a:bodyPr/>
          <a:lstStyle/>
          <a:p>
            <a:r>
              <a:rPr lang="en-US" noProof="0" dirty="0"/>
              <a:t>Add a footer</a:t>
            </a:r>
          </a:p>
        </p:txBody>
      </p:sp>
      <p:sp>
        <p:nvSpPr>
          <p:cNvPr id="11" name="Slide Number Placeholder 10">
            <a:extLst>
              <a:ext uri="{FF2B5EF4-FFF2-40B4-BE49-F238E27FC236}">
                <a16:creationId xmlns:a16="http://schemas.microsoft.com/office/drawing/2014/main" id="{DF909D08-1E53-42D5-954B-F61B5083645D}"/>
              </a:ext>
            </a:extLst>
          </p:cNvPr>
          <p:cNvSpPr>
            <a:spLocks noGrp="1"/>
          </p:cNvSpPr>
          <p:nvPr>
            <p:ph type="sldNum" sz="quarter" idx="19"/>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4140964511"/>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ltGray">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a:effectLst>
            <a:innerShdw blurRad="114300">
              <a:prstClr val="black"/>
            </a:innerShdw>
          </a:effectLst>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nchor="ctr" anchorCtr="0"/>
          <a:lstStyle>
            <a:lvl1pPr algn="l">
              <a:defRPr sz="4000" b="0"/>
            </a:lvl1pPr>
          </a:lstStyle>
          <a:p>
            <a:r>
              <a:rPr lang="en-US" noProof="0"/>
              <a:t>Click to edit Master title style</a:t>
            </a:r>
          </a:p>
        </p:txBody>
      </p:sp>
      <p:sp>
        <p:nvSpPr>
          <p:cNvPr id="6" name="Text Placeholder 5"/>
          <p:cNvSpPr>
            <a:spLocks noGrp="1"/>
          </p:cNvSpPr>
          <p:nvPr>
            <p:ph type="body" sz="quarter" idx="16" hasCustomPrompt="1"/>
          </p:nvPr>
        </p:nvSpPr>
        <p:spPr>
          <a:xfrm>
            <a:off x="6156000" y="2286000"/>
            <a:ext cx="4880300" cy="2295525"/>
          </a:xfrm>
        </p:spPr>
        <p:txBody>
          <a:bodyPr anchor="ctr" anchorCtr="0">
            <a:normAutofit/>
          </a:bodyPr>
          <a:lstStyle>
            <a:lvl1pPr marL="0" indent="0" algn="ctr">
              <a:buFontTx/>
              <a:buNone/>
              <a:defRPr sz="2800"/>
            </a:lvl1pPr>
          </a:lstStyle>
          <a:p>
            <a:pPr lvl="0"/>
            <a:r>
              <a:rPr lang="en-US" noProof="0"/>
              <a:t>Edit Master text styles</a:t>
            </a:r>
          </a:p>
        </p:txBody>
      </p:sp>
      <p:sp>
        <p:nvSpPr>
          <p:cNvPr id="5" name="Date Placeholder 4">
            <a:extLst>
              <a:ext uri="{FF2B5EF4-FFF2-40B4-BE49-F238E27FC236}">
                <a16:creationId xmlns:a16="http://schemas.microsoft.com/office/drawing/2014/main" id="{52142ECB-4FB1-4B01-80F3-04208C781B16}"/>
              </a:ext>
            </a:extLst>
          </p:cNvPr>
          <p:cNvSpPr>
            <a:spLocks noGrp="1"/>
          </p:cNvSpPr>
          <p:nvPr>
            <p:ph type="dt" sz="half" idx="17"/>
          </p:nvPr>
        </p:nvSpPr>
        <p:spPr/>
        <p:txBody>
          <a:bodyPr/>
          <a:lstStyle/>
          <a:p>
            <a:fld id="{93F1852C-DFC7-43D1-843E-B95DE40A7364}" type="datetime1">
              <a:rPr lang="en-US" noProof="0" smtClean="0"/>
              <a:t>3/28/2021</a:t>
            </a:fld>
            <a:endParaRPr lang="en-US" noProof="0" dirty="0"/>
          </a:p>
        </p:txBody>
      </p:sp>
      <p:sp>
        <p:nvSpPr>
          <p:cNvPr id="7" name="Footer Placeholder 6">
            <a:extLst>
              <a:ext uri="{FF2B5EF4-FFF2-40B4-BE49-F238E27FC236}">
                <a16:creationId xmlns:a16="http://schemas.microsoft.com/office/drawing/2014/main" id="{776F215A-F354-440E-A263-A920F5950831}"/>
              </a:ext>
            </a:extLst>
          </p:cNvPr>
          <p:cNvSpPr>
            <a:spLocks noGrp="1"/>
          </p:cNvSpPr>
          <p:nvPr>
            <p:ph type="ftr" sz="quarter" idx="18"/>
          </p:nvPr>
        </p:nvSpPr>
        <p:spPr/>
        <p:txBody>
          <a:bodyPr/>
          <a:lstStyle/>
          <a:p>
            <a:r>
              <a:rPr lang="en-US" noProof="0" dirty="0"/>
              <a:t>Add a footer</a:t>
            </a:r>
          </a:p>
        </p:txBody>
      </p:sp>
      <p:sp>
        <p:nvSpPr>
          <p:cNvPr id="8" name="Slide Number Placeholder 7">
            <a:extLst>
              <a:ext uri="{FF2B5EF4-FFF2-40B4-BE49-F238E27FC236}">
                <a16:creationId xmlns:a16="http://schemas.microsoft.com/office/drawing/2014/main" id="{E90FC50C-9C02-4BD6-9CBE-6880E1297783}"/>
              </a:ext>
            </a:extLst>
          </p:cNvPr>
          <p:cNvSpPr>
            <a:spLocks noGrp="1"/>
          </p:cNvSpPr>
          <p:nvPr>
            <p:ph type="sldNum" sz="quarter" idx="19"/>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1684614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ltGray">
          <a:xfrm>
            <a:off x="7669651" y="0"/>
            <a:ext cx="4522349" cy="5861051"/>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ffectLst>
            <a:innerShdw blurRad="63500" dist="50800" dir="8100000">
              <a:prstClr val="black">
                <a:alpha val="50000"/>
              </a:prstClr>
            </a:innerShdw>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3754460" cy="5134798"/>
          </a:xfrm>
        </p:spPr>
        <p:txBody>
          <a:bodyPr vert="horz" anchor="ctr" anchorCtr="1"/>
          <a:lstStyle>
            <a:lvl1pPr algn="l">
              <a:defRPr b="0"/>
            </a:lvl1pPr>
          </a:lstStyle>
          <a:p>
            <a:r>
              <a:rPr lang="en-US" noProof="0"/>
              <a:t>Click to edit Master title style</a:t>
            </a:r>
          </a:p>
        </p:txBody>
      </p:sp>
      <p:sp>
        <p:nvSpPr>
          <p:cNvPr id="3" name="Vertical Text Placeholder 2"/>
          <p:cNvSpPr>
            <a:spLocks noGrp="1"/>
          </p:cNvSpPr>
          <p:nvPr>
            <p:ph type="body" orient="vert" idx="1" hasCustomPrompt="1"/>
          </p:nvPr>
        </p:nvSpPr>
        <p:spPr>
          <a:xfrm>
            <a:off x="810001" y="446089"/>
            <a:ext cx="6611540" cy="5414962"/>
          </a:xfrm>
        </p:spPr>
        <p:txBody>
          <a:bodyPr vert="horz" anchor="ctr" anchorCtr="1"/>
          <a:lstStyle>
            <a:lvl1pPr algn="ctr">
              <a:defRPr/>
            </a:lvl1pPr>
            <a:lvl2pPr algn="ctr">
              <a:defRPr/>
            </a:lvl2pPr>
            <a:lvl3pPr algn="ctr">
              <a:defRPr/>
            </a:lvl3pPr>
            <a:lvl4pPr algn="ctr">
              <a:defRPr/>
            </a:lvl4pPr>
            <a:lvl5pPr algn="ctr">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a:extLst>
              <a:ext uri="{FF2B5EF4-FFF2-40B4-BE49-F238E27FC236}">
                <a16:creationId xmlns:a16="http://schemas.microsoft.com/office/drawing/2014/main" id="{9D7128B4-F868-4384-A8AA-473DA3516902}"/>
              </a:ext>
            </a:extLst>
          </p:cNvPr>
          <p:cNvSpPr>
            <a:spLocks noGrp="1"/>
          </p:cNvSpPr>
          <p:nvPr>
            <p:ph type="dt" sz="half" idx="10"/>
          </p:nvPr>
        </p:nvSpPr>
        <p:spPr/>
        <p:txBody>
          <a:bodyPr/>
          <a:lstStyle/>
          <a:p>
            <a:fld id="{C1DB95E7-7239-4E91-8C3F-5424798BAD16}" type="datetime1">
              <a:rPr lang="en-US" noProof="0" smtClean="0"/>
              <a:t>3/28/2021</a:t>
            </a:fld>
            <a:endParaRPr lang="en-US" noProof="0" dirty="0"/>
          </a:p>
        </p:txBody>
      </p:sp>
      <p:sp>
        <p:nvSpPr>
          <p:cNvPr id="8" name="Footer Placeholder 7">
            <a:extLst>
              <a:ext uri="{FF2B5EF4-FFF2-40B4-BE49-F238E27FC236}">
                <a16:creationId xmlns:a16="http://schemas.microsoft.com/office/drawing/2014/main" id="{84FF940D-9281-4C2A-BA62-E5854A11F99B}"/>
              </a:ext>
            </a:extLst>
          </p:cNvPr>
          <p:cNvSpPr>
            <a:spLocks noGrp="1"/>
          </p:cNvSpPr>
          <p:nvPr>
            <p:ph type="ftr" sz="quarter" idx="11"/>
          </p:nvPr>
        </p:nvSpPr>
        <p:spPr/>
        <p:txBody>
          <a:bodyPr/>
          <a:lstStyle/>
          <a:p>
            <a:r>
              <a:rPr lang="en-US" noProof="0" dirty="0"/>
              <a:t>Add a footer</a:t>
            </a:r>
          </a:p>
        </p:txBody>
      </p:sp>
      <p:sp>
        <p:nvSpPr>
          <p:cNvPr id="9" name="Slide Number Placeholder 8">
            <a:extLst>
              <a:ext uri="{FF2B5EF4-FFF2-40B4-BE49-F238E27FC236}">
                <a16:creationId xmlns:a16="http://schemas.microsoft.com/office/drawing/2014/main" id="{5FB1454F-842C-4F51-A7E7-0335B2FB16F1}"/>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118369487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endParaRPr lang="en-US" dirty="0"/>
          </a:p>
        </p:txBody>
      </p:sp>
      <p:sp>
        <p:nvSpPr>
          <p:cNvPr id="4" name="Content Placeholder 3"/>
          <p:cNvSpPr>
            <a:spLocks noGrp="1"/>
          </p:cNvSpPr>
          <p:nvPr>
            <p:ph sz="half" idx="2"/>
          </p:nvPr>
        </p:nvSpPr>
        <p:spPr>
          <a:xfrm>
            <a:off x="6187415" y="2222287"/>
            <a:ext cx="5194583" cy="3638764"/>
          </a:xfrm>
          <a:noFill/>
          <a:ln w="25400">
            <a:gradFill>
              <a:gsLst>
                <a:gs pos="50000">
                  <a:schemeClr val="bg2"/>
                </a:gs>
                <a:gs pos="0">
                  <a:schemeClr val="bg2"/>
                </a:gs>
                <a:gs pos="100000">
                  <a:schemeClr val="accent1"/>
                </a:gs>
              </a:gsLst>
              <a:lin ang="5400000" scaled="1"/>
            </a:gradFill>
          </a:ln>
          <a:effectLst>
            <a:outerShdw blurRad="63500" sx="102000" sy="102000" algn="ctr" rotWithShape="0">
              <a:prstClr val="black">
                <a:alpha val="40000"/>
              </a:prstClr>
            </a:outerShdw>
          </a:effectLst>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a:extLst>
              <a:ext uri="{FF2B5EF4-FFF2-40B4-BE49-F238E27FC236}">
                <a16:creationId xmlns:a16="http://schemas.microsoft.com/office/drawing/2014/main" id="{2A4059F8-A688-4FFE-AA79-3B6D811FA987}"/>
              </a:ext>
            </a:extLst>
          </p:cNvPr>
          <p:cNvSpPr>
            <a:spLocks noGrp="1"/>
          </p:cNvSpPr>
          <p:nvPr>
            <p:ph sz="half" idx="1"/>
          </p:nvPr>
        </p:nvSpPr>
        <p:spPr>
          <a:xfrm>
            <a:off x="838200" y="2222287"/>
            <a:ext cx="5181600" cy="36387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FC3AB4A3-AE75-4D00-9BE1-AF3996C6B77E}"/>
              </a:ext>
            </a:extLst>
          </p:cNvPr>
          <p:cNvSpPr>
            <a:spLocks noGrp="1"/>
          </p:cNvSpPr>
          <p:nvPr>
            <p:ph type="dt" sz="half" idx="10"/>
          </p:nvPr>
        </p:nvSpPr>
        <p:spPr/>
        <p:txBody>
          <a:bodyPr/>
          <a:lstStyle/>
          <a:p>
            <a:fld id="{4252F20D-DDD7-43AF-B323-0633C752970F}" type="datetime1">
              <a:rPr lang="en-US" noProof="0" smtClean="0"/>
              <a:t>3/28/2021</a:t>
            </a:fld>
            <a:endParaRPr lang="en-US" noProof="0" dirty="0"/>
          </a:p>
        </p:txBody>
      </p:sp>
      <p:sp>
        <p:nvSpPr>
          <p:cNvPr id="10" name="Footer Placeholder 9">
            <a:extLst>
              <a:ext uri="{FF2B5EF4-FFF2-40B4-BE49-F238E27FC236}">
                <a16:creationId xmlns:a16="http://schemas.microsoft.com/office/drawing/2014/main" id="{9471F3C4-BAAF-4391-B574-8E340EDA39E9}"/>
              </a:ext>
            </a:extLst>
          </p:cNvPr>
          <p:cNvSpPr>
            <a:spLocks noGrp="1"/>
          </p:cNvSpPr>
          <p:nvPr>
            <p:ph type="ftr" sz="quarter" idx="11"/>
          </p:nvPr>
        </p:nvSpPr>
        <p:spPr/>
        <p:txBody>
          <a:bodyPr/>
          <a:lstStyle/>
          <a:p>
            <a:r>
              <a:rPr lang="en-US" noProof="0" dirty="0"/>
              <a:t>Add a footer</a:t>
            </a:r>
          </a:p>
        </p:txBody>
      </p:sp>
      <p:sp>
        <p:nvSpPr>
          <p:cNvPr id="11" name="Slide Number Placeholder 10">
            <a:extLst>
              <a:ext uri="{FF2B5EF4-FFF2-40B4-BE49-F238E27FC236}">
                <a16:creationId xmlns:a16="http://schemas.microsoft.com/office/drawing/2014/main" id="{FB8DD71F-FEC6-4AB5-974A-FD2B82A7BEE5}"/>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236491044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Content Only ">
    <p:spTree>
      <p:nvGrpSpPr>
        <p:cNvPr id="1" name=""/>
        <p:cNvGrpSpPr/>
        <p:nvPr/>
      </p:nvGrpSpPr>
      <p:grpSpPr>
        <a:xfrm>
          <a:off x="0" y="0"/>
          <a:ext cx="0" cy="0"/>
          <a:chOff x="0" y="0"/>
          <a:chExt cx="0" cy="0"/>
        </a:xfrm>
      </p:grpSpPr>
      <p:sp>
        <p:nvSpPr>
          <p:cNvPr id="10" name="Freeform 7"/>
          <p:cNvSpPr/>
          <p:nvPr/>
        </p:nvSpPr>
        <p:spPr bwMode="ltGray">
          <a:xfrm>
            <a:off x="0" y="1"/>
            <a:ext cx="12192000" cy="6251330"/>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a:effectLst>
            <a:innerShdw blurRad="63500" dist="50800" dir="5400000">
              <a:prstClr val="black">
                <a:alpha val="50000"/>
              </a:prstClr>
            </a:innerShdw>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51514" y="451513"/>
            <a:ext cx="11288972" cy="5149187"/>
          </a:xfrm>
        </p:spPr>
        <p:txBody>
          <a:bodyPr anchor="ctr" anchorCtr="0"/>
          <a:lstStyle>
            <a:lvl1pPr algn="ctr">
              <a:defRPr sz="4800" b="0" cap="none"/>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740B6DF-7478-4740-A710-DA5E9EBA7CBF}"/>
              </a:ext>
            </a:extLst>
          </p:cNvPr>
          <p:cNvSpPr>
            <a:spLocks noGrp="1"/>
          </p:cNvSpPr>
          <p:nvPr>
            <p:ph type="dt" sz="half" idx="10"/>
          </p:nvPr>
        </p:nvSpPr>
        <p:spPr/>
        <p:txBody>
          <a:bodyPr/>
          <a:lstStyle/>
          <a:p>
            <a:fld id="{2DE70F98-E2E8-4F98-A14D-C4662CB882C5}" type="datetime1">
              <a:rPr lang="en-US" noProof="0" smtClean="0"/>
              <a:t>3/28/2021</a:t>
            </a:fld>
            <a:endParaRPr lang="en-US" noProof="0" dirty="0"/>
          </a:p>
        </p:txBody>
      </p:sp>
      <p:sp>
        <p:nvSpPr>
          <p:cNvPr id="7" name="Footer Placeholder 6">
            <a:extLst>
              <a:ext uri="{FF2B5EF4-FFF2-40B4-BE49-F238E27FC236}">
                <a16:creationId xmlns:a16="http://schemas.microsoft.com/office/drawing/2014/main" id="{42D89951-67E9-4086-AED0-C236A00A5330}"/>
              </a:ext>
            </a:extLst>
          </p:cNvPr>
          <p:cNvSpPr>
            <a:spLocks noGrp="1"/>
          </p:cNvSpPr>
          <p:nvPr>
            <p:ph type="ftr" sz="quarter" idx="11"/>
          </p:nvPr>
        </p:nvSpPr>
        <p:spPr/>
        <p:txBody>
          <a:bodyPr/>
          <a:lstStyle/>
          <a:p>
            <a:r>
              <a:rPr lang="en-US" noProof="0" dirty="0"/>
              <a:t>Add a footer</a:t>
            </a:r>
          </a:p>
        </p:txBody>
      </p:sp>
      <p:sp>
        <p:nvSpPr>
          <p:cNvPr id="8" name="Slide Number Placeholder 7">
            <a:extLst>
              <a:ext uri="{FF2B5EF4-FFF2-40B4-BE49-F238E27FC236}">
                <a16:creationId xmlns:a16="http://schemas.microsoft.com/office/drawing/2014/main" id="{38553809-8746-49E3-BCB5-0A9FF406C30C}"/>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297319310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8" name="Freeform 6"/>
          <p:cNvSpPr/>
          <p:nvPr/>
        </p:nvSpPr>
        <p:spPr bwMode="ltGray">
          <a:xfrm flipH="1">
            <a:off x="12699" y="0"/>
            <a:ext cx="6004585" cy="2041975"/>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8100000">
              <a:prstClr val="black">
                <a:alpha val="50000"/>
              </a:prstClr>
            </a:innerShdw>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51514" y="375313"/>
            <a:ext cx="5114017" cy="1139895"/>
          </a:xfrm>
        </p:spPr>
        <p:txBody>
          <a:bodyPr/>
          <a:lstStyle>
            <a:lvl1pPr algn="l">
              <a:defRPr b="0"/>
            </a:lvl1pPr>
          </a:lstStyle>
          <a:p>
            <a:r>
              <a:rPr lang="en-US"/>
              <a:t>Click to edit Master title style</a:t>
            </a:r>
            <a:endParaRPr lang="en-US" dirty="0"/>
          </a:p>
        </p:txBody>
      </p:sp>
      <p:sp>
        <p:nvSpPr>
          <p:cNvPr id="3" name="Content Placeholder 2"/>
          <p:cNvSpPr>
            <a:spLocks noGrp="1"/>
          </p:cNvSpPr>
          <p:nvPr>
            <p:ph sz="half" idx="1"/>
          </p:nvPr>
        </p:nvSpPr>
        <p:spPr>
          <a:xfrm>
            <a:off x="451514" y="2222287"/>
            <a:ext cx="5553071" cy="3638763"/>
          </a:xfrm>
          <a:ln w="25400">
            <a:gradFill>
              <a:gsLst>
                <a:gs pos="0">
                  <a:schemeClr val="bg2"/>
                </a:gs>
                <a:gs pos="50000">
                  <a:srgbClr val="4A3030"/>
                </a:gs>
                <a:gs pos="100000">
                  <a:schemeClr val="accent1"/>
                </a:gs>
              </a:gsLst>
              <a:lin ang="5400000" scaled="1"/>
            </a:gradFill>
          </a:ln>
          <a:effectLst>
            <a:outerShdw blurRad="63500" sx="102000" sy="102000" algn="ctr" rotWithShape="0">
              <a:prstClr val="black">
                <a:alpha val="40000"/>
              </a:prstClr>
            </a:outerShdw>
          </a:effectLst>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9">
            <a:extLst>
              <a:ext uri="{FF2B5EF4-FFF2-40B4-BE49-F238E27FC236}">
                <a16:creationId xmlns:a16="http://schemas.microsoft.com/office/drawing/2014/main" id="{C95D556F-51D2-4EF4-B60F-D319BF232882}"/>
              </a:ext>
            </a:extLst>
          </p:cNvPr>
          <p:cNvSpPr>
            <a:spLocks noGrp="1"/>
          </p:cNvSpPr>
          <p:nvPr>
            <p:ph sz="quarter" idx="13"/>
          </p:nvPr>
        </p:nvSpPr>
        <p:spPr>
          <a:xfrm>
            <a:off x="6456099" y="375312"/>
            <a:ext cx="5186363" cy="5485737"/>
          </a:xfrm>
        </p:spPr>
        <p:txBody>
          <a:bodyPr anchor="t" anchorCtr="0">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3F86C4-C3A0-4CA8-8809-1D90DE9E4D4F}"/>
              </a:ext>
            </a:extLst>
          </p:cNvPr>
          <p:cNvSpPr>
            <a:spLocks noGrp="1"/>
          </p:cNvSpPr>
          <p:nvPr>
            <p:ph type="dt" sz="half" idx="14"/>
          </p:nvPr>
        </p:nvSpPr>
        <p:spPr/>
        <p:txBody>
          <a:bodyPr/>
          <a:lstStyle/>
          <a:p>
            <a:fld id="{97E8043F-55F6-4B2C-A4F3-9E91DD47D26F}" type="datetime1">
              <a:rPr lang="en-US" noProof="0" smtClean="0"/>
              <a:t>3/28/2021</a:t>
            </a:fld>
            <a:endParaRPr lang="en-US" noProof="0" dirty="0"/>
          </a:p>
        </p:txBody>
      </p:sp>
      <p:sp>
        <p:nvSpPr>
          <p:cNvPr id="10" name="Footer Placeholder 9">
            <a:extLst>
              <a:ext uri="{FF2B5EF4-FFF2-40B4-BE49-F238E27FC236}">
                <a16:creationId xmlns:a16="http://schemas.microsoft.com/office/drawing/2014/main" id="{EDD26EA8-C9F2-49A7-8F7B-A782D30B827A}"/>
              </a:ext>
            </a:extLst>
          </p:cNvPr>
          <p:cNvSpPr>
            <a:spLocks noGrp="1"/>
          </p:cNvSpPr>
          <p:nvPr>
            <p:ph type="ftr" sz="quarter" idx="15"/>
          </p:nvPr>
        </p:nvSpPr>
        <p:spPr/>
        <p:txBody>
          <a:bodyPr/>
          <a:lstStyle/>
          <a:p>
            <a:r>
              <a:rPr lang="en-US" noProof="0" dirty="0"/>
              <a:t>Add a footer</a:t>
            </a:r>
          </a:p>
        </p:txBody>
      </p:sp>
      <p:sp>
        <p:nvSpPr>
          <p:cNvPr id="11" name="Slide Number Placeholder 10">
            <a:extLst>
              <a:ext uri="{FF2B5EF4-FFF2-40B4-BE49-F238E27FC236}">
                <a16:creationId xmlns:a16="http://schemas.microsoft.com/office/drawing/2014/main" id="{241DD2E8-07A6-430F-A2FB-E2746C9352D4}"/>
              </a:ext>
            </a:extLst>
          </p:cNvPr>
          <p:cNvSpPr>
            <a:spLocks noGrp="1"/>
          </p:cNvSpPr>
          <p:nvPr>
            <p:ph type="sldNum" sz="quarter" idx="16"/>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54464286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8" name="Freeform 6"/>
          <p:cNvSpPr/>
          <p:nvPr/>
        </p:nvSpPr>
        <p:spPr bwMode="ltGray">
          <a:xfrm flipH="1">
            <a:off x="6187414" y="0"/>
            <a:ext cx="6004583" cy="2041975"/>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2700000">
              <a:prstClr val="black">
                <a:alpha val="50000"/>
              </a:prstClr>
            </a:innerShdw>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632696" y="359551"/>
            <a:ext cx="5114017" cy="1139895"/>
          </a:xfrm>
        </p:spPr>
        <p:txBody>
          <a:bodyPr/>
          <a:lstStyle>
            <a:lvl1pPr algn="l">
              <a:defRPr b="0"/>
            </a:lvl1pPr>
          </a:lstStyle>
          <a:p>
            <a:r>
              <a:rPr lang="en-US"/>
              <a:t>Click to edit Master title style</a:t>
            </a:r>
            <a:endParaRPr lang="en-US" dirty="0"/>
          </a:p>
        </p:txBody>
      </p:sp>
      <p:sp>
        <p:nvSpPr>
          <p:cNvPr id="3" name="Content Placeholder 2"/>
          <p:cNvSpPr>
            <a:spLocks noGrp="1"/>
          </p:cNvSpPr>
          <p:nvPr>
            <p:ph sz="half" idx="1" hasCustomPrompt="1"/>
          </p:nvPr>
        </p:nvSpPr>
        <p:spPr>
          <a:xfrm>
            <a:off x="451514" y="451513"/>
            <a:ext cx="5553071" cy="5409537"/>
          </a:xfrm>
        </p:spPr>
        <p:txBody>
          <a:bodyPr anchor="t" anchorCtr="0">
            <a:normAutofit/>
          </a:bodyPr>
          <a:lstStyle>
            <a:lvl1pPr>
              <a:defRPr sz="2800"/>
            </a:lvl1pPr>
            <a:lvl2pPr>
              <a:defRPr sz="2800"/>
            </a:lvl2pPr>
            <a:lvl3pPr>
              <a:defRPr sz="28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54563" y="2222287"/>
            <a:ext cx="5553071" cy="3638764"/>
          </a:xfrm>
          <a:ln>
            <a:gradFill>
              <a:gsLst>
                <a:gs pos="0">
                  <a:schemeClr val="bg2"/>
                </a:gs>
                <a:gs pos="50000">
                  <a:schemeClr val="bg2"/>
                </a:gs>
                <a:gs pos="100000">
                  <a:schemeClr val="accent1"/>
                </a:gs>
              </a:gsLst>
              <a:lin ang="5400000" scaled="1"/>
            </a:gradFill>
          </a:ln>
          <a:effectLst>
            <a:outerShdw blurRad="63500" sx="102000" sy="102000" algn="ctr" rotWithShape="0">
              <a:prstClr val="black">
                <a:alpha val="40000"/>
              </a:prstClr>
            </a:outerShdw>
          </a:effectLst>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a:extLst>
              <a:ext uri="{FF2B5EF4-FFF2-40B4-BE49-F238E27FC236}">
                <a16:creationId xmlns:a16="http://schemas.microsoft.com/office/drawing/2014/main" id="{82940641-87D1-48C5-879E-8A5FBA537AFD}"/>
              </a:ext>
            </a:extLst>
          </p:cNvPr>
          <p:cNvSpPr>
            <a:spLocks noGrp="1"/>
          </p:cNvSpPr>
          <p:nvPr>
            <p:ph type="dt" sz="half" idx="10"/>
          </p:nvPr>
        </p:nvSpPr>
        <p:spPr/>
        <p:txBody>
          <a:bodyPr/>
          <a:lstStyle/>
          <a:p>
            <a:fld id="{C71E9A0C-0DF3-489B-895A-18C1636B4232}" type="datetime1">
              <a:rPr lang="en-US" noProof="0" smtClean="0"/>
              <a:t>3/28/2021</a:t>
            </a:fld>
            <a:endParaRPr lang="en-US" noProof="0" dirty="0"/>
          </a:p>
        </p:txBody>
      </p:sp>
      <p:sp>
        <p:nvSpPr>
          <p:cNvPr id="10" name="Footer Placeholder 9">
            <a:extLst>
              <a:ext uri="{FF2B5EF4-FFF2-40B4-BE49-F238E27FC236}">
                <a16:creationId xmlns:a16="http://schemas.microsoft.com/office/drawing/2014/main" id="{DBFA68A8-3A7A-430B-9A66-482C28DC5A76}"/>
              </a:ext>
            </a:extLst>
          </p:cNvPr>
          <p:cNvSpPr>
            <a:spLocks noGrp="1"/>
          </p:cNvSpPr>
          <p:nvPr>
            <p:ph type="ftr" sz="quarter" idx="11"/>
          </p:nvPr>
        </p:nvSpPr>
        <p:spPr/>
        <p:txBody>
          <a:bodyPr/>
          <a:lstStyle/>
          <a:p>
            <a:r>
              <a:rPr lang="en-US" noProof="0" dirty="0"/>
              <a:t>Add a footer</a:t>
            </a:r>
          </a:p>
        </p:txBody>
      </p:sp>
      <p:sp>
        <p:nvSpPr>
          <p:cNvPr id="11" name="Slide Number Placeholder 10">
            <a:extLst>
              <a:ext uri="{FF2B5EF4-FFF2-40B4-BE49-F238E27FC236}">
                <a16:creationId xmlns:a16="http://schemas.microsoft.com/office/drawing/2014/main" id="{96C17F98-4E3F-4327-8CCF-D13C337121AC}"/>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68703138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B2B99B50-4971-48A5-8202-4CC55C7F97A2}"/>
              </a:ext>
            </a:extLst>
          </p:cNvPr>
          <p:cNvSpPr>
            <a:spLocks noGrp="1"/>
          </p:cNvSpPr>
          <p:nvPr>
            <p:ph type="pic" idx="1"/>
          </p:nvPr>
        </p:nvSpPr>
        <p:spPr>
          <a:xfrm>
            <a:off x="6096000" y="0"/>
            <a:ext cx="6096000" cy="6857999"/>
          </a:xfrm>
          <a:custGeom>
            <a:avLst/>
            <a:gdLst>
              <a:gd name="connsiteX0" fmla="*/ 404916 w 6526400"/>
              <a:gd name="connsiteY0" fmla="*/ 0 h 6857999"/>
              <a:gd name="connsiteX1" fmla="*/ 1425163 w 6526400"/>
              <a:gd name="connsiteY1" fmla="*/ 0 h 6857999"/>
              <a:gd name="connsiteX2" fmla="*/ 2955534 w 6526400"/>
              <a:gd name="connsiteY2" fmla="*/ 0 h 6857999"/>
              <a:gd name="connsiteX3" fmla="*/ 6526400 w 6526400"/>
              <a:gd name="connsiteY3" fmla="*/ 0 h 6857999"/>
              <a:gd name="connsiteX4" fmla="*/ 6526400 w 6526400"/>
              <a:gd name="connsiteY4" fmla="*/ 6857999 h 6857999"/>
              <a:gd name="connsiteX5" fmla="*/ 404916 w 6526400"/>
              <a:gd name="connsiteY5" fmla="*/ 6857999 h 6857999"/>
              <a:gd name="connsiteX6" fmla="*/ 377830 w 6526400"/>
              <a:gd name="connsiteY6" fmla="*/ 2463800 h 6857999"/>
              <a:gd name="connsiteX7" fmla="*/ 0 w 6526400"/>
              <a:gd name="connsiteY7" fmla="*/ 2203407 h 6857999"/>
              <a:gd name="connsiteX8" fmla="*/ 391373 w 6526400"/>
              <a:gd name="connsiteY8" fmla="*/ 1854200 h 6857999"/>
              <a:gd name="connsiteX9" fmla="*/ 404916 w 6526400"/>
              <a:gd name="connsiteY9"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26400" h="6857999">
                <a:moveTo>
                  <a:pt x="404916" y="0"/>
                </a:moveTo>
                <a:lnTo>
                  <a:pt x="1425163" y="0"/>
                </a:lnTo>
                <a:lnTo>
                  <a:pt x="2955534" y="0"/>
                </a:lnTo>
                <a:lnTo>
                  <a:pt x="6526400" y="0"/>
                </a:lnTo>
                <a:lnTo>
                  <a:pt x="6526400" y="6857999"/>
                </a:lnTo>
                <a:lnTo>
                  <a:pt x="404916" y="6857999"/>
                </a:lnTo>
                <a:lnTo>
                  <a:pt x="377830" y="2463800"/>
                </a:lnTo>
                <a:lnTo>
                  <a:pt x="0" y="2203407"/>
                </a:lnTo>
                <a:lnTo>
                  <a:pt x="391373" y="1854200"/>
                </a:lnTo>
                <a:cubicBezTo>
                  <a:pt x="395887" y="1282700"/>
                  <a:pt x="400402" y="571500"/>
                  <a:pt x="404916" y="0"/>
                </a:cubicBezTo>
                <a:close/>
              </a:path>
            </a:pathLst>
          </a:custGeom>
          <a:ln/>
          <a:effectLst>
            <a:innerShdw blurRad="63500" dist="50800" dir="27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wrap="square">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590396" y="311813"/>
            <a:ext cx="5334448" cy="1453488"/>
          </a:xfrm>
          <a:effectLst/>
        </p:spPr>
        <p:txBody>
          <a:bodyPr anchor="b">
            <a:normAutofit/>
          </a:bodyPr>
          <a:lstStyle>
            <a:lvl1pPr algn="l">
              <a:defRPr sz="4000" b="0">
                <a:ln>
                  <a:noFill/>
                </a:ln>
                <a:solidFill>
                  <a:schemeClr val="tx1"/>
                </a:solidFill>
                <a:effectLst/>
              </a:defRPr>
            </a:lvl1pPr>
          </a:lstStyle>
          <a:p>
            <a:r>
              <a:rPr lang="en-US"/>
              <a:t>Click to edit Master title style</a:t>
            </a:r>
            <a:endParaRPr lang="en-US" dirty="0"/>
          </a:p>
        </p:txBody>
      </p:sp>
      <p:sp>
        <p:nvSpPr>
          <p:cNvPr id="12" name="Text Placeholder 3">
            <a:extLst>
              <a:ext uri="{FF2B5EF4-FFF2-40B4-BE49-F238E27FC236}">
                <a16:creationId xmlns:a16="http://schemas.microsoft.com/office/drawing/2014/main" id="{EB4FB892-38DF-40F9-B034-BC1E61FC6BF0}"/>
              </a:ext>
            </a:extLst>
          </p:cNvPr>
          <p:cNvSpPr>
            <a:spLocks noGrp="1"/>
          </p:cNvSpPr>
          <p:nvPr>
            <p:ph type="body" sz="half" idx="2"/>
          </p:nvPr>
        </p:nvSpPr>
        <p:spPr>
          <a:xfrm>
            <a:off x="590396" y="2057400"/>
            <a:ext cx="5334448" cy="3811588"/>
          </a:xfrm>
        </p:spPr>
        <p:txBody>
          <a:bodyPr anchor="t">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Date Placeholder 2">
            <a:extLst>
              <a:ext uri="{FF2B5EF4-FFF2-40B4-BE49-F238E27FC236}">
                <a16:creationId xmlns:a16="http://schemas.microsoft.com/office/drawing/2014/main" id="{5829ED24-3C5F-4326-A304-DBDBA6CE7E1A}"/>
              </a:ext>
            </a:extLst>
          </p:cNvPr>
          <p:cNvSpPr>
            <a:spLocks noGrp="1"/>
          </p:cNvSpPr>
          <p:nvPr>
            <p:ph type="dt" sz="half" idx="10"/>
          </p:nvPr>
        </p:nvSpPr>
        <p:spPr/>
        <p:txBody>
          <a:bodyPr/>
          <a:lstStyle/>
          <a:p>
            <a:fld id="{58181197-43A6-44B7-9A8F-683BA10234EE}" type="datetime1">
              <a:rPr lang="en-US" noProof="0" smtClean="0"/>
              <a:t>3/28/2021</a:t>
            </a:fld>
            <a:endParaRPr lang="en-US" noProof="0" dirty="0"/>
          </a:p>
        </p:txBody>
      </p:sp>
      <p:sp>
        <p:nvSpPr>
          <p:cNvPr id="4" name="Footer Placeholder 3">
            <a:extLst>
              <a:ext uri="{FF2B5EF4-FFF2-40B4-BE49-F238E27FC236}">
                <a16:creationId xmlns:a16="http://schemas.microsoft.com/office/drawing/2014/main" id="{BF532AEE-3AAE-4FBF-969F-8A364CE8AEB6}"/>
              </a:ext>
            </a:extLst>
          </p:cNvPr>
          <p:cNvSpPr>
            <a:spLocks noGrp="1"/>
          </p:cNvSpPr>
          <p:nvPr>
            <p:ph type="ftr" sz="quarter" idx="11"/>
          </p:nvPr>
        </p:nvSpPr>
        <p:spPr/>
        <p:txBody>
          <a:bodyPr/>
          <a:lstStyle/>
          <a:p>
            <a:r>
              <a:rPr lang="en-US" noProof="0" dirty="0"/>
              <a:t>Add a footer</a:t>
            </a:r>
          </a:p>
        </p:txBody>
      </p:sp>
      <p:sp>
        <p:nvSpPr>
          <p:cNvPr id="8" name="Slide Number Placeholder 7">
            <a:extLst>
              <a:ext uri="{FF2B5EF4-FFF2-40B4-BE49-F238E27FC236}">
                <a16:creationId xmlns:a16="http://schemas.microsoft.com/office/drawing/2014/main" id="{6717C1A8-7DBE-4E24-BCA1-D820D780B9C5}"/>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119730552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Title and Content">
    <p:spTree>
      <p:nvGrpSpPr>
        <p:cNvPr id="1" name=""/>
        <p:cNvGrpSpPr/>
        <p:nvPr/>
      </p:nvGrpSpPr>
      <p:grpSpPr>
        <a:xfrm>
          <a:off x="0" y="0"/>
          <a:ext cx="0" cy="0"/>
          <a:chOff x="0" y="0"/>
          <a:chExt cx="0" cy="0"/>
        </a:xfrm>
      </p:grpSpPr>
      <p:sp>
        <p:nvSpPr>
          <p:cNvPr id="8"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chor="ctr" anchorCtr="0"/>
          <a:lstStyle>
            <a:lvl1pPr>
              <a:defRPr b="0"/>
            </a:lvl1pPr>
          </a:lstStyle>
          <a:p>
            <a:r>
              <a:rPr lang="en-US"/>
              <a:t>Click to edit Master title style</a:t>
            </a:r>
            <a:endParaRPr lang="en-US" dirty="0"/>
          </a:p>
        </p:txBody>
      </p:sp>
      <p:sp>
        <p:nvSpPr>
          <p:cNvPr id="4" name="Content Placeholder 3"/>
          <p:cNvSpPr>
            <a:spLocks noGrp="1"/>
          </p:cNvSpPr>
          <p:nvPr>
            <p:ph sz="half" idx="2" hasCustomPrompt="1"/>
          </p:nvPr>
        </p:nvSpPr>
        <p:spPr>
          <a:xfrm>
            <a:off x="810001" y="2222287"/>
            <a:ext cx="10571998" cy="3638764"/>
          </a:xfrm>
        </p:spPr>
        <p:txBody>
          <a:bodyPr>
            <a:normAutofit/>
          </a:bodyPr>
          <a:lstStyle>
            <a:lvl1pPr>
              <a:defRPr sz="2800"/>
            </a:lvl1pPr>
            <a:lvl2pPr>
              <a:defRPr sz="2800"/>
            </a:lvl2pPr>
            <a:lvl3pPr>
              <a:defRPr sz="2800"/>
            </a:lvl3pPr>
            <a:lvl4pPr>
              <a:defRPr sz="2800"/>
            </a:lvl4pPr>
            <a:lvl5pP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20466CE2-DFEE-46B8-AFB2-817272E3B703}"/>
              </a:ext>
            </a:extLst>
          </p:cNvPr>
          <p:cNvSpPr>
            <a:spLocks noGrp="1"/>
          </p:cNvSpPr>
          <p:nvPr>
            <p:ph type="dt" sz="half" idx="10"/>
          </p:nvPr>
        </p:nvSpPr>
        <p:spPr/>
        <p:txBody>
          <a:bodyPr/>
          <a:lstStyle/>
          <a:p>
            <a:fld id="{877F3C01-A497-4B53-BC94-9EF8D360B936}" type="datetime1">
              <a:rPr lang="en-US" noProof="0" smtClean="0"/>
              <a:t>3/28/2021</a:t>
            </a:fld>
            <a:endParaRPr lang="en-US" noProof="0" dirty="0"/>
          </a:p>
        </p:txBody>
      </p:sp>
      <p:sp>
        <p:nvSpPr>
          <p:cNvPr id="9" name="Footer Placeholder 8">
            <a:extLst>
              <a:ext uri="{FF2B5EF4-FFF2-40B4-BE49-F238E27FC236}">
                <a16:creationId xmlns:a16="http://schemas.microsoft.com/office/drawing/2014/main" id="{27E9A94A-136A-4208-8F98-012BDAC1A23C}"/>
              </a:ext>
            </a:extLst>
          </p:cNvPr>
          <p:cNvSpPr>
            <a:spLocks noGrp="1"/>
          </p:cNvSpPr>
          <p:nvPr>
            <p:ph type="ftr" sz="quarter" idx="11"/>
          </p:nvPr>
        </p:nvSpPr>
        <p:spPr/>
        <p:txBody>
          <a:bodyPr/>
          <a:lstStyle/>
          <a:p>
            <a:r>
              <a:rPr lang="en-US" noProof="0" dirty="0"/>
              <a:t>Add a footer</a:t>
            </a:r>
          </a:p>
        </p:txBody>
      </p:sp>
      <p:sp>
        <p:nvSpPr>
          <p:cNvPr id="10" name="Slide Number Placeholder 9">
            <a:extLst>
              <a:ext uri="{FF2B5EF4-FFF2-40B4-BE49-F238E27FC236}">
                <a16:creationId xmlns:a16="http://schemas.microsoft.com/office/drawing/2014/main" id="{81459C8B-DA0F-4808-A642-40471D1D2C96}"/>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133768823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489884"/>
            <a:ext cx="10561418" cy="1426004"/>
          </a:xfrm>
        </p:spPr>
        <p:txBody>
          <a:bodyPr anchor="ctr" anchorCtr="0">
            <a:normAutofit/>
          </a:bodyPr>
          <a:lstStyle>
            <a:lvl1pPr algn="ctr">
              <a:defRPr sz="4000" b="0">
                <a:ln>
                  <a:noFill/>
                </a:ln>
                <a:solidFill>
                  <a:schemeClr val="tx1"/>
                </a:solidFill>
                <a:latin typeface="+mj-lt"/>
              </a:defRPr>
            </a:lvl1pPr>
          </a:lstStyle>
          <a:p>
            <a:r>
              <a:rPr lang="en-US"/>
              <a:t>Click to edit Master title style</a:t>
            </a:r>
            <a:endParaRPr lang="en-US" dirty="0"/>
          </a:p>
        </p:txBody>
      </p:sp>
      <p:sp>
        <p:nvSpPr>
          <p:cNvPr id="9" name="Content Placeholder 8">
            <a:extLst>
              <a:ext uri="{FF2B5EF4-FFF2-40B4-BE49-F238E27FC236}">
                <a16:creationId xmlns:a16="http://schemas.microsoft.com/office/drawing/2014/main" id="{EC1FEB3F-0898-4AE0-B8C4-970BF80A3766}"/>
              </a:ext>
            </a:extLst>
          </p:cNvPr>
          <p:cNvSpPr>
            <a:spLocks noGrp="1"/>
          </p:cNvSpPr>
          <p:nvPr>
            <p:ph sz="quarter" idx="14"/>
          </p:nvPr>
        </p:nvSpPr>
        <p:spPr bwMode="ltGray">
          <a:xfrm>
            <a:off x="-5291" y="-57584"/>
            <a:ext cx="12192000" cy="4851400"/>
          </a:xfrm>
          <a:custGeom>
            <a:avLst/>
            <a:gdLst>
              <a:gd name="connsiteX0" fmla="*/ 0 w 10561638"/>
              <a:gd name="connsiteY0" fmla="*/ 0 h 3937000"/>
              <a:gd name="connsiteX1" fmla="*/ 1760273 w 10561638"/>
              <a:gd name="connsiteY1" fmla="*/ 0 h 3937000"/>
              <a:gd name="connsiteX2" fmla="*/ 1760273 w 10561638"/>
              <a:gd name="connsiteY2" fmla="*/ 0 h 3937000"/>
              <a:gd name="connsiteX3" fmla="*/ 4400683 w 10561638"/>
              <a:gd name="connsiteY3" fmla="*/ 0 h 3937000"/>
              <a:gd name="connsiteX4" fmla="*/ 10561638 w 10561638"/>
              <a:gd name="connsiteY4" fmla="*/ 0 h 3937000"/>
              <a:gd name="connsiteX5" fmla="*/ 10561638 w 10561638"/>
              <a:gd name="connsiteY5" fmla="*/ 2296583 h 3937000"/>
              <a:gd name="connsiteX6" fmla="*/ 10561638 w 10561638"/>
              <a:gd name="connsiteY6" fmla="*/ 2296583 h 3937000"/>
              <a:gd name="connsiteX7" fmla="*/ 10561638 w 10561638"/>
              <a:gd name="connsiteY7" fmla="*/ 3280833 h 3937000"/>
              <a:gd name="connsiteX8" fmla="*/ 10561638 w 10561638"/>
              <a:gd name="connsiteY8" fmla="*/ 3937000 h 3937000"/>
              <a:gd name="connsiteX9" fmla="*/ 4400683 w 10561638"/>
              <a:gd name="connsiteY9" fmla="*/ 3937000 h 3937000"/>
              <a:gd name="connsiteX10" fmla="*/ 2077263 w 10561638"/>
              <a:gd name="connsiteY10" fmla="*/ 4251330 h 3937000"/>
              <a:gd name="connsiteX11" fmla="*/ 1760273 w 10561638"/>
              <a:gd name="connsiteY11" fmla="*/ 3937000 h 3937000"/>
              <a:gd name="connsiteX12" fmla="*/ 0 w 10561638"/>
              <a:gd name="connsiteY12" fmla="*/ 3937000 h 3937000"/>
              <a:gd name="connsiteX13" fmla="*/ 0 w 10561638"/>
              <a:gd name="connsiteY13" fmla="*/ 3280833 h 3937000"/>
              <a:gd name="connsiteX14" fmla="*/ 0 w 10561638"/>
              <a:gd name="connsiteY14" fmla="*/ 2296583 h 3937000"/>
              <a:gd name="connsiteX15" fmla="*/ 0 w 10561638"/>
              <a:gd name="connsiteY15" fmla="*/ 2296583 h 3937000"/>
              <a:gd name="connsiteX16" fmla="*/ 0 w 10561638"/>
              <a:gd name="connsiteY16" fmla="*/ 0 h 393700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482983 w 10561638"/>
              <a:gd name="connsiteY9" fmla="*/ 39751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343283 w 10561638"/>
              <a:gd name="connsiteY9" fmla="*/ 39878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343283 w 10561638"/>
              <a:gd name="connsiteY9" fmla="*/ 39624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 name="connsiteX0" fmla="*/ 0 w 10561638"/>
              <a:gd name="connsiteY0" fmla="*/ 0 h 4251330"/>
              <a:gd name="connsiteX1" fmla="*/ 1760273 w 10561638"/>
              <a:gd name="connsiteY1" fmla="*/ 0 h 4251330"/>
              <a:gd name="connsiteX2" fmla="*/ 1760273 w 10561638"/>
              <a:gd name="connsiteY2" fmla="*/ 0 h 4251330"/>
              <a:gd name="connsiteX3" fmla="*/ 4400683 w 10561638"/>
              <a:gd name="connsiteY3" fmla="*/ 0 h 4251330"/>
              <a:gd name="connsiteX4" fmla="*/ 10561638 w 10561638"/>
              <a:gd name="connsiteY4" fmla="*/ 0 h 4251330"/>
              <a:gd name="connsiteX5" fmla="*/ 10561638 w 10561638"/>
              <a:gd name="connsiteY5" fmla="*/ 2296583 h 4251330"/>
              <a:gd name="connsiteX6" fmla="*/ 10561638 w 10561638"/>
              <a:gd name="connsiteY6" fmla="*/ 2296583 h 4251330"/>
              <a:gd name="connsiteX7" fmla="*/ 10561638 w 10561638"/>
              <a:gd name="connsiteY7" fmla="*/ 3280833 h 4251330"/>
              <a:gd name="connsiteX8" fmla="*/ 10561638 w 10561638"/>
              <a:gd name="connsiteY8" fmla="*/ 3937000 h 4251330"/>
              <a:gd name="connsiteX9" fmla="*/ 2343283 w 10561638"/>
              <a:gd name="connsiteY9" fmla="*/ 3924300 h 4251330"/>
              <a:gd name="connsiteX10" fmla="*/ 2077263 w 10561638"/>
              <a:gd name="connsiteY10" fmla="*/ 4251330 h 4251330"/>
              <a:gd name="connsiteX11" fmla="*/ 1760273 w 10561638"/>
              <a:gd name="connsiteY11" fmla="*/ 3937000 h 4251330"/>
              <a:gd name="connsiteX12" fmla="*/ 0 w 10561638"/>
              <a:gd name="connsiteY12" fmla="*/ 3937000 h 4251330"/>
              <a:gd name="connsiteX13" fmla="*/ 0 w 10561638"/>
              <a:gd name="connsiteY13" fmla="*/ 3280833 h 4251330"/>
              <a:gd name="connsiteX14" fmla="*/ 0 w 10561638"/>
              <a:gd name="connsiteY14" fmla="*/ 2296583 h 4251330"/>
              <a:gd name="connsiteX15" fmla="*/ 0 w 10561638"/>
              <a:gd name="connsiteY15" fmla="*/ 2296583 h 4251330"/>
              <a:gd name="connsiteX16" fmla="*/ 0 w 10561638"/>
              <a:gd name="connsiteY16" fmla="*/ 0 h 425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561638" h="4251330">
                <a:moveTo>
                  <a:pt x="0" y="0"/>
                </a:moveTo>
                <a:lnTo>
                  <a:pt x="1760273" y="0"/>
                </a:lnTo>
                <a:lnTo>
                  <a:pt x="1760273" y="0"/>
                </a:lnTo>
                <a:lnTo>
                  <a:pt x="4400683" y="0"/>
                </a:lnTo>
                <a:lnTo>
                  <a:pt x="10561638" y="0"/>
                </a:lnTo>
                <a:lnTo>
                  <a:pt x="10561638" y="2296583"/>
                </a:lnTo>
                <a:lnTo>
                  <a:pt x="10561638" y="2296583"/>
                </a:lnTo>
                <a:lnTo>
                  <a:pt x="10561638" y="3280833"/>
                </a:lnTo>
                <a:lnTo>
                  <a:pt x="10561638" y="3937000"/>
                </a:lnTo>
                <a:lnTo>
                  <a:pt x="2343283" y="3924300"/>
                </a:lnTo>
                <a:lnTo>
                  <a:pt x="2077263" y="4251330"/>
                </a:lnTo>
                <a:lnTo>
                  <a:pt x="1760273" y="3937000"/>
                </a:lnTo>
                <a:lnTo>
                  <a:pt x="0" y="3937000"/>
                </a:lnTo>
                <a:lnTo>
                  <a:pt x="0" y="3280833"/>
                </a:lnTo>
                <a:lnTo>
                  <a:pt x="0" y="2296583"/>
                </a:lnTo>
                <a:lnTo>
                  <a:pt x="0" y="2296583"/>
                </a:lnTo>
                <a:lnTo>
                  <a:pt x="0" y="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effectLst>
            <a:innerShdw blurRad="63500" dist="50800" dir="5400000">
              <a:prstClr val="black">
                <a:alpha val="50000"/>
              </a:prstClr>
            </a:innerShdw>
          </a:effectLst>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F1FE71A4-2AD7-44A1-9075-3AB1A226C1C2}"/>
              </a:ext>
            </a:extLst>
          </p:cNvPr>
          <p:cNvSpPr>
            <a:spLocks noGrp="1"/>
          </p:cNvSpPr>
          <p:nvPr>
            <p:ph type="dt" sz="half" idx="15"/>
          </p:nvPr>
        </p:nvSpPr>
        <p:spPr/>
        <p:txBody>
          <a:bodyPr/>
          <a:lstStyle/>
          <a:p>
            <a:fld id="{4C3B09AA-9611-4289-A3AE-BA7D11E722B4}" type="datetime1">
              <a:rPr lang="en-US" noProof="0" smtClean="0"/>
              <a:t>3/28/2021</a:t>
            </a:fld>
            <a:endParaRPr lang="en-US" noProof="0" dirty="0"/>
          </a:p>
        </p:txBody>
      </p:sp>
      <p:sp>
        <p:nvSpPr>
          <p:cNvPr id="4" name="Footer Placeholder 3">
            <a:extLst>
              <a:ext uri="{FF2B5EF4-FFF2-40B4-BE49-F238E27FC236}">
                <a16:creationId xmlns:a16="http://schemas.microsoft.com/office/drawing/2014/main" id="{0F5F74D3-28C0-4AA1-8508-75D32DA3C2A0}"/>
              </a:ext>
            </a:extLst>
          </p:cNvPr>
          <p:cNvSpPr>
            <a:spLocks noGrp="1"/>
          </p:cNvSpPr>
          <p:nvPr>
            <p:ph type="ftr" sz="quarter" idx="16"/>
          </p:nvPr>
        </p:nvSpPr>
        <p:spPr/>
        <p:txBody>
          <a:bodyPr/>
          <a:lstStyle/>
          <a:p>
            <a:r>
              <a:rPr lang="en-US" noProof="0" dirty="0"/>
              <a:t>Add a footer</a:t>
            </a:r>
          </a:p>
        </p:txBody>
      </p:sp>
      <p:sp>
        <p:nvSpPr>
          <p:cNvPr id="8" name="Slide Number Placeholder 7">
            <a:extLst>
              <a:ext uri="{FF2B5EF4-FFF2-40B4-BE49-F238E27FC236}">
                <a16:creationId xmlns:a16="http://schemas.microsoft.com/office/drawing/2014/main" id="{77D83112-B341-46D2-8B30-46DBC3DAE35A}"/>
              </a:ext>
            </a:extLst>
          </p:cNvPr>
          <p:cNvSpPr>
            <a:spLocks noGrp="1"/>
          </p:cNvSpPr>
          <p:nvPr>
            <p:ph type="sldNum" sz="quarter" idx="17"/>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233111749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ltGray">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ffectLst>
            <a:innerShdw blurRad="63500" dist="50800" dir="5400000">
              <a:prstClr val="black">
                <a:alpha val="50000"/>
              </a:prstClr>
            </a:innerShdw>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nchor="ctr" anchorCtr="0"/>
          <a:lstStyle>
            <a:lvl1pPr>
              <a:defRPr b="0"/>
            </a:lvl1p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913A633-0BBE-491F-94FD-A319FC7D2B1A}"/>
              </a:ext>
            </a:extLst>
          </p:cNvPr>
          <p:cNvSpPr>
            <a:spLocks noGrp="1"/>
          </p:cNvSpPr>
          <p:nvPr>
            <p:ph type="dt" sz="half" idx="10"/>
          </p:nvPr>
        </p:nvSpPr>
        <p:spPr/>
        <p:txBody>
          <a:bodyPr/>
          <a:lstStyle/>
          <a:p>
            <a:fld id="{B30A2B0C-2842-4612-A6BE-09BD782C4E29}" type="datetime1">
              <a:rPr lang="en-US" noProof="0" smtClean="0"/>
              <a:t>3/28/2021</a:t>
            </a:fld>
            <a:endParaRPr lang="en-US" noProof="0" dirty="0"/>
          </a:p>
        </p:txBody>
      </p:sp>
      <p:sp>
        <p:nvSpPr>
          <p:cNvPr id="8" name="Footer Placeholder 7">
            <a:extLst>
              <a:ext uri="{FF2B5EF4-FFF2-40B4-BE49-F238E27FC236}">
                <a16:creationId xmlns:a16="http://schemas.microsoft.com/office/drawing/2014/main" id="{9916FEDE-3F7F-4F2C-A341-BDA56AA7C2AC}"/>
              </a:ext>
            </a:extLst>
          </p:cNvPr>
          <p:cNvSpPr>
            <a:spLocks noGrp="1"/>
          </p:cNvSpPr>
          <p:nvPr>
            <p:ph type="ftr" sz="quarter" idx="11"/>
          </p:nvPr>
        </p:nvSpPr>
        <p:spPr/>
        <p:txBody>
          <a:bodyPr/>
          <a:lstStyle/>
          <a:p>
            <a:r>
              <a:rPr lang="en-US" noProof="0" dirty="0"/>
              <a:t>Add a footer</a:t>
            </a:r>
          </a:p>
        </p:txBody>
      </p:sp>
      <p:sp>
        <p:nvSpPr>
          <p:cNvPr id="9" name="Slide Number Placeholder 8">
            <a:extLst>
              <a:ext uri="{FF2B5EF4-FFF2-40B4-BE49-F238E27FC236}">
                <a16:creationId xmlns:a16="http://schemas.microsoft.com/office/drawing/2014/main" id="{0C1EE25F-3E3B-45D3-B259-498E69BF2D67}"/>
              </a:ext>
            </a:extLst>
          </p:cNvPr>
          <p:cNvSpPr>
            <a:spLocks noGrp="1"/>
          </p:cNvSpPr>
          <p:nvPr>
            <p:ph type="sldNum" sz="quarter" idx="12"/>
          </p:nvPr>
        </p:nvSpPr>
        <p:spPr/>
        <p:txBody>
          <a:body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424028167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White">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p:spPr>
        <p:txBody>
          <a:bodyPr vert="horz" lIns="91440" tIns="45720" rIns="91440" bIns="45720" rtlCol="0" anchor="ctr" anchorCtr="0">
            <a:noAutofit/>
          </a:bodyPr>
          <a:lstStyle/>
          <a:p>
            <a:r>
              <a:rPr lang="en-US" noProof="0"/>
              <a:t>Click to edit Master title style</a:t>
            </a:r>
          </a:p>
        </p:txBody>
      </p:sp>
      <p:sp>
        <p:nvSpPr>
          <p:cNvPr id="3" name="Text Placeholder 2"/>
          <p:cNvSpPr>
            <a:spLocks noGrp="1"/>
          </p:cNvSpPr>
          <p:nvPr>
            <p:ph type="body" idx="1"/>
          </p:nvPr>
        </p:nvSpPr>
        <p:spPr>
          <a:xfrm>
            <a:off x="810000" y="2184401"/>
            <a:ext cx="10563285" cy="3674397"/>
          </a:xfrm>
          <a:prstGeom prst="rect">
            <a:avLst/>
          </a:prstGeom>
          <a:effectLst/>
        </p:spPr>
        <p:txBody>
          <a:bodyPr vert="horz" lIns="91440" tIns="45720" rIns="91440" bIns="45720" rtlCol="0" anchor="ctr">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r>
              <a:rPr lang="en-US" noProof="0" dirty="0"/>
              <a:t>Add a footer</a:t>
            </a: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B3995E92-172D-4CFC-9D6B-C8D2BAE2FB47}" type="datetime1">
              <a:rPr lang="en-US" noProof="0" smtClean="0"/>
              <a:t>3/28/2021</a:t>
            </a:fld>
            <a:endParaRPr lang="en-US" noProof="0"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A4942799-31AF-4FF8-9D79-C1A3E01FB207}" type="slidenum">
              <a:rPr lang="en-US" noProof="0" smtClean="0"/>
              <a:t>‹#›</a:t>
            </a:fld>
            <a:endParaRPr lang="en-US" noProof="0" dirty="0"/>
          </a:p>
        </p:txBody>
      </p:sp>
    </p:spTree>
    <p:extLst>
      <p:ext uri="{BB962C8B-B14F-4D97-AF65-F5344CB8AC3E}">
        <p14:creationId xmlns:p14="http://schemas.microsoft.com/office/powerpoint/2010/main" val="3689481523"/>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87" r:id="rId3"/>
    <p:sldLayoutId id="2147483688" r:id="rId4"/>
    <p:sldLayoutId id="2147483689" r:id="rId5"/>
    <p:sldLayoutId id="2147483681" r:id="rId6"/>
    <p:sldLayoutId id="2147483690" r:id="rId7"/>
    <p:sldLayoutId id="2147483682" r:id="rId8"/>
    <p:sldLayoutId id="2147483674" r:id="rId9"/>
    <p:sldLayoutId id="2147483675" r:id="rId10"/>
    <p:sldLayoutId id="2147483677" r:id="rId11"/>
    <p:sldLayoutId id="2147483678" r:id="rId12"/>
    <p:sldLayoutId id="2147483679" r:id="rId13"/>
    <p:sldLayoutId id="2147483680" r:id="rId14"/>
    <p:sldLayoutId id="2147483683" r:id="rId15"/>
    <p:sldLayoutId id="2147483684" r:id="rId16"/>
    <p:sldLayoutId id="2147483686" r:id="rId17"/>
  </p:sldLayoutIdLst>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hf hdr="0" ftr="0" dt="0"/>
  <p:txStyles>
    <p:titleStyle>
      <a:lvl1pPr algn="l" defTabSz="457200" rtl="0" eaLnBrk="1" latinLnBrk="0" hangingPunct="1">
        <a:spcBef>
          <a:spcPct val="0"/>
        </a:spcBef>
        <a:buNone/>
        <a:defRPr sz="4000" b="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SzPct val="80000"/>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SzPct val="80000"/>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SzPct val="80000"/>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SzPct val="80000"/>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bwMode="grayWhite">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37BC-7D91-4F83-845D-70080D7DD6FC}"/>
              </a:ext>
            </a:extLst>
          </p:cNvPr>
          <p:cNvSpPr>
            <a:spLocks noGrp="1"/>
          </p:cNvSpPr>
          <p:nvPr>
            <p:ph type="ctrTitle"/>
          </p:nvPr>
        </p:nvSpPr>
        <p:spPr bwMode="black">
          <a:xfrm>
            <a:off x="755728" y="1449147"/>
            <a:ext cx="10680543" cy="2971051"/>
          </a:xfrm>
        </p:spPr>
        <p:txBody>
          <a:bodyPr/>
          <a:lstStyle/>
          <a:p>
            <a:r>
              <a:rPr lang="en-US" sz="66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“Where You Stand Depends On Where You Sit”</a:t>
            </a:r>
          </a:p>
        </p:txBody>
      </p:sp>
      <p:sp>
        <p:nvSpPr>
          <p:cNvPr id="3" name="Subtitle 2">
            <a:extLst>
              <a:ext uri="{FF2B5EF4-FFF2-40B4-BE49-F238E27FC236}">
                <a16:creationId xmlns:a16="http://schemas.microsoft.com/office/drawing/2014/main" id="{59E5DACC-1D74-41AD-B036-C015472B948F}"/>
              </a:ext>
            </a:extLst>
          </p:cNvPr>
          <p:cNvSpPr>
            <a:spLocks noGrp="1"/>
          </p:cNvSpPr>
          <p:nvPr>
            <p:ph type="subTitle" idx="1"/>
          </p:nvPr>
        </p:nvSpPr>
        <p:spPr>
          <a:xfrm>
            <a:off x="1114815" y="5280847"/>
            <a:ext cx="10308921" cy="881958"/>
          </a:xfrm>
        </p:spPr>
        <p:txBody>
          <a:bodyPr>
            <a:noAutofit/>
          </a:bodyPr>
          <a:lstStyle/>
          <a:p>
            <a:pPr algn="l"/>
            <a:r>
              <a:rPr lang="en-US" sz="4800" i="1" dirty="0">
                <a:latin typeface="Segoe UI Semibold" panose="020B0702040204020203" pitchFamily="34" charset="0"/>
                <a:cs typeface="Segoe UI Semibold" panose="020B0702040204020203" pitchFamily="34" charset="0"/>
              </a:rPr>
              <a:t>Scripture Reading: Psalm 26</a:t>
            </a:r>
          </a:p>
        </p:txBody>
      </p:sp>
      <p:pic>
        <p:nvPicPr>
          <p:cNvPr id="5" name="Picture 4" descr="A close up of a logo&#10;&#10;Description automatically generated">
            <a:extLst>
              <a:ext uri="{FF2B5EF4-FFF2-40B4-BE49-F238E27FC236}">
                <a16:creationId xmlns:a16="http://schemas.microsoft.com/office/drawing/2014/main" id="{57EABE6C-650D-4F04-83F1-4687789E008F}"/>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87683" y="6333795"/>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61397584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65665-583F-4DD8-814D-FECA92009E9A}"/>
              </a:ext>
            </a:extLst>
          </p:cNvPr>
          <p:cNvSpPr>
            <a:spLocks noGrp="1"/>
          </p:cNvSpPr>
          <p:nvPr>
            <p:ph type="title"/>
          </p:nvPr>
        </p:nvSpPr>
        <p:spPr bwMode="white"/>
        <p:txBody>
          <a:bodyPr/>
          <a:lstStyle/>
          <a:p>
            <a:r>
              <a:rPr lang="en-US" sz="56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Be Careful Where You Sit, Because That Is Where You Will Stand</a:t>
            </a:r>
            <a:br>
              <a:rPr lang="en-US" sz="54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br>
            <a:br>
              <a:rPr lang="en-US" sz="10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br>
            <a:br>
              <a:rPr lang="en-US" sz="10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br>
            <a:r>
              <a:rPr lang="en-US" sz="4600" i="1"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Psalm 1:1-2; 26:3-5, 11-12</a:t>
            </a:r>
            <a:endParaRPr lang="en-US" sz="46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p:txBody>
      </p:sp>
      <p:sp>
        <p:nvSpPr>
          <p:cNvPr id="4" name="Slide Number Placeholder 3">
            <a:extLst>
              <a:ext uri="{FF2B5EF4-FFF2-40B4-BE49-F238E27FC236}">
                <a16:creationId xmlns:a16="http://schemas.microsoft.com/office/drawing/2014/main" id="{68971C6A-6BCB-475A-8410-21E4F072875F}"/>
              </a:ext>
            </a:extLst>
          </p:cNvPr>
          <p:cNvSpPr>
            <a:spLocks noGrp="1"/>
          </p:cNvSpPr>
          <p:nvPr>
            <p:ph type="sldNum" sz="quarter" idx="12"/>
          </p:nvPr>
        </p:nvSpPr>
        <p:spPr>
          <a:xfrm>
            <a:off x="10892339" y="6322978"/>
            <a:ext cx="1062155" cy="316972"/>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t>10</a:t>
            </a:fld>
            <a:endParaRPr lang="en-US" sz="1200" dirty="0">
              <a:solidFill>
                <a:schemeClr val="tx1"/>
              </a:solidFill>
              <a:latin typeface="Segoe UI" panose="020B0502040204020203" pitchFamily="34" charset="0"/>
              <a:cs typeface="Segoe UI" panose="020B0502040204020203" pitchFamily="34" charset="0"/>
            </a:endParaRPr>
          </a:p>
        </p:txBody>
      </p:sp>
      <p:pic>
        <p:nvPicPr>
          <p:cNvPr id="5" name="Picture 4" descr="A close up of a logo&#10;&#10;Description automatically generated">
            <a:extLst>
              <a:ext uri="{FF2B5EF4-FFF2-40B4-BE49-F238E27FC236}">
                <a16:creationId xmlns:a16="http://schemas.microsoft.com/office/drawing/2014/main" id="{584ACFA5-A5DC-4DFF-A9FE-E4F8A2608DDB}"/>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73214648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ext&#10;&#10;Description automatically generated">
            <a:extLst>
              <a:ext uri="{FF2B5EF4-FFF2-40B4-BE49-F238E27FC236}">
                <a16:creationId xmlns:a16="http://schemas.microsoft.com/office/drawing/2014/main" id="{BB4E0441-899C-4417-B852-418762779CD3}"/>
              </a:ext>
            </a:extLst>
          </p:cNvPr>
          <p:cNvPicPr>
            <a:picLocks noChangeAspect="1"/>
          </p:cNvPicPr>
          <p:nvPr/>
        </p:nvPicPr>
        <p:blipFill>
          <a:blip r:embed="rId3"/>
          <a:stretch>
            <a:fillRect/>
          </a:stretch>
        </p:blipFill>
        <p:spPr>
          <a:xfrm rot="1386888">
            <a:off x="7836364" y="465130"/>
            <a:ext cx="2686608" cy="1962504"/>
          </a:xfrm>
          <a:prstGeom prst="rect">
            <a:avLst/>
          </a:prstGeom>
        </p:spPr>
      </p:pic>
      <p:sp>
        <p:nvSpPr>
          <p:cNvPr id="3" name="Content Placeholder 2">
            <a:extLst>
              <a:ext uri="{FF2B5EF4-FFF2-40B4-BE49-F238E27FC236}">
                <a16:creationId xmlns:a16="http://schemas.microsoft.com/office/drawing/2014/main" id="{21CF0C0B-47F1-464B-88EF-B1989663479C}"/>
              </a:ext>
            </a:extLst>
          </p:cNvPr>
          <p:cNvSpPr>
            <a:spLocks noGrp="1"/>
          </p:cNvSpPr>
          <p:nvPr>
            <p:ph sz="half" idx="1"/>
          </p:nvPr>
        </p:nvSpPr>
        <p:spPr/>
        <p:txBody>
          <a:bodyPr>
            <a:normAutofit/>
          </a:bodyPr>
          <a:lstStyle/>
          <a:p>
            <a:pPr marL="0" indent="0" algn="ctr">
              <a:buNone/>
            </a:pPr>
            <a:r>
              <a:rPr lang="en-US" sz="5400" dirty="0">
                <a:latin typeface="Segoe UI Semibold" panose="020B0702040204020203" pitchFamily="34" charset="0"/>
                <a:cs typeface="Segoe UI Semibold" panose="020B0702040204020203" pitchFamily="34" charset="0"/>
              </a:rPr>
              <a:t>Unbelievers in Faithlessness</a:t>
            </a:r>
            <a:endParaRPr lang="en-US" sz="5400" i="1" dirty="0">
              <a:latin typeface="Segoe UI" panose="020B0502040204020203" pitchFamily="34" charset="0"/>
              <a:cs typeface="Segoe UI" panose="020B0502040204020203" pitchFamily="34" charset="0"/>
            </a:endParaRPr>
          </a:p>
        </p:txBody>
      </p:sp>
      <p:sp>
        <p:nvSpPr>
          <p:cNvPr id="4" name="Content Placeholder 3">
            <a:extLst>
              <a:ext uri="{FF2B5EF4-FFF2-40B4-BE49-F238E27FC236}">
                <a16:creationId xmlns:a16="http://schemas.microsoft.com/office/drawing/2014/main" id="{9353A980-ADD3-49DF-ACFE-8E50E3F2ABCF}"/>
              </a:ext>
            </a:extLst>
          </p:cNvPr>
          <p:cNvSpPr>
            <a:spLocks noGrp="1"/>
          </p:cNvSpPr>
          <p:nvPr>
            <p:ph sz="half" idx="13"/>
          </p:nvPr>
        </p:nvSpPr>
        <p:spPr>
          <a:xfrm>
            <a:off x="6426916" y="2623633"/>
            <a:ext cx="5186363" cy="3237416"/>
          </a:xfrm>
        </p:spPr>
        <p:txBody>
          <a:bodyPr>
            <a:noAutofit/>
          </a:bodyPr>
          <a:lstStyle/>
          <a:p>
            <a:pPr marL="0" indent="0" algn="ctr">
              <a:spcBef>
                <a:spcPts val="1800"/>
              </a:spcBef>
              <a:buNone/>
            </a:pPr>
            <a:r>
              <a:rPr lang="en-US" sz="4800" dirty="0">
                <a:latin typeface="Segoe UI" panose="020B0502040204020203" pitchFamily="34" charset="0"/>
                <a:cs typeface="Segoe UI" panose="020B0502040204020203" pitchFamily="34" charset="0"/>
              </a:rPr>
              <a:t>You will stand in darkness and spiritual death </a:t>
            </a:r>
            <a:r>
              <a:rPr lang="en-US" sz="4400" i="1" dirty="0">
                <a:latin typeface="Segoe UI" panose="020B0502040204020203" pitchFamily="34" charset="0"/>
                <a:cs typeface="Segoe UI" panose="020B0502040204020203" pitchFamily="34" charset="0"/>
              </a:rPr>
              <a:t>Ephesians 4:17-19</a:t>
            </a:r>
          </a:p>
        </p:txBody>
      </p:sp>
      <p:sp>
        <p:nvSpPr>
          <p:cNvPr id="6" name="Slide Number Placeholder 5">
            <a:extLst>
              <a:ext uri="{FF2B5EF4-FFF2-40B4-BE49-F238E27FC236}">
                <a16:creationId xmlns:a16="http://schemas.microsoft.com/office/drawing/2014/main" id="{EC8316BF-1C03-486B-80BF-A92D0FFD0603}"/>
              </a:ext>
            </a:extLst>
          </p:cNvPr>
          <p:cNvSpPr>
            <a:spLocks noGrp="1"/>
          </p:cNvSpPr>
          <p:nvPr>
            <p:ph type="sldNum" sz="quarter" idx="16"/>
          </p:nvPr>
        </p:nvSpPr>
        <p:spPr>
          <a:xfrm>
            <a:off x="10892340" y="6430937"/>
            <a:ext cx="1062155" cy="276039"/>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pPr/>
              <a:t>11</a:t>
            </a:fld>
            <a:endParaRPr lang="en-US" sz="1200" dirty="0">
              <a:solidFill>
                <a:schemeClr val="tx1"/>
              </a:solidFill>
              <a:latin typeface="Segoe UI" panose="020B0502040204020203" pitchFamily="34" charset="0"/>
              <a:cs typeface="Segoe UI" panose="020B0502040204020203" pitchFamily="34" charset="0"/>
            </a:endParaRPr>
          </a:p>
        </p:txBody>
      </p:sp>
      <p:pic>
        <p:nvPicPr>
          <p:cNvPr id="7" name="Picture 6" descr="A close up of a logo&#10;&#10;Description automatically generated">
            <a:extLst>
              <a:ext uri="{FF2B5EF4-FFF2-40B4-BE49-F238E27FC236}">
                <a16:creationId xmlns:a16="http://schemas.microsoft.com/office/drawing/2014/main" id="{A32E3FB4-A874-4576-886A-A802A68CA1A0}"/>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9" name="Title 1">
            <a:extLst>
              <a:ext uri="{FF2B5EF4-FFF2-40B4-BE49-F238E27FC236}">
                <a16:creationId xmlns:a16="http://schemas.microsoft.com/office/drawing/2014/main" id="{A5B018CE-C4EB-4807-B5C0-D7DA4A464682}"/>
              </a:ext>
            </a:extLst>
          </p:cNvPr>
          <p:cNvSpPr>
            <a:spLocks noGrp="1"/>
          </p:cNvSpPr>
          <p:nvPr>
            <p:ph type="title"/>
          </p:nvPr>
        </p:nvSpPr>
        <p:spPr>
          <a:xfrm>
            <a:off x="451514" y="306557"/>
            <a:ext cx="5288469" cy="1139825"/>
          </a:xfrm>
        </p:spPr>
        <p:txBody>
          <a:bodyPr/>
          <a:lstStyle/>
          <a:p>
            <a:pPr algn="ctr"/>
            <a:r>
              <a:rPr lang="en-US" sz="60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Sit With</a:t>
            </a:r>
          </a:p>
        </p:txBody>
      </p:sp>
    </p:spTree>
    <p:extLst>
      <p:ext uri="{BB962C8B-B14F-4D97-AF65-F5344CB8AC3E}">
        <p14:creationId xmlns:p14="http://schemas.microsoft.com/office/powerpoint/2010/main" val="349143822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CF0C0B-47F1-464B-88EF-B1989663479C}"/>
              </a:ext>
            </a:extLst>
          </p:cNvPr>
          <p:cNvSpPr>
            <a:spLocks noGrp="1"/>
          </p:cNvSpPr>
          <p:nvPr>
            <p:ph sz="half" idx="1"/>
          </p:nvPr>
        </p:nvSpPr>
        <p:spPr/>
        <p:txBody>
          <a:bodyPr>
            <a:normAutofit/>
          </a:bodyPr>
          <a:lstStyle/>
          <a:p>
            <a:pPr marL="0" indent="0" algn="ctr">
              <a:buNone/>
            </a:pPr>
            <a:r>
              <a:rPr lang="en-US" sz="5400" dirty="0">
                <a:latin typeface="Segoe UI Semibold" panose="020B0702040204020203" pitchFamily="34" charset="0"/>
                <a:cs typeface="Segoe UI Semibold" panose="020B0702040204020203" pitchFamily="34" charset="0"/>
              </a:rPr>
              <a:t>The World in Immorality</a:t>
            </a:r>
            <a:endParaRPr lang="en-US" sz="5400" i="1" dirty="0">
              <a:latin typeface="Segoe UI" panose="020B0502040204020203" pitchFamily="34" charset="0"/>
              <a:cs typeface="Segoe UI" panose="020B0502040204020203" pitchFamily="34" charset="0"/>
            </a:endParaRPr>
          </a:p>
        </p:txBody>
      </p:sp>
      <p:sp>
        <p:nvSpPr>
          <p:cNvPr id="4" name="Content Placeholder 3">
            <a:extLst>
              <a:ext uri="{FF2B5EF4-FFF2-40B4-BE49-F238E27FC236}">
                <a16:creationId xmlns:a16="http://schemas.microsoft.com/office/drawing/2014/main" id="{9353A980-ADD3-49DF-ACFE-8E50E3F2ABCF}"/>
              </a:ext>
            </a:extLst>
          </p:cNvPr>
          <p:cNvSpPr>
            <a:spLocks noGrp="1"/>
          </p:cNvSpPr>
          <p:nvPr>
            <p:ph sz="half" idx="13"/>
          </p:nvPr>
        </p:nvSpPr>
        <p:spPr>
          <a:xfrm>
            <a:off x="6426916" y="3015575"/>
            <a:ext cx="5186363" cy="2548646"/>
          </a:xfrm>
        </p:spPr>
        <p:txBody>
          <a:bodyPr>
            <a:noAutofit/>
          </a:bodyPr>
          <a:lstStyle/>
          <a:p>
            <a:pPr marL="0" indent="0" algn="ctr">
              <a:spcBef>
                <a:spcPts val="1800"/>
              </a:spcBef>
              <a:buNone/>
            </a:pPr>
            <a:r>
              <a:rPr lang="en-US" sz="4800" dirty="0">
                <a:latin typeface="Segoe UI" panose="020B0502040204020203" pitchFamily="34" charset="0"/>
                <a:cs typeface="Segoe UI" panose="020B0502040204020203" pitchFamily="34" charset="0"/>
              </a:rPr>
              <a:t>You will stand condemned in sin </a:t>
            </a:r>
            <a:r>
              <a:rPr lang="en-US" sz="4400" i="1" dirty="0">
                <a:latin typeface="Segoe UI" panose="020B0502040204020203" pitchFamily="34" charset="0"/>
                <a:cs typeface="Segoe UI" panose="020B0502040204020203" pitchFamily="34" charset="0"/>
              </a:rPr>
              <a:t>Romans 1:32</a:t>
            </a:r>
          </a:p>
        </p:txBody>
      </p:sp>
      <p:sp>
        <p:nvSpPr>
          <p:cNvPr id="6" name="Slide Number Placeholder 5">
            <a:extLst>
              <a:ext uri="{FF2B5EF4-FFF2-40B4-BE49-F238E27FC236}">
                <a16:creationId xmlns:a16="http://schemas.microsoft.com/office/drawing/2014/main" id="{EC8316BF-1C03-486B-80BF-A92D0FFD0603}"/>
              </a:ext>
            </a:extLst>
          </p:cNvPr>
          <p:cNvSpPr>
            <a:spLocks noGrp="1"/>
          </p:cNvSpPr>
          <p:nvPr>
            <p:ph type="sldNum" sz="quarter" idx="16"/>
          </p:nvPr>
        </p:nvSpPr>
        <p:spPr>
          <a:xfrm>
            <a:off x="10892340" y="6430937"/>
            <a:ext cx="1062155" cy="276039"/>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pPr/>
              <a:t>12</a:t>
            </a:fld>
            <a:endParaRPr lang="en-US" sz="1200" dirty="0">
              <a:solidFill>
                <a:schemeClr val="tx1"/>
              </a:solidFill>
              <a:latin typeface="Segoe UI" panose="020B0502040204020203" pitchFamily="34" charset="0"/>
              <a:cs typeface="Segoe UI" panose="020B0502040204020203" pitchFamily="34" charset="0"/>
            </a:endParaRPr>
          </a:p>
        </p:txBody>
      </p:sp>
      <p:pic>
        <p:nvPicPr>
          <p:cNvPr id="7" name="Picture 6" descr="A close up of a logo&#10;&#10;Description automatically generated">
            <a:extLst>
              <a:ext uri="{FF2B5EF4-FFF2-40B4-BE49-F238E27FC236}">
                <a16:creationId xmlns:a16="http://schemas.microsoft.com/office/drawing/2014/main" id="{A32E3FB4-A874-4576-886A-A802A68CA1A0}"/>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9" name="Title 1">
            <a:extLst>
              <a:ext uri="{FF2B5EF4-FFF2-40B4-BE49-F238E27FC236}">
                <a16:creationId xmlns:a16="http://schemas.microsoft.com/office/drawing/2014/main" id="{A5B018CE-C4EB-4807-B5C0-D7DA4A464682}"/>
              </a:ext>
            </a:extLst>
          </p:cNvPr>
          <p:cNvSpPr>
            <a:spLocks noGrp="1"/>
          </p:cNvSpPr>
          <p:nvPr>
            <p:ph type="title"/>
          </p:nvPr>
        </p:nvSpPr>
        <p:spPr>
          <a:xfrm>
            <a:off x="451514" y="306557"/>
            <a:ext cx="5288469" cy="1139825"/>
          </a:xfrm>
        </p:spPr>
        <p:txBody>
          <a:bodyPr/>
          <a:lstStyle/>
          <a:p>
            <a:pPr algn="ctr"/>
            <a:r>
              <a:rPr lang="en-US" sz="60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Sit With</a:t>
            </a:r>
          </a:p>
        </p:txBody>
      </p:sp>
      <p:pic>
        <p:nvPicPr>
          <p:cNvPr id="10" name="Picture 9" descr="Text&#10;&#10;Description automatically generated">
            <a:extLst>
              <a:ext uri="{FF2B5EF4-FFF2-40B4-BE49-F238E27FC236}">
                <a16:creationId xmlns:a16="http://schemas.microsoft.com/office/drawing/2014/main" id="{BE15EBD9-44BF-4F07-80F8-A61079A0CE3A}"/>
              </a:ext>
            </a:extLst>
          </p:cNvPr>
          <p:cNvPicPr>
            <a:picLocks noChangeAspect="1"/>
          </p:cNvPicPr>
          <p:nvPr/>
        </p:nvPicPr>
        <p:blipFill>
          <a:blip r:embed="rId4"/>
          <a:stretch>
            <a:fillRect/>
          </a:stretch>
        </p:blipFill>
        <p:spPr>
          <a:xfrm rot="1386888">
            <a:off x="7836364" y="465130"/>
            <a:ext cx="2686608" cy="1962504"/>
          </a:xfrm>
          <a:prstGeom prst="rect">
            <a:avLst/>
          </a:prstGeom>
        </p:spPr>
      </p:pic>
    </p:spTree>
    <p:extLst>
      <p:ext uri="{BB962C8B-B14F-4D97-AF65-F5344CB8AC3E}">
        <p14:creationId xmlns:p14="http://schemas.microsoft.com/office/powerpoint/2010/main" val="335333257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CF0C0B-47F1-464B-88EF-B1989663479C}"/>
              </a:ext>
            </a:extLst>
          </p:cNvPr>
          <p:cNvSpPr>
            <a:spLocks noGrp="1"/>
          </p:cNvSpPr>
          <p:nvPr>
            <p:ph sz="half" idx="1"/>
          </p:nvPr>
        </p:nvSpPr>
        <p:spPr/>
        <p:txBody>
          <a:bodyPr>
            <a:normAutofit/>
          </a:bodyPr>
          <a:lstStyle/>
          <a:p>
            <a:pPr marL="0" indent="0" algn="ctr">
              <a:spcBef>
                <a:spcPts val="600"/>
              </a:spcBef>
              <a:spcAft>
                <a:spcPts val="0"/>
              </a:spcAft>
              <a:buNone/>
            </a:pPr>
            <a:r>
              <a:rPr lang="en-US" sz="5400" dirty="0">
                <a:latin typeface="Segoe UI Semibold" panose="020B0702040204020203" pitchFamily="34" charset="0"/>
                <a:cs typeface="Segoe UI Semibold" panose="020B0702040204020203" pitchFamily="34" charset="0"/>
              </a:rPr>
              <a:t>The Feet of Jesus</a:t>
            </a:r>
          </a:p>
          <a:p>
            <a:pPr marL="0" indent="0" algn="ctr">
              <a:spcBef>
                <a:spcPts val="600"/>
              </a:spcBef>
              <a:spcAft>
                <a:spcPts val="0"/>
              </a:spcAft>
              <a:buNone/>
            </a:pPr>
            <a:r>
              <a:rPr lang="en-US" sz="4400" dirty="0">
                <a:latin typeface="Segoe UI Semibold" panose="020B0702040204020203" pitchFamily="34" charset="0"/>
                <a:cs typeface="Segoe UI Semibold" panose="020B0702040204020203" pitchFamily="34" charset="0"/>
              </a:rPr>
              <a:t>(learn His gospel)</a:t>
            </a:r>
            <a:endParaRPr lang="en-US" sz="4400" dirty="0">
              <a:latin typeface="Segoe UI" panose="020B0502040204020203" pitchFamily="34" charset="0"/>
              <a:cs typeface="Segoe UI" panose="020B0502040204020203" pitchFamily="34" charset="0"/>
            </a:endParaRPr>
          </a:p>
        </p:txBody>
      </p:sp>
      <p:sp>
        <p:nvSpPr>
          <p:cNvPr id="4" name="Content Placeholder 3">
            <a:extLst>
              <a:ext uri="{FF2B5EF4-FFF2-40B4-BE49-F238E27FC236}">
                <a16:creationId xmlns:a16="http://schemas.microsoft.com/office/drawing/2014/main" id="{9353A980-ADD3-49DF-ACFE-8E50E3F2ABCF}"/>
              </a:ext>
            </a:extLst>
          </p:cNvPr>
          <p:cNvSpPr>
            <a:spLocks noGrp="1"/>
          </p:cNvSpPr>
          <p:nvPr>
            <p:ph sz="half" idx="13"/>
          </p:nvPr>
        </p:nvSpPr>
        <p:spPr>
          <a:xfrm>
            <a:off x="6426916" y="3015575"/>
            <a:ext cx="5186363" cy="2548646"/>
          </a:xfrm>
        </p:spPr>
        <p:txBody>
          <a:bodyPr>
            <a:noAutofit/>
          </a:bodyPr>
          <a:lstStyle/>
          <a:p>
            <a:pPr marL="0" indent="0" algn="ctr">
              <a:spcBef>
                <a:spcPts val="1800"/>
              </a:spcBef>
              <a:buNone/>
            </a:pPr>
            <a:r>
              <a:rPr lang="en-US" sz="4800" dirty="0">
                <a:latin typeface="Segoe UI" panose="020B0502040204020203" pitchFamily="34" charset="0"/>
                <a:cs typeface="Segoe UI" panose="020B0502040204020203" pitchFamily="34" charset="0"/>
              </a:rPr>
              <a:t>You will stand up and obey Him</a:t>
            </a:r>
            <a:br>
              <a:rPr lang="en-US" sz="4800" dirty="0">
                <a:latin typeface="Segoe UI" panose="020B0502040204020203" pitchFamily="34" charset="0"/>
                <a:cs typeface="Segoe UI" panose="020B0502040204020203" pitchFamily="34" charset="0"/>
              </a:rPr>
            </a:br>
            <a:r>
              <a:rPr lang="en-US" sz="4400" i="1" dirty="0">
                <a:latin typeface="Segoe UI" panose="020B0502040204020203" pitchFamily="34" charset="0"/>
                <a:cs typeface="Segoe UI" panose="020B0502040204020203" pitchFamily="34" charset="0"/>
              </a:rPr>
              <a:t>Acts 22:14-16</a:t>
            </a:r>
          </a:p>
        </p:txBody>
      </p:sp>
      <p:sp>
        <p:nvSpPr>
          <p:cNvPr id="6" name="Slide Number Placeholder 5">
            <a:extLst>
              <a:ext uri="{FF2B5EF4-FFF2-40B4-BE49-F238E27FC236}">
                <a16:creationId xmlns:a16="http://schemas.microsoft.com/office/drawing/2014/main" id="{EC8316BF-1C03-486B-80BF-A92D0FFD0603}"/>
              </a:ext>
            </a:extLst>
          </p:cNvPr>
          <p:cNvSpPr>
            <a:spLocks noGrp="1"/>
          </p:cNvSpPr>
          <p:nvPr>
            <p:ph type="sldNum" sz="quarter" idx="16"/>
          </p:nvPr>
        </p:nvSpPr>
        <p:spPr>
          <a:xfrm>
            <a:off x="10892340" y="6430937"/>
            <a:ext cx="1062155" cy="276039"/>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pPr/>
              <a:t>13</a:t>
            </a:fld>
            <a:endParaRPr lang="en-US" sz="1200" dirty="0">
              <a:solidFill>
                <a:schemeClr val="tx1"/>
              </a:solidFill>
              <a:latin typeface="Segoe UI" panose="020B0502040204020203" pitchFamily="34" charset="0"/>
              <a:cs typeface="Segoe UI" panose="020B0502040204020203" pitchFamily="34" charset="0"/>
            </a:endParaRPr>
          </a:p>
        </p:txBody>
      </p:sp>
      <p:pic>
        <p:nvPicPr>
          <p:cNvPr id="7" name="Picture 6" descr="A close up of a logo&#10;&#10;Description automatically generated">
            <a:extLst>
              <a:ext uri="{FF2B5EF4-FFF2-40B4-BE49-F238E27FC236}">
                <a16:creationId xmlns:a16="http://schemas.microsoft.com/office/drawing/2014/main" id="{A32E3FB4-A874-4576-886A-A802A68CA1A0}"/>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9" name="Title 1">
            <a:extLst>
              <a:ext uri="{FF2B5EF4-FFF2-40B4-BE49-F238E27FC236}">
                <a16:creationId xmlns:a16="http://schemas.microsoft.com/office/drawing/2014/main" id="{A5B018CE-C4EB-4807-B5C0-D7DA4A464682}"/>
              </a:ext>
            </a:extLst>
          </p:cNvPr>
          <p:cNvSpPr>
            <a:spLocks noGrp="1"/>
          </p:cNvSpPr>
          <p:nvPr>
            <p:ph type="title"/>
          </p:nvPr>
        </p:nvSpPr>
        <p:spPr>
          <a:xfrm>
            <a:off x="451514" y="306557"/>
            <a:ext cx="5288469" cy="1139825"/>
          </a:xfrm>
        </p:spPr>
        <p:txBody>
          <a:bodyPr/>
          <a:lstStyle/>
          <a:p>
            <a:pPr algn="ctr"/>
            <a:r>
              <a:rPr lang="en-US" sz="60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Sit At</a:t>
            </a:r>
          </a:p>
        </p:txBody>
      </p:sp>
      <p:pic>
        <p:nvPicPr>
          <p:cNvPr id="10" name="Picture 9" descr="Text&#10;&#10;Description automatically generated">
            <a:extLst>
              <a:ext uri="{FF2B5EF4-FFF2-40B4-BE49-F238E27FC236}">
                <a16:creationId xmlns:a16="http://schemas.microsoft.com/office/drawing/2014/main" id="{BE15EBD9-44BF-4F07-80F8-A61079A0CE3A}"/>
              </a:ext>
            </a:extLst>
          </p:cNvPr>
          <p:cNvPicPr>
            <a:picLocks noChangeAspect="1"/>
          </p:cNvPicPr>
          <p:nvPr/>
        </p:nvPicPr>
        <p:blipFill>
          <a:blip r:embed="rId4"/>
          <a:stretch>
            <a:fillRect/>
          </a:stretch>
        </p:blipFill>
        <p:spPr>
          <a:xfrm rot="1386888">
            <a:off x="7836364" y="465130"/>
            <a:ext cx="2686608" cy="1962504"/>
          </a:xfrm>
          <a:prstGeom prst="rect">
            <a:avLst/>
          </a:prstGeom>
        </p:spPr>
      </p:pic>
    </p:spTree>
    <p:extLst>
      <p:ext uri="{BB962C8B-B14F-4D97-AF65-F5344CB8AC3E}">
        <p14:creationId xmlns:p14="http://schemas.microsoft.com/office/powerpoint/2010/main" val="1883322412"/>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CF0C0B-47F1-464B-88EF-B1989663479C}"/>
              </a:ext>
            </a:extLst>
          </p:cNvPr>
          <p:cNvSpPr>
            <a:spLocks noGrp="1"/>
          </p:cNvSpPr>
          <p:nvPr>
            <p:ph sz="half" idx="1"/>
          </p:nvPr>
        </p:nvSpPr>
        <p:spPr/>
        <p:txBody>
          <a:bodyPr>
            <a:normAutofit/>
          </a:bodyPr>
          <a:lstStyle/>
          <a:p>
            <a:pPr marL="0" indent="0" algn="ctr">
              <a:spcBef>
                <a:spcPts val="600"/>
              </a:spcBef>
              <a:spcAft>
                <a:spcPts val="0"/>
              </a:spcAft>
              <a:buNone/>
            </a:pPr>
            <a:r>
              <a:rPr lang="en-US" sz="5400" dirty="0">
                <a:latin typeface="Segoe UI Semibold" panose="020B0702040204020203" pitchFamily="34" charset="0"/>
                <a:cs typeface="Segoe UI Semibold" panose="020B0702040204020203" pitchFamily="34" charset="0"/>
              </a:rPr>
              <a:t>Christ</a:t>
            </a:r>
            <a:br>
              <a:rPr lang="en-US" sz="5400" dirty="0">
                <a:latin typeface="Segoe UI Semibold" panose="020B0702040204020203" pitchFamily="34" charset="0"/>
                <a:cs typeface="Segoe UI Semibold" panose="020B0702040204020203" pitchFamily="34" charset="0"/>
              </a:rPr>
            </a:br>
            <a:r>
              <a:rPr lang="en-US" sz="5400" dirty="0">
                <a:latin typeface="Segoe UI Semibold" panose="020B0702040204020203" pitchFamily="34" charset="0"/>
                <a:cs typeface="Segoe UI Semibold" panose="020B0702040204020203" pitchFamily="34" charset="0"/>
              </a:rPr>
              <a:t>in Salvation</a:t>
            </a:r>
            <a:endParaRPr lang="en-US" sz="4400" dirty="0">
              <a:latin typeface="Segoe UI" panose="020B0502040204020203" pitchFamily="34" charset="0"/>
              <a:cs typeface="Segoe UI" panose="020B0502040204020203" pitchFamily="34" charset="0"/>
            </a:endParaRPr>
          </a:p>
        </p:txBody>
      </p:sp>
      <p:sp>
        <p:nvSpPr>
          <p:cNvPr id="4" name="Content Placeholder 3">
            <a:extLst>
              <a:ext uri="{FF2B5EF4-FFF2-40B4-BE49-F238E27FC236}">
                <a16:creationId xmlns:a16="http://schemas.microsoft.com/office/drawing/2014/main" id="{9353A980-ADD3-49DF-ACFE-8E50E3F2ABCF}"/>
              </a:ext>
            </a:extLst>
          </p:cNvPr>
          <p:cNvSpPr>
            <a:spLocks noGrp="1"/>
          </p:cNvSpPr>
          <p:nvPr>
            <p:ph sz="half" idx="13"/>
          </p:nvPr>
        </p:nvSpPr>
        <p:spPr>
          <a:xfrm>
            <a:off x="6426916" y="3015575"/>
            <a:ext cx="5186363" cy="2548646"/>
          </a:xfrm>
        </p:spPr>
        <p:txBody>
          <a:bodyPr>
            <a:noAutofit/>
          </a:bodyPr>
          <a:lstStyle/>
          <a:p>
            <a:pPr marL="0" indent="0" algn="ctr">
              <a:spcBef>
                <a:spcPts val="1800"/>
              </a:spcBef>
              <a:buNone/>
            </a:pPr>
            <a:r>
              <a:rPr lang="en-US" sz="4800" dirty="0">
                <a:latin typeface="Segoe UI" panose="020B0502040204020203" pitchFamily="34" charset="0"/>
                <a:cs typeface="Segoe UI" panose="020B0502040204020203" pitchFamily="34" charset="0"/>
              </a:rPr>
              <a:t>You will stand</a:t>
            </a:r>
            <a:br>
              <a:rPr lang="en-US" sz="4800" dirty="0">
                <a:latin typeface="Segoe UI" panose="020B0502040204020203" pitchFamily="34" charset="0"/>
                <a:cs typeface="Segoe UI" panose="020B0502040204020203" pitchFamily="34" charset="0"/>
              </a:rPr>
            </a:br>
            <a:r>
              <a:rPr lang="en-US" sz="4800" dirty="0">
                <a:latin typeface="Segoe UI" panose="020B0502040204020203" pitchFamily="34" charset="0"/>
                <a:cs typeface="Segoe UI" panose="020B0502040204020203" pitchFamily="34" charset="0"/>
              </a:rPr>
              <a:t>in God’s grace </a:t>
            </a:r>
            <a:r>
              <a:rPr lang="en-US" sz="4400" i="1" dirty="0">
                <a:latin typeface="Segoe UI" panose="020B0502040204020203" pitchFamily="34" charset="0"/>
                <a:cs typeface="Segoe UI" panose="020B0502040204020203" pitchFamily="34" charset="0"/>
              </a:rPr>
              <a:t>Romans 5:1-2, 3-4</a:t>
            </a:r>
          </a:p>
        </p:txBody>
      </p:sp>
      <p:sp>
        <p:nvSpPr>
          <p:cNvPr id="6" name="Slide Number Placeholder 5">
            <a:extLst>
              <a:ext uri="{FF2B5EF4-FFF2-40B4-BE49-F238E27FC236}">
                <a16:creationId xmlns:a16="http://schemas.microsoft.com/office/drawing/2014/main" id="{EC8316BF-1C03-486B-80BF-A92D0FFD0603}"/>
              </a:ext>
            </a:extLst>
          </p:cNvPr>
          <p:cNvSpPr>
            <a:spLocks noGrp="1"/>
          </p:cNvSpPr>
          <p:nvPr>
            <p:ph type="sldNum" sz="quarter" idx="16"/>
          </p:nvPr>
        </p:nvSpPr>
        <p:spPr>
          <a:xfrm>
            <a:off x="10892340" y="6430937"/>
            <a:ext cx="1062155" cy="276039"/>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pPr/>
              <a:t>14</a:t>
            </a:fld>
            <a:endParaRPr lang="en-US" sz="1200" dirty="0">
              <a:solidFill>
                <a:schemeClr val="tx1"/>
              </a:solidFill>
              <a:latin typeface="Segoe UI" panose="020B0502040204020203" pitchFamily="34" charset="0"/>
              <a:cs typeface="Segoe UI" panose="020B0502040204020203" pitchFamily="34" charset="0"/>
            </a:endParaRPr>
          </a:p>
        </p:txBody>
      </p:sp>
      <p:pic>
        <p:nvPicPr>
          <p:cNvPr id="7" name="Picture 6" descr="A close up of a logo&#10;&#10;Description automatically generated">
            <a:extLst>
              <a:ext uri="{FF2B5EF4-FFF2-40B4-BE49-F238E27FC236}">
                <a16:creationId xmlns:a16="http://schemas.microsoft.com/office/drawing/2014/main" id="{A32E3FB4-A874-4576-886A-A802A68CA1A0}"/>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9" name="Title 1">
            <a:extLst>
              <a:ext uri="{FF2B5EF4-FFF2-40B4-BE49-F238E27FC236}">
                <a16:creationId xmlns:a16="http://schemas.microsoft.com/office/drawing/2014/main" id="{A5B018CE-C4EB-4807-B5C0-D7DA4A464682}"/>
              </a:ext>
            </a:extLst>
          </p:cNvPr>
          <p:cNvSpPr>
            <a:spLocks noGrp="1"/>
          </p:cNvSpPr>
          <p:nvPr>
            <p:ph type="title"/>
          </p:nvPr>
        </p:nvSpPr>
        <p:spPr>
          <a:xfrm>
            <a:off x="451514" y="306557"/>
            <a:ext cx="5288469" cy="1139825"/>
          </a:xfrm>
        </p:spPr>
        <p:txBody>
          <a:bodyPr/>
          <a:lstStyle/>
          <a:p>
            <a:pPr algn="ctr"/>
            <a:r>
              <a:rPr lang="en-US" sz="60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Sit With</a:t>
            </a:r>
          </a:p>
        </p:txBody>
      </p:sp>
      <p:pic>
        <p:nvPicPr>
          <p:cNvPr id="10" name="Picture 9" descr="Text&#10;&#10;Description automatically generated">
            <a:extLst>
              <a:ext uri="{FF2B5EF4-FFF2-40B4-BE49-F238E27FC236}">
                <a16:creationId xmlns:a16="http://schemas.microsoft.com/office/drawing/2014/main" id="{BE15EBD9-44BF-4F07-80F8-A61079A0CE3A}"/>
              </a:ext>
            </a:extLst>
          </p:cNvPr>
          <p:cNvPicPr>
            <a:picLocks noChangeAspect="1"/>
          </p:cNvPicPr>
          <p:nvPr/>
        </p:nvPicPr>
        <p:blipFill>
          <a:blip r:embed="rId4"/>
          <a:stretch>
            <a:fillRect/>
          </a:stretch>
        </p:blipFill>
        <p:spPr>
          <a:xfrm rot="1386888">
            <a:off x="7836364" y="465130"/>
            <a:ext cx="2686608" cy="1962504"/>
          </a:xfrm>
          <a:prstGeom prst="rect">
            <a:avLst/>
          </a:prstGeom>
        </p:spPr>
      </p:pic>
    </p:spTree>
    <p:extLst>
      <p:ext uri="{BB962C8B-B14F-4D97-AF65-F5344CB8AC3E}">
        <p14:creationId xmlns:p14="http://schemas.microsoft.com/office/powerpoint/2010/main" val="157507442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Text&#10;&#10;Description automatically generated">
            <a:extLst>
              <a:ext uri="{FF2B5EF4-FFF2-40B4-BE49-F238E27FC236}">
                <a16:creationId xmlns:a16="http://schemas.microsoft.com/office/drawing/2014/main" id="{BE15EBD9-44BF-4F07-80F8-A61079A0CE3A}"/>
              </a:ext>
            </a:extLst>
          </p:cNvPr>
          <p:cNvPicPr>
            <a:picLocks noChangeAspect="1"/>
          </p:cNvPicPr>
          <p:nvPr/>
        </p:nvPicPr>
        <p:blipFill>
          <a:blip r:embed="rId3"/>
          <a:stretch>
            <a:fillRect/>
          </a:stretch>
        </p:blipFill>
        <p:spPr>
          <a:xfrm rot="1386888">
            <a:off x="7954790" y="372991"/>
            <a:ext cx="2233926" cy="1631830"/>
          </a:xfrm>
          <a:prstGeom prst="rect">
            <a:avLst/>
          </a:prstGeom>
        </p:spPr>
      </p:pic>
      <p:sp>
        <p:nvSpPr>
          <p:cNvPr id="3" name="Content Placeholder 2">
            <a:extLst>
              <a:ext uri="{FF2B5EF4-FFF2-40B4-BE49-F238E27FC236}">
                <a16:creationId xmlns:a16="http://schemas.microsoft.com/office/drawing/2014/main" id="{21CF0C0B-47F1-464B-88EF-B1989663479C}"/>
              </a:ext>
            </a:extLst>
          </p:cNvPr>
          <p:cNvSpPr>
            <a:spLocks noGrp="1"/>
          </p:cNvSpPr>
          <p:nvPr>
            <p:ph sz="half" idx="1"/>
          </p:nvPr>
        </p:nvSpPr>
        <p:spPr/>
        <p:txBody>
          <a:bodyPr>
            <a:normAutofit/>
          </a:bodyPr>
          <a:lstStyle/>
          <a:p>
            <a:pPr marL="0" indent="0" algn="ctr">
              <a:spcBef>
                <a:spcPts val="600"/>
              </a:spcBef>
              <a:spcAft>
                <a:spcPts val="0"/>
              </a:spcAft>
              <a:buNone/>
            </a:pPr>
            <a:r>
              <a:rPr lang="en-US" sz="5400" dirty="0">
                <a:latin typeface="Segoe UI Semibold" panose="020B0702040204020203" pitchFamily="34" charset="0"/>
                <a:cs typeface="Segoe UI Semibold" panose="020B0702040204020203" pitchFamily="34" charset="0"/>
              </a:rPr>
              <a:t>Christians in</a:t>
            </a:r>
            <a:br>
              <a:rPr lang="en-US" sz="5400" dirty="0">
                <a:latin typeface="Segoe UI Semibold" panose="020B0702040204020203" pitchFamily="34" charset="0"/>
                <a:cs typeface="Segoe UI Semibold" panose="020B0702040204020203" pitchFamily="34" charset="0"/>
              </a:rPr>
            </a:br>
            <a:r>
              <a:rPr lang="en-US" sz="5400" dirty="0">
                <a:latin typeface="Segoe UI Semibold" panose="020B0702040204020203" pitchFamily="34" charset="0"/>
                <a:cs typeface="Segoe UI Semibold" panose="020B0702040204020203" pitchFamily="34" charset="0"/>
              </a:rPr>
              <a:t>True Worship</a:t>
            </a:r>
            <a:endParaRPr lang="en-US" sz="4400" dirty="0">
              <a:latin typeface="Segoe UI" panose="020B0502040204020203" pitchFamily="34" charset="0"/>
              <a:cs typeface="Segoe UI" panose="020B0502040204020203" pitchFamily="34" charset="0"/>
            </a:endParaRPr>
          </a:p>
        </p:txBody>
      </p:sp>
      <p:sp>
        <p:nvSpPr>
          <p:cNvPr id="4" name="Content Placeholder 3">
            <a:extLst>
              <a:ext uri="{FF2B5EF4-FFF2-40B4-BE49-F238E27FC236}">
                <a16:creationId xmlns:a16="http://schemas.microsoft.com/office/drawing/2014/main" id="{9353A980-ADD3-49DF-ACFE-8E50E3F2ABCF}"/>
              </a:ext>
            </a:extLst>
          </p:cNvPr>
          <p:cNvSpPr>
            <a:spLocks noGrp="1"/>
          </p:cNvSpPr>
          <p:nvPr>
            <p:ph sz="half" idx="13"/>
          </p:nvPr>
        </p:nvSpPr>
        <p:spPr>
          <a:xfrm>
            <a:off x="6295218" y="2081719"/>
            <a:ext cx="5553071" cy="4134255"/>
          </a:xfrm>
        </p:spPr>
        <p:txBody>
          <a:bodyPr>
            <a:noAutofit/>
          </a:bodyPr>
          <a:lstStyle/>
          <a:p>
            <a:pPr marL="0" indent="0" algn="ctr">
              <a:spcBef>
                <a:spcPts val="1800"/>
              </a:spcBef>
              <a:buNone/>
            </a:pPr>
            <a:r>
              <a:rPr lang="en-US" sz="4800" dirty="0">
                <a:latin typeface="Segoe UI" panose="020B0502040204020203" pitchFamily="34" charset="0"/>
                <a:cs typeface="Segoe UI" panose="020B0502040204020203" pitchFamily="34" charset="0"/>
              </a:rPr>
              <a:t>You will stand together in common faith</a:t>
            </a:r>
            <a:br>
              <a:rPr lang="en-US" sz="4800" dirty="0">
                <a:latin typeface="Segoe UI" panose="020B0502040204020203" pitchFamily="34" charset="0"/>
                <a:cs typeface="Segoe UI" panose="020B0502040204020203" pitchFamily="34" charset="0"/>
              </a:rPr>
            </a:br>
            <a:r>
              <a:rPr lang="en-US" sz="4000" i="1" dirty="0">
                <a:latin typeface="Segoe UI" panose="020B0502040204020203" pitchFamily="34" charset="0"/>
                <a:cs typeface="Segoe UI" panose="020B0502040204020203" pitchFamily="34" charset="0"/>
              </a:rPr>
              <a:t>1 Cor. 14:26; 1:10</a:t>
            </a:r>
            <a:br>
              <a:rPr lang="en-US" sz="4000" i="1" dirty="0">
                <a:latin typeface="Segoe UI" panose="020B0502040204020203" pitchFamily="34" charset="0"/>
                <a:cs typeface="Segoe UI" panose="020B0502040204020203" pitchFamily="34" charset="0"/>
              </a:rPr>
            </a:br>
            <a:r>
              <a:rPr lang="en-US" sz="4000" i="1" dirty="0">
                <a:latin typeface="Segoe UI" panose="020B0502040204020203" pitchFamily="34" charset="0"/>
                <a:cs typeface="Segoe UI" panose="020B0502040204020203" pitchFamily="34" charset="0"/>
              </a:rPr>
              <a:t>Eph. 4:5; Jude 3 </a:t>
            </a:r>
            <a:br>
              <a:rPr lang="en-US" sz="4000" i="1" dirty="0">
                <a:latin typeface="Segoe UI" panose="020B0502040204020203" pitchFamily="34" charset="0"/>
                <a:cs typeface="Segoe UI" panose="020B0502040204020203" pitchFamily="34" charset="0"/>
              </a:rPr>
            </a:br>
            <a:r>
              <a:rPr lang="en-US" sz="4000" i="1" dirty="0">
                <a:latin typeface="Segoe UI" panose="020B0502040204020203" pitchFamily="34" charset="0"/>
                <a:cs typeface="Segoe UI" panose="020B0502040204020203" pitchFamily="34" charset="0"/>
              </a:rPr>
              <a:t>1 Cor. 16:13 (2)</a:t>
            </a:r>
          </a:p>
        </p:txBody>
      </p:sp>
      <p:sp>
        <p:nvSpPr>
          <p:cNvPr id="6" name="Slide Number Placeholder 5">
            <a:extLst>
              <a:ext uri="{FF2B5EF4-FFF2-40B4-BE49-F238E27FC236}">
                <a16:creationId xmlns:a16="http://schemas.microsoft.com/office/drawing/2014/main" id="{EC8316BF-1C03-486B-80BF-A92D0FFD0603}"/>
              </a:ext>
            </a:extLst>
          </p:cNvPr>
          <p:cNvSpPr>
            <a:spLocks noGrp="1"/>
          </p:cNvSpPr>
          <p:nvPr>
            <p:ph type="sldNum" sz="quarter" idx="16"/>
          </p:nvPr>
        </p:nvSpPr>
        <p:spPr>
          <a:xfrm>
            <a:off x="10892340" y="6430937"/>
            <a:ext cx="1062155" cy="276039"/>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pPr/>
              <a:t>15</a:t>
            </a:fld>
            <a:endParaRPr lang="en-US" sz="1200" dirty="0">
              <a:solidFill>
                <a:schemeClr val="tx1"/>
              </a:solidFill>
              <a:latin typeface="Segoe UI" panose="020B0502040204020203" pitchFamily="34" charset="0"/>
              <a:cs typeface="Segoe UI" panose="020B0502040204020203" pitchFamily="34" charset="0"/>
            </a:endParaRPr>
          </a:p>
        </p:txBody>
      </p:sp>
      <p:pic>
        <p:nvPicPr>
          <p:cNvPr id="7" name="Picture 6" descr="A close up of a logo&#10;&#10;Description automatically generated">
            <a:extLst>
              <a:ext uri="{FF2B5EF4-FFF2-40B4-BE49-F238E27FC236}">
                <a16:creationId xmlns:a16="http://schemas.microsoft.com/office/drawing/2014/main" id="{A32E3FB4-A874-4576-886A-A802A68CA1A0}"/>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9" name="Title 1">
            <a:extLst>
              <a:ext uri="{FF2B5EF4-FFF2-40B4-BE49-F238E27FC236}">
                <a16:creationId xmlns:a16="http://schemas.microsoft.com/office/drawing/2014/main" id="{A5B018CE-C4EB-4807-B5C0-D7DA4A464682}"/>
              </a:ext>
            </a:extLst>
          </p:cNvPr>
          <p:cNvSpPr>
            <a:spLocks noGrp="1"/>
          </p:cNvSpPr>
          <p:nvPr>
            <p:ph type="title"/>
          </p:nvPr>
        </p:nvSpPr>
        <p:spPr>
          <a:xfrm>
            <a:off x="451514" y="306557"/>
            <a:ext cx="5288469" cy="1139825"/>
          </a:xfrm>
        </p:spPr>
        <p:txBody>
          <a:bodyPr/>
          <a:lstStyle/>
          <a:p>
            <a:pPr algn="ctr"/>
            <a:r>
              <a:rPr lang="en-US" sz="60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Sit With</a:t>
            </a:r>
          </a:p>
        </p:txBody>
      </p:sp>
    </p:spTree>
    <p:extLst>
      <p:ext uri="{BB962C8B-B14F-4D97-AF65-F5344CB8AC3E}">
        <p14:creationId xmlns:p14="http://schemas.microsoft.com/office/powerpoint/2010/main" val="186882926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720854-4AFC-4B68-944A-8A368C9A8619}"/>
              </a:ext>
            </a:extLst>
          </p:cNvPr>
          <p:cNvSpPr>
            <a:spLocks noGrp="1"/>
          </p:cNvSpPr>
          <p:nvPr>
            <p:ph sz="half" idx="1"/>
          </p:nvPr>
        </p:nvSpPr>
        <p:spPr>
          <a:xfrm>
            <a:off x="407025" y="1391055"/>
            <a:ext cx="5553071" cy="4469995"/>
          </a:xfrm>
        </p:spPr>
        <p:txBody>
          <a:bodyPr>
            <a:noAutofit/>
          </a:bodyPr>
          <a:lstStyle/>
          <a:p>
            <a:pPr marL="0" indent="0" algn="ctr">
              <a:lnSpc>
                <a:spcPct val="150000"/>
              </a:lnSpc>
              <a:buNone/>
            </a:pPr>
            <a:r>
              <a:rPr lang="en-US" sz="5200" dirty="0">
                <a:latin typeface="Segoe UI Semibold" panose="020B0702040204020203" pitchFamily="34" charset="0"/>
                <a:cs typeface="Segoe UI Semibold" panose="020B0702040204020203" pitchFamily="34" charset="0"/>
              </a:rPr>
              <a:t>“Where you stand depends</a:t>
            </a:r>
            <a:br>
              <a:rPr lang="en-US" sz="5200" dirty="0">
                <a:latin typeface="Segoe UI Semibold" panose="020B0702040204020203" pitchFamily="34" charset="0"/>
                <a:cs typeface="Segoe UI Semibold" panose="020B0702040204020203" pitchFamily="34" charset="0"/>
              </a:rPr>
            </a:br>
            <a:r>
              <a:rPr lang="en-US" sz="5200" dirty="0">
                <a:latin typeface="Segoe UI Semibold" panose="020B0702040204020203" pitchFamily="34" charset="0"/>
                <a:cs typeface="Segoe UI Semibold" panose="020B0702040204020203" pitchFamily="34" charset="0"/>
              </a:rPr>
              <a:t>on where you sit.”</a:t>
            </a:r>
          </a:p>
        </p:txBody>
      </p:sp>
      <p:sp>
        <p:nvSpPr>
          <p:cNvPr id="2" name="Title 1">
            <a:extLst>
              <a:ext uri="{FF2B5EF4-FFF2-40B4-BE49-F238E27FC236}">
                <a16:creationId xmlns:a16="http://schemas.microsoft.com/office/drawing/2014/main" id="{2E63FF28-EDA9-498B-BF3A-243D718DD7DF}"/>
              </a:ext>
            </a:extLst>
          </p:cNvPr>
          <p:cNvSpPr>
            <a:spLocks noGrp="1"/>
          </p:cNvSpPr>
          <p:nvPr>
            <p:ph type="title"/>
          </p:nvPr>
        </p:nvSpPr>
        <p:spPr/>
        <p:txBody>
          <a:bodyPr/>
          <a:lstStyle/>
          <a:p>
            <a:pPr algn="ctr"/>
            <a:r>
              <a:rPr lang="en-US" sz="6600" spc="3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Jesus</a:t>
            </a:r>
          </a:p>
        </p:txBody>
      </p:sp>
      <p:sp>
        <p:nvSpPr>
          <p:cNvPr id="4" name="Content Placeholder 3">
            <a:extLst>
              <a:ext uri="{FF2B5EF4-FFF2-40B4-BE49-F238E27FC236}">
                <a16:creationId xmlns:a16="http://schemas.microsoft.com/office/drawing/2014/main" id="{60322649-994F-4A10-ADE4-7A676293A71C}"/>
              </a:ext>
            </a:extLst>
          </p:cNvPr>
          <p:cNvSpPr>
            <a:spLocks noGrp="1"/>
          </p:cNvSpPr>
          <p:nvPr>
            <p:ph sz="half" idx="2"/>
          </p:nvPr>
        </p:nvSpPr>
        <p:spPr/>
        <p:txBody>
          <a:bodyPr>
            <a:normAutofit/>
          </a:bodyPr>
          <a:lstStyle/>
          <a:p>
            <a:r>
              <a:rPr lang="en-US" sz="4000" dirty="0">
                <a:latin typeface="Segoe UI" panose="020B0502040204020203" pitchFamily="34" charset="0"/>
                <a:cs typeface="Segoe UI" panose="020B0502040204020203" pitchFamily="34" charset="0"/>
              </a:rPr>
              <a:t>Words, </a:t>
            </a:r>
            <a:r>
              <a:rPr lang="en-US" sz="4000" i="1" dirty="0">
                <a:latin typeface="Segoe UI" panose="020B0502040204020203" pitchFamily="34" charset="0"/>
                <a:cs typeface="Segoe UI" panose="020B0502040204020203" pitchFamily="34" charset="0"/>
              </a:rPr>
              <a:t>John 6:68</a:t>
            </a:r>
          </a:p>
          <a:p>
            <a:r>
              <a:rPr lang="en-US" sz="4000" dirty="0">
                <a:latin typeface="Segoe UI" panose="020B0502040204020203" pitchFamily="34" charset="0"/>
                <a:cs typeface="Segoe UI" panose="020B0502040204020203" pitchFamily="34" charset="0"/>
              </a:rPr>
              <a:t>Church, </a:t>
            </a:r>
            <a:r>
              <a:rPr lang="en-US" sz="3800" i="1" dirty="0">
                <a:latin typeface="Segoe UI" panose="020B0502040204020203" pitchFamily="34" charset="0"/>
                <a:cs typeface="Segoe UI" panose="020B0502040204020203" pitchFamily="34" charset="0"/>
              </a:rPr>
              <a:t>Eph. 2:6</a:t>
            </a:r>
          </a:p>
          <a:p>
            <a:r>
              <a:rPr lang="en-US" sz="4000" dirty="0">
                <a:latin typeface="Segoe UI" panose="020B0502040204020203" pitchFamily="34" charset="0"/>
                <a:cs typeface="Segoe UI" panose="020B0502040204020203" pitchFamily="34" charset="0"/>
              </a:rPr>
              <a:t>Victory, </a:t>
            </a:r>
            <a:r>
              <a:rPr lang="en-US" sz="4000" i="1" dirty="0">
                <a:latin typeface="Segoe UI" panose="020B0502040204020203" pitchFamily="34" charset="0"/>
                <a:cs typeface="Segoe UI" panose="020B0502040204020203" pitchFamily="34" charset="0"/>
              </a:rPr>
              <a:t>Rev. 17:14</a:t>
            </a:r>
          </a:p>
        </p:txBody>
      </p:sp>
      <p:sp>
        <p:nvSpPr>
          <p:cNvPr id="6" name="Slide Number Placeholder 5">
            <a:extLst>
              <a:ext uri="{FF2B5EF4-FFF2-40B4-BE49-F238E27FC236}">
                <a16:creationId xmlns:a16="http://schemas.microsoft.com/office/drawing/2014/main" id="{C06F771E-5CDF-464A-9931-4DC7C97A796B}"/>
              </a:ext>
            </a:extLst>
          </p:cNvPr>
          <p:cNvSpPr>
            <a:spLocks noGrp="1"/>
          </p:cNvSpPr>
          <p:nvPr>
            <p:ph type="sldNum" sz="quarter" idx="12"/>
          </p:nvPr>
        </p:nvSpPr>
        <p:spPr>
          <a:xfrm>
            <a:off x="10845479" y="6337942"/>
            <a:ext cx="1062155" cy="321013"/>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t>16</a:t>
            </a:fld>
            <a:endParaRPr lang="en-US" sz="1200" dirty="0">
              <a:solidFill>
                <a:schemeClr val="tx1"/>
              </a:solidFill>
              <a:latin typeface="Segoe UI" panose="020B0502040204020203" pitchFamily="34" charset="0"/>
              <a:cs typeface="Segoe UI" panose="020B0502040204020203" pitchFamily="34" charset="0"/>
            </a:endParaRPr>
          </a:p>
        </p:txBody>
      </p:sp>
      <p:pic>
        <p:nvPicPr>
          <p:cNvPr id="7" name="Picture 6" descr="A close up of a logo&#10;&#10;Description automatically generated">
            <a:extLst>
              <a:ext uri="{FF2B5EF4-FFF2-40B4-BE49-F238E27FC236}">
                <a16:creationId xmlns:a16="http://schemas.microsoft.com/office/drawing/2014/main" id="{3EC3106C-209F-48FA-B0F7-3E4E15CC3FB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06020699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anim calcmode="lin" valueType="num">
                                      <p:cBhvr>
                                        <p:cTn id="8" dur="1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250"/>
                                        <p:tgtEl>
                                          <p:spTgt spid="4">
                                            <p:txEl>
                                              <p:pRg st="0" end="0"/>
                                            </p:txEl>
                                          </p:spTgt>
                                        </p:tgtEl>
                                      </p:cBhvr>
                                    </p:animEffect>
                                    <p:anim calcmode="lin" valueType="num">
                                      <p:cBhvr>
                                        <p:cTn id="15" dur="125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25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7" presetClass="entr" presetSubtype="0" fill="hold" nodeType="afterEffect">
                                  <p:stCondLst>
                                    <p:cond delay="100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1250"/>
                                        <p:tgtEl>
                                          <p:spTgt spid="4">
                                            <p:txEl>
                                              <p:pRg st="1" end="1"/>
                                            </p:txEl>
                                          </p:spTgt>
                                        </p:tgtEl>
                                      </p:cBhvr>
                                    </p:animEffect>
                                    <p:anim calcmode="lin" valueType="num">
                                      <p:cBhvr>
                                        <p:cTn id="21" dur="125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2" dur="125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23" fill="hold">
                            <p:stCondLst>
                              <p:cond delay="3500"/>
                            </p:stCondLst>
                            <p:childTnLst>
                              <p:par>
                                <p:cTn id="24" presetID="47" presetClass="entr" presetSubtype="0" fill="hold" nodeType="afterEffect">
                                  <p:stCondLst>
                                    <p:cond delay="100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1250"/>
                                        <p:tgtEl>
                                          <p:spTgt spid="4">
                                            <p:txEl>
                                              <p:pRg st="2" end="2"/>
                                            </p:txEl>
                                          </p:spTgt>
                                        </p:tgtEl>
                                      </p:cBhvr>
                                    </p:animEffect>
                                    <p:anim calcmode="lin" valueType="num">
                                      <p:cBhvr>
                                        <p:cTn id="27" dur="125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125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C7C9687A-E0E6-4B4F-A4A7-9E1E9A1D3B7D}"/>
              </a:ext>
            </a:extLst>
          </p:cNvPr>
          <p:cNvSpPr>
            <a:spLocks noGrp="1"/>
          </p:cNvSpPr>
          <p:nvPr>
            <p:ph type="title"/>
          </p:nvPr>
        </p:nvSpPr>
        <p:spPr>
          <a:xfrm>
            <a:off x="326362" y="513567"/>
            <a:ext cx="11539275" cy="970450"/>
          </a:xfrm>
        </p:spPr>
        <p:txBody>
          <a:bodyPr/>
          <a:lstStyle/>
          <a:p>
            <a:r>
              <a:rPr lang="en-US" sz="44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“Where you stand depends on where you sit.”</a:t>
            </a:r>
          </a:p>
        </p:txBody>
      </p:sp>
      <p:pic>
        <p:nvPicPr>
          <p:cNvPr id="5" name="Content Placeholder 4" descr="A picture containing hall, auditorium&#10;&#10;Description automatically generated">
            <a:extLst>
              <a:ext uri="{FF2B5EF4-FFF2-40B4-BE49-F238E27FC236}">
                <a16:creationId xmlns:a16="http://schemas.microsoft.com/office/drawing/2014/main" id="{72E3AA1F-E8F1-47EA-98BD-F051AE266E70}"/>
              </a:ext>
            </a:extLst>
          </p:cNvPr>
          <p:cNvPicPr>
            <a:picLocks noGrp="1" noChangeAspect="1"/>
          </p:cNvPicPr>
          <p:nvPr>
            <p:ph idx="1"/>
          </p:nvPr>
        </p:nvPicPr>
        <p:blipFill rotWithShape="1">
          <a:blip r:embed="rId2"/>
          <a:srcRect t="5563" r="-2" b="33184"/>
          <a:stretch/>
        </p:blipFill>
        <p:spPr>
          <a:xfrm>
            <a:off x="101769" y="2243974"/>
            <a:ext cx="11992018" cy="4131774"/>
          </a:xfrm>
          <a:noFill/>
          <a:ln>
            <a:solidFill>
              <a:schemeClr val="tx1"/>
            </a:solidFill>
          </a:ln>
        </p:spPr>
      </p:pic>
      <p:pic>
        <p:nvPicPr>
          <p:cNvPr id="7" name="Picture 6" descr="A close up of a logo&#10;&#10;Description automatically generated">
            <a:extLst>
              <a:ext uri="{FF2B5EF4-FFF2-40B4-BE49-F238E27FC236}">
                <a16:creationId xmlns:a16="http://schemas.microsoft.com/office/drawing/2014/main" id="{57EABE6C-650D-4F04-83F1-4687789E008F}"/>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5">
            <a:extLst>
              <a:ext uri="{FF2B5EF4-FFF2-40B4-BE49-F238E27FC236}">
                <a16:creationId xmlns:a16="http://schemas.microsoft.com/office/drawing/2014/main" id="{B2011EDC-8E11-4407-85E7-8ED3A3C3D12C}"/>
              </a:ext>
            </a:extLst>
          </p:cNvPr>
          <p:cNvSpPr>
            <a:spLocks noGrp="1"/>
          </p:cNvSpPr>
          <p:nvPr>
            <p:ph type="sldNum" sz="quarter" idx="12"/>
          </p:nvPr>
        </p:nvSpPr>
        <p:spPr>
          <a:xfrm>
            <a:off x="11011389" y="6427838"/>
            <a:ext cx="1062155" cy="386418"/>
          </a:xfrm>
        </p:spPr>
        <p:txBody>
          <a:bodyPr/>
          <a:lstStyle/>
          <a:p>
            <a:fld id="{A4942799-31AF-4FF8-9D79-C1A3E01FB207}" type="slidenum">
              <a:rPr lang="en-US" sz="1200" noProof="0" smtClean="0">
                <a:solidFill>
                  <a:schemeClr val="tx1"/>
                </a:solidFill>
                <a:latin typeface="Segoe UI" panose="020B0502040204020203" pitchFamily="34" charset="0"/>
                <a:cs typeface="Segoe UI" panose="020B0502040204020203" pitchFamily="34" charset="0"/>
              </a:rPr>
              <a:t>2</a:t>
            </a:fld>
            <a:endParaRPr lang="en-US" sz="1200" noProof="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9294628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FF1311-DD92-45BA-B10F-C1A324C27B55}"/>
              </a:ext>
            </a:extLst>
          </p:cNvPr>
          <p:cNvSpPr>
            <a:spLocks noGrp="1"/>
          </p:cNvSpPr>
          <p:nvPr>
            <p:ph sz="half" idx="4294967295"/>
          </p:nvPr>
        </p:nvSpPr>
        <p:spPr>
          <a:xfrm>
            <a:off x="326362" y="2222500"/>
            <a:ext cx="6327357" cy="3638550"/>
          </a:xfrm>
        </p:spPr>
        <p:txBody>
          <a:bodyPr>
            <a:normAutofit/>
          </a:bodyPr>
          <a:lstStyle/>
          <a:p>
            <a:pPr marL="0" indent="0" algn="ctr">
              <a:buNone/>
            </a:pPr>
            <a:r>
              <a:rPr lang="en-US" sz="3600" dirty="0">
                <a:latin typeface="Segoe UI Semibold" panose="020B0702040204020203" pitchFamily="34" charset="0"/>
                <a:cs typeface="Segoe UI Semibold" panose="020B0702040204020203" pitchFamily="34" charset="0"/>
              </a:rPr>
              <a:t>Tendency to see and</a:t>
            </a:r>
            <a:br>
              <a:rPr lang="en-US" sz="3600" dirty="0">
                <a:latin typeface="Segoe UI Semibold" panose="020B0702040204020203" pitchFamily="34" charset="0"/>
                <a:cs typeface="Segoe UI Semibold" panose="020B0702040204020203" pitchFamily="34" charset="0"/>
              </a:rPr>
            </a:br>
            <a:r>
              <a:rPr lang="en-US" sz="3600" dirty="0">
                <a:latin typeface="Segoe UI Semibold" panose="020B0702040204020203" pitchFamily="34" charset="0"/>
                <a:cs typeface="Segoe UI Semibold" panose="020B0702040204020203" pitchFamily="34" charset="0"/>
              </a:rPr>
              <a:t>evaluate things based on</a:t>
            </a:r>
            <a:br>
              <a:rPr lang="en-US" sz="3600" dirty="0">
                <a:latin typeface="Segoe UI Semibold" panose="020B0702040204020203" pitchFamily="34" charset="0"/>
                <a:cs typeface="Segoe UI Semibold" panose="020B0702040204020203" pitchFamily="34" charset="0"/>
              </a:rPr>
            </a:br>
            <a:r>
              <a:rPr lang="en-US" sz="3600" dirty="0">
                <a:latin typeface="Segoe UI Semibold" panose="020B0702040204020203" pitchFamily="34" charset="0"/>
                <a:cs typeface="Segoe UI Semibold" panose="020B0702040204020203" pitchFamily="34" charset="0"/>
              </a:rPr>
              <a:t>our relationships to them</a:t>
            </a:r>
          </a:p>
          <a:p>
            <a:r>
              <a:rPr lang="en-US" sz="3600" dirty="0">
                <a:latin typeface="Segoe UI" panose="020B0502040204020203" pitchFamily="34" charset="0"/>
                <a:cs typeface="Segoe UI" panose="020B0502040204020203" pitchFamily="34" charset="0"/>
              </a:rPr>
              <a:t>Devil’s children, </a:t>
            </a:r>
            <a:r>
              <a:rPr lang="en-US" sz="3600" i="1" dirty="0">
                <a:latin typeface="Segoe UI" panose="020B0502040204020203" pitchFamily="34" charset="0"/>
                <a:cs typeface="Segoe UI" panose="020B0502040204020203" pitchFamily="34" charset="0"/>
              </a:rPr>
              <a:t>John 8:44-45</a:t>
            </a:r>
          </a:p>
          <a:p>
            <a:r>
              <a:rPr lang="en-US" sz="3600" dirty="0">
                <a:latin typeface="Segoe UI" panose="020B0502040204020203" pitchFamily="34" charset="0"/>
                <a:cs typeface="Segoe UI" panose="020B0502040204020203" pitchFamily="34" charset="0"/>
              </a:rPr>
              <a:t>Christ’s sheep, </a:t>
            </a:r>
            <a:r>
              <a:rPr lang="en-US" sz="3600" i="1" dirty="0">
                <a:latin typeface="Segoe UI" panose="020B0502040204020203" pitchFamily="34" charset="0"/>
                <a:cs typeface="Segoe UI" panose="020B0502040204020203" pitchFamily="34" charset="0"/>
              </a:rPr>
              <a:t>John 10:26-27</a:t>
            </a:r>
          </a:p>
        </p:txBody>
      </p:sp>
      <p:sp>
        <p:nvSpPr>
          <p:cNvPr id="4" name="Content Placeholder 3">
            <a:extLst>
              <a:ext uri="{FF2B5EF4-FFF2-40B4-BE49-F238E27FC236}">
                <a16:creationId xmlns:a16="http://schemas.microsoft.com/office/drawing/2014/main" id="{7CEAEB45-73DA-4942-9673-8B5F64D72642}"/>
              </a:ext>
            </a:extLst>
          </p:cNvPr>
          <p:cNvSpPr>
            <a:spLocks noGrp="1"/>
          </p:cNvSpPr>
          <p:nvPr>
            <p:ph sz="half" idx="2"/>
          </p:nvPr>
        </p:nvSpPr>
        <p:spPr>
          <a:xfrm>
            <a:off x="6926093" y="2222500"/>
            <a:ext cx="4834647" cy="3638764"/>
          </a:xfrm>
        </p:spPr>
        <p:txBody>
          <a:bodyPr/>
          <a:lstStyle/>
          <a:p>
            <a:pPr marL="0" indent="0" algn="ctr">
              <a:buNone/>
            </a:pPr>
            <a:r>
              <a:rPr lang="en-US" sz="4000" dirty="0">
                <a:latin typeface="Segoe UI Semibold" panose="020B0702040204020203" pitchFamily="34" charset="0"/>
                <a:cs typeface="Segoe UI Semibold" panose="020B0702040204020203" pitchFamily="34" charset="0"/>
              </a:rPr>
              <a:t>“Your view of a situation is shaped by your personal relationship to it.” </a:t>
            </a:r>
            <a:r>
              <a:rPr lang="en-US" sz="3600" dirty="0">
                <a:latin typeface="Segoe UI Semibold" panose="020B0702040204020203" pitchFamily="34" charset="0"/>
                <a:cs typeface="Segoe UI Semibold" panose="020B0702040204020203" pitchFamily="34" charset="0"/>
              </a:rPr>
              <a:t>(Miles’s Law)</a:t>
            </a:r>
          </a:p>
        </p:txBody>
      </p:sp>
      <p:sp>
        <p:nvSpPr>
          <p:cNvPr id="6" name="Slide Number Placeholder 5">
            <a:extLst>
              <a:ext uri="{FF2B5EF4-FFF2-40B4-BE49-F238E27FC236}">
                <a16:creationId xmlns:a16="http://schemas.microsoft.com/office/drawing/2014/main" id="{341680B9-F66B-4B6B-A47F-B581C8E5545F}"/>
              </a:ext>
            </a:extLst>
          </p:cNvPr>
          <p:cNvSpPr>
            <a:spLocks noGrp="1"/>
          </p:cNvSpPr>
          <p:nvPr>
            <p:ph type="sldNum" sz="quarter" idx="12"/>
          </p:nvPr>
        </p:nvSpPr>
        <p:spPr>
          <a:xfrm>
            <a:off x="10989616" y="6308901"/>
            <a:ext cx="1062155" cy="386418"/>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pPr/>
              <a:t>3</a:t>
            </a:fld>
            <a:endParaRPr lang="en-US" sz="1200" dirty="0">
              <a:solidFill>
                <a:schemeClr val="tx1"/>
              </a:solidFill>
              <a:latin typeface="Segoe UI" panose="020B0502040204020203" pitchFamily="34" charset="0"/>
              <a:cs typeface="Segoe UI" panose="020B0502040204020203" pitchFamily="34" charset="0"/>
            </a:endParaRPr>
          </a:p>
        </p:txBody>
      </p:sp>
      <p:sp>
        <p:nvSpPr>
          <p:cNvPr id="9" name="Title 1">
            <a:extLst>
              <a:ext uri="{FF2B5EF4-FFF2-40B4-BE49-F238E27FC236}">
                <a16:creationId xmlns:a16="http://schemas.microsoft.com/office/drawing/2014/main" id="{7D3CDD72-8563-43B2-84B4-9196C9591201}"/>
              </a:ext>
            </a:extLst>
          </p:cNvPr>
          <p:cNvSpPr>
            <a:spLocks noGrp="1"/>
          </p:cNvSpPr>
          <p:nvPr>
            <p:ph type="title"/>
          </p:nvPr>
        </p:nvSpPr>
        <p:spPr>
          <a:xfrm>
            <a:off x="326362" y="513567"/>
            <a:ext cx="11539275" cy="970450"/>
          </a:xfrm>
        </p:spPr>
        <p:txBody>
          <a:bodyPr/>
          <a:lstStyle/>
          <a:p>
            <a:r>
              <a:rPr lang="en-US" sz="4400"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“Where you stand depends on where you sit.”</a:t>
            </a:r>
          </a:p>
        </p:txBody>
      </p:sp>
      <p:pic>
        <p:nvPicPr>
          <p:cNvPr id="10" name="Picture 9" descr="A close up of a logo&#10;&#10;Description automatically generated">
            <a:extLst>
              <a:ext uri="{FF2B5EF4-FFF2-40B4-BE49-F238E27FC236}">
                <a16:creationId xmlns:a16="http://schemas.microsoft.com/office/drawing/2014/main" id="{41C51CFD-124D-4F80-A534-7A501FE1607F}"/>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13104372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47" presetClass="entr" presetSubtype="0" fill="hold" nodeType="afterEffect">
                                  <p:stCondLst>
                                    <p:cond delay="2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4000"/>
                            </p:stCondLst>
                            <p:childTnLst>
                              <p:par>
                                <p:cTn id="15" presetID="47" presetClass="entr" presetSubtype="0" fill="hold" nodeType="afterEffect">
                                  <p:stCondLst>
                                    <p:cond delay="1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65665-583F-4DD8-814D-FECA92009E9A}"/>
              </a:ext>
            </a:extLst>
          </p:cNvPr>
          <p:cNvSpPr>
            <a:spLocks noGrp="1"/>
          </p:cNvSpPr>
          <p:nvPr>
            <p:ph type="title"/>
          </p:nvPr>
        </p:nvSpPr>
        <p:spPr bwMode="white">
          <a:xfrm>
            <a:off x="0" y="451513"/>
            <a:ext cx="12192000" cy="5149187"/>
          </a:xfrm>
        </p:spPr>
        <p:txBody>
          <a:bodyPr/>
          <a:lstStyle/>
          <a:p>
            <a:pPr>
              <a:lnSpc>
                <a:spcPct val="150000"/>
              </a:lnSpc>
            </a:pPr>
            <a:r>
              <a:rPr lang="en-US" sz="66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Our Relationships</a:t>
            </a:r>
            <a:br>
              <a:rPr lang="en-US" sz="66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br>
            <a:r>
              <a:rPr lang="en-US" sz="66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Impact Our Beliefs</a:t>
            </a:r>
          </a:p>
        </p:txBody>
      </p:sp>
      <p:sp>
        <p:nvSpPr>
          <p:cNvPr id="4" name="Slide Number Placeholder 3">
            <a:extLst>
              <a:ext uri="{FF2B5EF4-FFF2-40B4-BE49-F238E27FC236}">
                <a16:creationId xmlns:a16="http://schemas.microsoft.com/office/drawing/2014/main" id="{68971C6A-6BCB-475A-8410-21E4F072875F}"/>
              </a:ext>
            </a:extLst>
          </p:cNvPr>
          <p:cNvSpPr>
            <a:spLocks noGrp="1"/>
          </p:cNvSpPr>
          <p:nvPr>
            <p:ph type="sldNum" sz="quarter" idx="12"/>
          </p:nvPr>
        </p:nvSpPr>
        <p:spPr>
          <a:xfrm>
            <a:off x="10892339" y="6322978"/>
            <a:ext cx="1062155" cy="316972"/>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t>4</a:t>
            </a:fld>
            <a:endParaRPr lang="en-US" sz="1200" dirty="0">
              <a:solidFill>
                <a:schemeClr val="tx1"/>
              </a:solidFill>
              <a:latin typeface="Segoe UI" panose="020B0502040204020203" pitchFamily="34" charset="0"/>
              <a:cs typeface="Segoe UI" panose="020B0502040204020203" pitchFamily="34" charset="0"/>
            </a:endParaRPr>
          </a:p>
        </p:txBody>
      </p:sp>
      <p:pic>
        <p:nvPicPr>
          <p:cNvPr id="5" name="Picture 4" descr="A close up of a logo&#10;&#10;Description automatically generated">
            <a:extLst>
              <a:ext uri="{FF2B5EF4-FFF2-40B4-BE49-F238E27FC236}">
                <a16:creationId xmlns:a16="http://schemas.microsoft.com/office/drawing/2014/main" id="{584ACFA5-A5DC-4DFF-A9FE-E4F8A2608DDB}"/>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386909441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CF0C0B-47F1-464B-88EF-B1989663479C}"/>
              </a:ext>
            </a:extLst>
          </p:cNvPr>
          <p:cNvSpPr>
            <a:spLocks noGrp="1"/>
          </p:cNvSpPr>
          <p:nvPr>
            <p:ph sz="half" idx="1"/>
          </p:nvPr>
        </p:nvSpPr>
        <p:spPr/>
        <p:txBody>
          <a:bodyPr>
            <a:normAutofit/>
          </a:bodyPr>
          <a:lstStyle/>
          <a:p>
            <a:pPr marL="0" indent="0" algn="ctr">
              <a:buNone/>
            </a:pPr>
            <a:r>
              <a:rPr lang="en-US" sz="4400" dirty="0">
                <a:latin typeface="Segoe UI Semibold" panose="020B0702040204020203" pitchFamily="34" charset="0"/>
                <a:cs typeface="Segoe UI Semibold" panose="020B0702040204020203" pitchFamily="34" charset="0"/>
              </a:rPr>
              <a:t>Family and Friends</a:t>
            </a:r>
          </a:p>
          <a:p>
            <a:pPr marL="0" indent="0" algn="ctr">
              <a:buNone/>
            </a:pPr>
            <a:r>
              <a:rPr lang="en-US" sz="4000" i="1" dirty="0">
                <a:latin typeface="Segoe UI" panose="020B0502040204020203" pitchFamily="34" charset="0"/>
                <a:cs typeface="Segoe UI" panose="020B0502040204020203" pitchFamily="34" charset="0"/>
              </a:rPr>
              <a:t>Matthew 10:34-37</a:t>
            </a:r>
            <a:br>
              <a:rPr lang="en-US" sz="4000" i="1" dirty="0">
                <a:latin typeface="Segoe UI" panose="020B0502040204020203" pitchFamily="34" charset="0"/>
                <a:cs typeface="Segoe UI" panose="020B0502040204020203" pitchFamily="34" charset="0"/>
              </a:rPr>
            </a:br>
            <a:r>
              <a:rPr lang="en-US" sz="4000" i="1" dirty="0">
                <a:latin typeface="Segoe UI" panose="020B0502040204020203" pitchFamily="34" charset="0"/>
                <a:cs typeface="Segoe UI" panose="020B0502040204020203" pitchFamily="34" charset="0"/>
              </a:rPr>
              <a:t>Luke 14:26</a:t>
            </a:r>
          </a:p>
        </p:txBody>
      </p:sp>
      <p:sp>
        <p:nvSpPr>
          <p:cNvPr id="4" name="Content Placeholder 3">
            <a:extLst>
              <a:ext uri="{FF2B5EF4-FFF2-40B4-BE49-F238E27FC236}">
                <a16:creationId xmlns:a16="http://schemas.microsoft.com/office/drawing/2014/main" id="{9353A980-ADD3-49DF-ACFE-8E50E3F2ABCF}"/>
              </a:ext>
            </a:extLst>
          </p:cNvPr>
          <p:cNvSpPr>
            <a:spLocks noGrp="1"/>
          </p:cNvSpPr>
          <p:nvPr>
            <p:ph sz="half" idx="13"/>
          </p:nvPr>
        </p:nvSpPr>
        <p:spPr>
          <a:xfrm>
            <a:off x="6500589" y="624590"/>
            <a:ext cx="5186363" cy="5608819"/>
          </a:xfrm>
        </p:spPr>
        <p:txBody>
          <a:bodyPr>
            <a:noAutofit/>
          </a:bodyPr>
          <a:lstStyle/>
          <a:p>
            <a:r>
              <a:rPr lang="en-US" sz="4000" dirty="0">
                <a:latin typeface="Segoe UI" panose="020B0502040204020203" pitchFamily="34" charset="0"/>
                <a:cs typeface="Segoe UI" panose="020B0502040204020203" pitchFamily="34" charset="0"/>
              </a:rPr>
              <a:t>Plan of salvation</a:t>
            </a:r>
          </a:p>
          <a:p>
            <a:r>
              <a:rPr lang="en-US" sz="4000" dirty="0">
                <a:latin typeface="Segoe UI" panose="020B0502040204020203" pitchFamily="34" charset="0"/>
                <a:cs typeface="Segoe UI" panose="020B0502040204020203" pitchFamily="34" charset="0"/>
              </a:rPr>
              <a:t>One true church</a:t>
            </a:r>
          </a:p>
          <a:p>
            <a:r>
              <a:rPr lang="en-US" sz="4000" dirty="0">
                <a:latin typeface="Segoe UI" panose="020B0502040204020203" pitchFamily="34" charset="0"/>
                <a:cs typeface="Segoe UI" panose="020B0502040204020203" pitchFamily="34" charset="0"/>
              </a:rPr>
              <a:t>M-D-R</a:t>
            </a:r>
          </a:p>
          <a:p>
            <a:r>
              <a:rPr lang="en-US" sz="4000" dirty="0">
                <a:latin typeface="Segoe UI" panose="020B0502040204020203" pitchFamily="34" charset="0"/>
                <a:cs typeface="Segoe UI" panose="020B0502040204020203" pitchFamily="34" charset="0"/>
              </a:rPr>
              <a:t>LGBTQ</a:t>
            </a:r>
          </a:p>
          <a:p>
            <a:r>
              <a:rPr lang="en-US" sz="4000" dirty="0">
                <a:latin typeface="Segoe UI" panose="020B0502040204020203" pitchFamily="34" charset="0"/>
                <a:cs typeface="Segoe UI" panose="020B0502040204020203" pitchFamily="34" charset="0"/>
              </a:rPr>
              <a:t>Church discipline</a:t>
            </a:r>
          </a:p>
          <a:p>
            <a:r>
              <a:rPr lang="en-US" sz="4000" dirty="0">
                <a:latin typeface="Segoe UI" panose="020B0502040204020203" pitchFamily="34" charset="0"/>
                <a:cs typeface="Segoe UI" panose="020B0502040204020203" pitchFamily="34" charset="0"/>
              </a:rPr>
              <a:t>Immodesty</a:t>
            </a:r>
          </a:p>
          <a:p>
            <a:r>
              <a:rPr lang="en-US" sz="4000" dirty="0">
                <a:latin typeface="Segoe UI" panose="020B0502040204020203" pitchFamily="34" charset="0"/>
                <a:cs typeface="Segoe UI" panose="020B0502040204020203" pitchFamily="34" charset="0"/>
              </a:rPr>
              <a:t>Religious traditions</a:t>
            </a:r>
          </a:p>
        </p:txBody>
      </p:sp>
      <p:sp>
        <p:nvSpPr>
          <p:cNvPr id="6" name="Slide Number Placeholder 5">
            <a:extLst>
              <a:ext uri="{FF2B5EF4-FFF2-40B4-BE49-F238E27FC236}">
                <a16:creationId xmlns:a16="http://schemas.microsoft.com/office/drawing/2014/main" id="{EC8316BF-1C03-486B-80BF-A92D0FFD0603}"/>
              </a:ext>
            </a:extLst>
          </p:cNvPr>
          <p:cNvSpPr>
            <a:spLocks noGrp="1"/>
          </p:cNvSpPr>
          <p:nvPr>
            <p:ph type="sldNum" sz="quarter" idx="16"/>
          </p:nvPr>
        </p:nvSpPr>
        <p:spPr>
          <a:xfrm>
            <a:off x="11031632" y="6504994"/>
            <a:ext cx="1062155" cy="276039"/>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pPr/>
              <a:t>5</a:t>
            </a:fld>
            <a:endParaRPr lang="en-US" sz="1200" dirty="0">
              <a:solidFill>
                <a:schemeClr val="tx1"/>
              </a:solidFill>
              <a:latin typeface="Segoe UI" panose="020B0502040204020203" pitchFamily="34" charset="0"/>
              <a:cs typeface="Segoe UI" panose="020B0502040204020203" pitchFamily="34" charset="0"/>
            </a:endParaRPr>
          </a:p>
        </p:txBody>
      </p:sp>
      <p:pic>
        <p:nvPicPr>
          <p:cNvPr id="7" name="Picture 6" descr="A close up of a logo&#10;&#10;Description automatically generated">
            <a:extLst>
              <a:ext uri="{FF2B5EF4-FFF2-40B4-BE49-F238E27FC236}">
                <a16:creationId xmlns:a16="http://schemas.microsoft.com/office/drawing/2014/main" id="{A32E3FB4-A874-4576-886A-A802A68CA1A0}"/>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9" name="Title 1">
            <a:extLst>
              <a:ext uri="{FF2B5EF4-FFF2-40B4-BE49-F238E27FC236}">
                <a16:creationId xmlns:a16="http://schemas.microsoft.com/office/drawing/2014/main" id="{65C5CA8F-C7CA-4AB9-A75F-59073F3910DD}"/>
              </a:ext>
            </a:extLst>
          </p:cNvPr>
          <p:cNvSpPr>
            <a:spLocks noGrp="1"/>
          </p:cNvSpPr>
          <p:nvPr>
            <p:ph type="title"/>
          </p:nvPr>
        </p:nvSpPr>
        <p:spPr>
          <a:xfrm>
            <a:off x="1" y="336402"/>
            <a:ext cx="6004584" cy="1132475"/>
          </a:xfrm>
        </p:spPr>
        <p:txBody>
          <a:bodyPr/>
          <a:lstStyle/>
          <a:p>
            <a:pPr algn="ctr"/>
            <a:r>
              <a:rPr lang="en-US" sz="48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Impact Convictions</a:t>
            </a:r>
          </a:p>
        </p:txBody>
      </p:sp>
    </p:spTree>
    <p:extLst>
      <p:ext uri="{BB962C8B-B14F-4D97-AF65-F5344CB8AC3E}">
        <p14:creationId xmlns:p14="http://schemas.microsoft.com/office/powerpoint/2010/main" val="389558396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200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7" presetClass="entr" presetSubtype="0" fill="hold" nodeType="afterEffect">
                                  <p:stCondLst>
                                    <p:cond delay="200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7000"/>
                            </p:stCondLst>
                            <p:childTnLst>
                              <p:par>
                                <p:cTn id="23" presetID="47" presetClass="entr" presetSubtype="0" fill="hold" nodeType="afterEffect">
                                  <p:stCondLst>
                                    <p:cond delay="200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1000"/>
                                        <p:tgtEl>
                                          <p:spTgt spid="4">
                                            <p:txEl>
                                              <p:pRg st="3" end="3"/>
                                            </p:txEl>
                                          </p:spTgt>
                                        </p:tgtEl>
                                      </p:cBhvr>
                                    </p:animEffect>
                                    <p:anim calcmode="lin" valueType="num">
                                      <p:cBhvr>
                                        <p:cTn id="2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10000"/>
                            </p:stCondLst>
                            <p:childTnLst>
                              <p:par>
                                <p:cTn id="29" presetID="47" presetClass="entr" presetSubtype="0" fill="hold" nodeType="afterEffect">
                                  <p:stCondLst>
                                    <p:cond delay="200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1000"/>
                                        <p:tgtEl>
                                          <p:spTgt spid="4">
                                            <p:txEl>
                                              <p:pRg st="4" end="4"/>
                                            </p:txEl>
                                          </p:spTgt>
                                        </p:tgtEl>
                                      </p:cBhvr>
                                    </p:animEffect>
                                    <p:anim calcmode="lin" valueType="num">
                                      <p:cBhvr>
                                        <p:cTn id="3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3000"/>
                            </p:stCondLst>
                            <p:childTnLst>
                              <p:par>
                                <p:cTn id="35" presetID="47" presetClass="entr" presetSubtype="0" fill="hold" nodeType="afterEffect">
                                  <p:stCondLst>
                                    <p:cond delay="200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fade">
                                      <p:cBhvr>
                                        <p:cTn id="37" dur="1000"/>
                                        <p:tgtEl>
                                          <p:spTgt spid="4">
                                            <p:txEl>
                                              <p:pRg st="5" end="5"/>
                                            </p:txEl>
                                          </p:spTgt>
                                        </p:tgtEl>
                                      </p:cBhvr>
                                    </p:animEffect>
                                    <p:anim calcmode="lin" valueType="num">
                                      <p:cBhvr>
                                        <p:cTn id="3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6000"/>
                            </p:stCondLst>
                            <p:childTnLst>
                              <p:par>
                                <p:cTn id="41" presetID="47" presetClass="entr" presetSubtype="0" fill="hold" nodeType="afterEffect">
                                  <p:stCondLst>
                                    <p:cond delay="2000"/>
                                  </p:stCondLst>
                                  <p:childTnLst>
                                    <p:set>
                                      <p:cBhvr>
                                        <p:cTn id="42" dur="1" fill="hold">
                                          <p:stCondLst>
                                            <p:cond delay="0"/>
                                          </p:stCondLst>
                                        </p:cTn>
                                        <p:tgtEl>
                                          <p:spTgt spid="4">
                                            <p:txEl>
                                              <p:pRg st="6" end="6"/>
                                            </p:txEl>
                                          </p:spTgt>
                                        </p:tgtEl>
                                        <p:attrNameLst>
                                          <p:attrName>style.visibility</p:attrName>
                                        </p:attrNameLst>
                                      </p:cBhvr>
                                      <p:to>
                                        <p:strVal val="visible"/>
                                      </p:to>
                                    </p:set>
                                    <p:animEffect transition="in" filter="fade">
                                      <p:cBhvr>
                                        <p:cTn id="43" dur="1000"/>
                                        <p:tgtEl>
                                          <p:spTgt spid="4">
                                            <p:txEl>
                                              <p:pRg st="6" end="6"/>
                                            </p:txEl>
                                          </p:spTgt>
                                        </p:tgtEl>
                                      </p:cBhvr>
                                    </p:animEffect>
                                    <p:anim calcmode="lin" valueType="num">
                                      <p:cBhvr>
                                        <p:cTn id="44"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CF0C0B-47F1-464B-88EF-B1989663479C}"/>
              </a:ext>
            </a:extLst>
          </p:cNvPr>
          <p:cNvSpPr>
            <a:spLocks noGrp="1"/>
          </p:cNvSpPr>
          <p:nvPr>
            <p:ph sz="half" idx="1"/>
          </p:nvPr>
        </p:nvSpPr>
        <p:spPr/>
        <p:txBody>
          <a:bodyPr>
            <a:normAutofit/>
          </a:bodyPr>
          <a:lstStyle/>
          <a:p>
            <a:pPr marL="0" indent="0" algn="ctr">
              <a:buNone/>
            </a:pPr>
            <a:r>
              <a:rPr lang="en-US" sz="4400" dirty="0">
                <a:latin typeface="Segoe UI Semibold" panose="020B0702040204020203" pitchFamily="34" charset="0"/>
                <a:cs typeface="Segoe UI Semibold" panose="020B0702040204020203" pitchFamily="34" charset="0"/>
              </a:rPr>
              <a:t>Our Jobs</a:t>
            </a:r>
          </a:p>
          <a:p>
            <a:pPr marL="0" indent="0" algn="ctr">
              <a:buNone/>
            </a:pPr>
            <a:r>
              <a:rPr lang="en-US" sz="4000" i="1" dirty="0">
                <a:latin typeface="Segoe UI" panose="020B0502040204020203" pitchFamily="34" charset="0"/>
                <a:cs typeface="Segoe UI" panose="020B0502040204020203" pitchFamily="34" charset="0"/>
              </a:rPr>
              <a:t>Matthew 6:25, 33</a:t>
            </a:r>
            <a:br>
              <a:rPr lang="en-US" sz="4000" i="1" dirty="0">
                <a:latin typeface="Segoe UI" panose="020B0502040204020203" pitchFamily="34" charset="0"/>
                <a:cs typeface="Segoe UI" panose="020B0502040204020203" pitchFamily="34" charset="0"/>
              </a:rPr>
            </a:br>
            <a:r>
              <a:rPr lang="en-US" sz="4000" i="1" dirty="0">
                <a:latin typeface="Segoe UI" panose="020B0502040204020203" pitchFamily="34" charset="0"/>
                <a:cs typeface="Segoe UI" panose="020B0502040204020203" pitchFamily="34" charset="0"/>
              </a:rPr>
              <a:t>1 Timothy 5:8</a:t>
            </a:r>
          </a:p>
        </p:txBody>
      </p:sp>
      <p:sp>
        <p:nvSpPr>
          <p:cNvPr id="4" name="Content Placeholder 3">
            <a:extLst>
              <a:ext uri="{FF2B5EF4-FFF2-40B4-BE49-F238E27FC236}">
                <a16:creationId xmlns:a16="http://schemas.microsoft.com/office/drawing/2014/main" id="{9353A980-ADD3-49DF-ACFE-8E50E3F2ABCF}"/>
              </a:ext>
            </a:extLst>
          </p:cNvPr>
          <p:cNvSpPr>
            <a:spLocks noGrp="1"/>
          </p:cNvSpPr>
          <p:nvPr>
            <p:ph sz="half" idx="13"/>
          </p:nvPr>
        </p:nvSpPr>
        <p:spPr>
          <a:xfrm>
            <a:off x="6465826" y="1609618"/>
            <a:ext cx="5186363" cy="3638763"/>
          </a:xfrm>
        </p:spPr>
        <p:txBody>
          <a:bodyPr>
            <a:noAutofit/>
          </a:bodyPr>
          <a:lstStyle/>
          <a:p>
            <a:pPr>
              <a:spcBef>
                <a:spcPts val="1800"/>
              </a:spcBef>
            </a:pPr>
            <a:r>
              <a:rPr lang="en-US" sz="4000" dirty="0">
                <a:latin typeface="Segoe UI" panose="020B0502040204020203" pitchFamily="34" charset="0"/>
                <a:cs typeface="Segoe UI" panose="020B0502040204020203" pitchFamily="34" charset="0"/>
              </a:rPr>
              <a:t>Do not pit providing for family against obeying Christ</a:t>
            </a:r>
          </a:p>
          <a:p>
            <a:pPr>
              <a:spcBef>
                <a:spcPts val="1800"/>
              </a:spcBef>
            </a:pPr>
            <a:r>
              <a:rPr lang="en-US" sz="4000" dirty="0">
                <a:latin typeface="Segoe UI" panose="020B0502040204020203" pitchFamily="34" charset="0"/>
                <a:cs typeface="Segoe UI" panose="020B0502040204020203" pitchFamily="34" charset="0"/>
              </a:rPr>
              <a:t>Worship and other vital responsibilities</a:t>
            </a:r>
          </a:p>
        </p:txBody>
      </p:sp>
      <p:sp>
        <p:nvSpPr>
          <p:cNvPr id="6" name="Slide Number Placeholder 5">
            <a:extLst>
              <a:ext uri="{FF2B5EF4-FFF2-40B4-BE49-F238E27FC236}">
                <a16:creationId xmlns:a16="http://schemas.microsoft.com/office/drawing/2014/main" id="{EC8316BF-1C03-486B-80BF-A92D0FFD0603}"/>
              </a:ext>
            </a:extLst>
          </p:cNvPr>
          <p:cNvSpPr>
            <a:spLocks noGrp="1"/>
          </p:cNvSpPr>
          <p:nvPr>
            <p:ph type="sldNum" sz="quarter" idx="16"/>
          </p:nvPr>
        </p:nvSpPr>
        <p:spPr>
          <a:xfrm>
            <a:off x="10892340" y="6430937"/>
            <a:ext cx="1062155" cy="276039"/>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pPr/>
              <a:t>6</a:t>
            </a:fld>
            <a:endParaRPr lang="en-US" sz="1200" dirty="0">
              <a:solidFill>
                <a:schemeClr val="tx1"/>
              </a:solidFill>
              <a:latin typeface="Segoe UI" panose="020B0502040204020203" pitchFamily="34" charset="0"/>
              <a:cs typeface="Segoe UI" panose="020B0502040204020203" pitchFamily="34" charset="0"/>
            </a:endParaRPr>
          </a:p>
        </p:txBody>
      </p:sp>
      <p:pic>
        <p:nvPicPr>
          <p:cNvPr id="7" name="Picture 6" descr="A close up of a logo&#10;&#10;Description automatically generated">
            <a:extLst>
              <a:ext uri="{FF2B5EF4-FFF2-40B4-BE49-F238E27FC236}">
                <a16:creationId xmlns:a16="http://schemas.microsoft.com/office/drawing/2014/main" id="{A32E3FB4-A874-4576-886A-A802A68CA1A0}"/>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10" name="Title 1">
            <a:extLst>
              <a:ext uri="{FF2B5EF4-FFF2-40B4-BE49-F238E27FC236}">
                <a16:creationId xmlns:a16="http://schemas.microsoft.com/office/drawing/2014/main" id="{5B51A2AF-2701-494D-B9F4-5E67EF95049B}"/>
              </a:ext>
            </a:extLst>
          </p:cNvPr>
          <p:cNvSpPr>
            <a:spLocks noGrp="1"/>
          </p:cNvSpPr>
          <p:nvPr>
            <p:ph type="title"/>
          </p:nvPr>
        </p:nvSpPr>
        <p:spPr>
          <a:xfrm>
            <a:off x="1" y="336402"/>
            <a:ext cx="6004584" cy="1132475"/>
          </a:xfrm>
        </p:spPr>
        <p:txBody>
          <a:bodyPr/>
          <a:lstStyle/>
          <a:p>
            <a:pPr algn="ctr"/>
            <a:r>
              <a:rPr lang="en-US" sz="48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Impact Convictions</a:t>
            </a:r>
          </a:p>
        </p:txBody>
      </p:sp>
    </p:spTree>
    <p:extLst>
      <p:ext uri="{BB962C8B-B14F-4D97-AF65-F5344CB8AC3E}">
        <p14:creationId xmlns:p14="http://schemas.microsoft.com/office/powerpoint/2010/main" val="2752352704"/>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200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6498D-2480-4101-BEA1-C21902705539}"/>
              </a:ext>
            </a:extLst>
          </p:cNvPr>
          <p:cNvSpPr>
            <a:spLocks noGrp="1"/>
          </p:cNvSpPr>
          <p:nvPr>
            <p:ph type="title"/>
          </p:nvPr>
        </p:nvSpPr>
        <p:spPr>
          <a:xfrm>
            <a:off x="1" y="336402"/>
            <a:ext cx="6004584" cy="1132475"/>
          </a:xfrm>
        </p:spPr>
        <p:txBody>
          <a:bodyPr/>
          <a:lstStyle/>
          <a:p>
            <a:pPr algn="ctr"/>
            <a:r>
              <a:rPr lang="en-US" sz="48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Impact Convictions</a:t>
            </a:r>
          </a:p>
        </p:txBody>
      </p:sp>
      <p:sp>
        <p:nvSpPr>
          <p:cNvPr id="3" name="Content Placeholder 2">
            <a:extLst>
              <a:ext uri="{FF2B5EF4-FFF2-40B4-BE49-F238E27FC236}">
                <a16:creationId xmlns:a16="http://schemas.microsoft.com/office/drawing/2014/main" id="{21CF0C0B-47F1-464B-88EF-B1989663479C}"/>
              </a:ext>
            </a:extLst>
          </p:cNvPr>
          <p:cNvSpPr>
            <a:spLocks noGrp="1"/>
          </p:cNvSpPr>
          <p:nvPr>
            <p:ph sz="half" idx="1"/>
          </p:nvPr>
        </p:nvSpPr>
        <p:spPr/>
        <p:txBody>
          <a:bodyPr>
            <a:normAutofit/>
          </a:bodyPr>
          <a:lstStyle/>
          <a:p>
            <a:pPr marL="0" indent="0" algn="ctr">
              <a:buNone/>
            </a:pPr>
            <a:r>
              <a:rPr lang="en-US" sz="4400" dirty="0">
                <a:latin typeface="Segoe UI Semibold" panose="020B0702040204020203" pitchFamily="34" charset="0"/>
                <a:cs typeface="Segoe UI Semibold" panose="020B0702040204020203" pitchFamily="34" charset="0"/>
              </a:rPr>
              <a:t>Problem: Not Being</a:t>
            </a:r>
            <a:br>
              <a:rPr lang="en-US" sz="4400" dirty="0">
                <a:latin typeface="Segoe UI Semibold" panose="020B0702040204020203" pitchFamily="34" charset="0"/>
                <a:cs typeface="Segoe UI Semibold" panose="020B0702040204020203" pitchFamily="34" charset="0"/>
              </a:rPr>
            </a:br>
            <a:r>
              <a:rPr lang="en-US" sz="4400" dirty="0">
                <a:latin typeface="Segoe UI Semibold" panose="020B0702040204020203" pitchFamily="34" charset="0"/>
                <a:cs typeface="Segoe UI Semibold" panose="020B0702040204020203" pitchFamily="34" charset="0"/>
              </a:rPr>
              <a:t>Converted to Christ</a:t>
            </a:r>
          </a:p>
          <a:p>
            <a:pPr marL="0" indent="0" algn="ctr">
              <a:buNone/>
            </a:pPr>
            <a:r>
              <a:rPr lang="en-US" sz="4000" i="1" dirty="0">
                <a:latin typeface="Segoe UI" panose="020B0502040204020203" pitchFamily="34" charset="0"/>
                <a:cs typeface="Segoe UI" panose="020B0502040204020203" pitchFamily="34" charset="0"/>
              </a:rPr>
              <a:t>Luke 9:23</a:t>
            </a:r>
          </a:p>
        </p:txBody>
      </p:sp>
      <p:sp>
        <p:nvSpPr>
          <p:cNvPr id="4" name="Content Placeholder 3">
            <a:extLst>
              <a:ext uri="{FF2B5EF4-FFF2-40B4-BE49-F238E27FC236}">
                <a16:creationId xmlns:a16="http://schemas.microsoft.com/office/drawing/2014/main" id="{9353A980-ADD3-49DF-ACFE-8E50E3F2ABCF}"/>
              </a:ext>
            </a:extLst>
          </p:cNvPr>
          <p:cNvSpPr>
            <a:spLocks noGrp="1"/>
          </p:cNvSpPr>
          <p:nvPr>
            <p:ph sz="half" idx="13"/>
          </p:nvPr>
        </p:nvSpPr>
        <p:spPr>
          <a:xfrm>
            <a:off x="6456099" y="451511"/>
            <a:ext cx="5186363" cy="5979425"/>
          </a:xfrm>
        </p:spPr>
        <p:txBody>
          <a:bodyPr>
            <a:noAutofit/>
          </a:bodyPr>
          <a:lstStyle/>
          <a:p>
            <a:pPr>
              <a:spcBef>
                <a:spcPts val="1200"/>
              </a:spcBef>
              <a:spcAft>
                <a:spcPts val="0"/>
              </a:spcAft>
            </a:pPr>
            <a:r>
              <a:rPr lang="en-US" sz="4000" b="1" dirty="0">
                <a:latin typeface="Segoe UI" panose="020B0502040204020203" pitchFamily="34" charset="0"/>
                <a:cs typeface="Segoe UI" panose="020B0502040204020203" pitchFamily="34" charset="0"/>
              </a:rPr>
              <a:t>What anchors your convictions? </a:t>
            </a:r>
          </a:p>
          <a:p>
            <a:pPr marL="690563" lvl="1" indent="-350838">
              <a:spcBef>
                <a:spcPts val="1200"/>
              </a:spcBef>
              <a:spcAft>
                <a:spcPts val="0"/>
              </a:spcAft>
            </a:pPr>
            <a:r>
              <a:rPr lang="en-US" sz="3800" dirty="0">
                <a:latin typeface="Segoe UI" panose="020B0502040204020203" pitchFamily="34" charset="0"/>
                <a:cs typeface="Segoe UI" panose="020B0502040204020203" pitchFamily="34" charset="0"/>
              </a:rPr>
              <a:t>Word of God? </a:t>
            </a:r>
            <a:br>
              <a:rPr lang="en-US" sz="3800" dirty="0">
                <a:latin typeface="Segoe UI" panose="020B0502040204020203" pitchFamily="34" charset="0"/>
                <a:cs typeface="Segoe UI" panose="020B0502040204020203" pitchFamily="34" charset="0"/>
              </a:rPr>
            </a:br>
            <a:r>
              <a:rPr lang="en-US" sz="3800" i="1" dirty="0">
                <a:latin typeface="Segoe UI" panose="020B0502040204020203" pitchFamily="34" charset="0"/>
                <a:cs typeface="Segoe UI" panose="020B0502040204020203" pitchFamily="34" charset="0"/>
              </a:rPr>
              <a:t>2 Timothy 3:16-17</a:t>
            </a:r>
          </a:p>
          <a:p>
            <a:pPr marL="690563" lvl="1" indent="-350838">
              <a:spcBef>
                <a:spcPts val="1200"/>
              </a:spcBef>
              <a:spcAft>
                <a:spcPts val="0"/>
              </a:spcAft>
            </a:pPr>
            <a:r>
              <a:rPr lang="en-US" sz="3800" dirty="0">
                <a:latin typeface="Segoe UI" panose="020B0502040204020203" pitchFamily="34" charset="0"/>
                <a:cs typeface="Segoe UI" panose="020B0502040204020203" pitchFamily="34" charset="0"/>
              </a:rPr>
              <a:t>Confidence in people? </a:t>
            </a:r>
            <a:r>
              <a:rPr lang="en-US" sz="3800" i="1" dirty="0">
                <a:latin typeface="Segoe UI" panose="020B0502040204020203" pitchFamily="34" charset="0"/>
                <a:cs typeface="Segoe UI" panose="020B0502040204020203" pitchFamily="34" charset="0"/>
              </a:rPr>
              <a:t>Luke 3:8-9</a:t>
            </a:r>
          </a:p>
          <a:p>
            <a:pPr marL="690563" lvl="1" indent="-350838">
              <a:spcBef>
                <a:spcPts val="1200"/>
              </a:spcBef>
              <a:spcAft>
                <a:spcPts val="0"/>
              </a:spcAft>
            </a:pPr>
            <a:r>
              <a:rPr lang="en-US" sz="3800" dirty="0">
                <a:latin typeface="Segoe UI" panose="020B0502040204020203" pitchFamily="34" charset="0"/>
                <a:cs typeface="Segoe UI" panose="020B0502040204020203" pitchFamily="34" charset="0"/>
              </a:rPr>
              <a:t>Fear? </a:t>
            </a:r>
            <a:r>
              <a:rPr lang="en-US" sz="3800" i="1" dirty="0">
                <a:latin typeface="Segoe UI" panose="020B0502040204020203" pitchFamily="34" charset="0"/>
                <a:cs typeface="Segoe UI" panose="020B0502040204020203" pitchFamily="34" charset="0"/>
              </a:rPr>
              <a:t>John 12:42</a:t>
            </a:r>
          </a:p>
          <a:p>
            <a:pPr marL="690563" lvl="1" indent="-350838">
              <a:spcBef>
                <a:spcPts val="1200"/>
              </a:spcBef>
              <a:spcAft>
                <a:spcPts val="0"/>
              </a:spcAft>
            </a:pPr>
            <a:r>
              <a:rPr lang="en-US" sz="3800" dirty="0">
                <a:latin typeface="Segoe UI" panose="020B0502040204020203" pitchFamily="34" charset="0"/>
                <a:cs typeface="Segoe UI" panose="020B0502040204020203" pitchFamily="34" charset="0"/>
              </a:rPr>
              <a:t>Love acceptance? </a:t>
            </a:r>
            <a:br>
              <a:rPr lang="en-US" sz="3800" dirty="0">
                <a:latin typeface="Segoe UI" panose="020B0502040204020203" pitchFamily="34" charset="0"/>
                <a:cs typeface="Segoe UI" panose="020B0502040204020203" pitchFamily="34" charset="0"/>
              </a:rPr>
            </a:br>
            <a:r>
              <a:rPr lang="en-US" sz="3800" i="1" dirty="0">
                <a:latin typeface="Segoe UI" panose="020B0502040204020203" pitchFamily="34" charset="0"/>
                <a:cs typeface="Segoe UI" panose="020B0502040204020203" pitchFamily="34" charset="0"/>
              </a:rPr>
              <a:t>John 12:43</a:t>
            </a:r>
          </a:p>
        </p:txBody>
      </p:sp>
      <p:sp>
        <p:nvSpPr>
          <p:cNvPr id="6" name="Slide Number Placeholder 5">
            <a:extLst>
              <a:ext uri="{FF2B5EF4-FFF2-40B4-BE49-F238E27FC236}">
                <a16:creationId xmlns:a16="http://schemas.microsoft.com/office/drawing/2014/main" id="{EC8316BF-1C03-486B-80BF-A92D0FFD0603}"/>
              </a:ext>
            </a:extLst>
          </p:cNvPr>
          <p:cNvSpPr>
            <a:spLocks noGrp="1"/>
          </p:cNvSpPr>
          <p:nvPr>
            <p:ph type="sldNum" sz="quarter" idx="16"/>
          </p:nvPr>
        </p:nvSpPr>
        <p:spPr>
          <a:xfrm>
            <a:off x="10892340" y="6430937"/>
            <a:ext cx="1062155" cy="276039"/>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pPr/>
              <a:t>7</a:t>
            </a:fld>
            <a:endParaRPr lang="en-US" sz="1200" dirty="0">
              <a:solidFill>
                <a:schemeClr val="tx1"/>
              </a:solidFill>
              <a:latin typeface="Segoe UI" panose="020B0502040204020203" pitchFamily="34" charset="0"/>
              <a:cs typeface="Segoe UI" panose="020B0502040204020203" pitchFamily="34" charset="0"/>
            </a:endParaRPr>
          </a:p>
        </p:txBody>
      </p:sp>
      <p:pic>
        <p:nvPicPr>
          <p:cNvPr id="7" name="Picture 6" descr="A close up of a logo&#10;&#10;Description automatically generated">
            <a:extLst>
              <a:ext uri="{FF2B5EF4-FFF2-40B4-BE49-F238E27FC236}">
                <a16:creationId xmlns:a16="http://schemas.microsoft.com/office/drawing/2014/main" id="{A32E3FB4-A874-4576-886A-A802A68CA1A0}"/>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43067501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100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1000"/>
                                        <p:tgtEl>
                                          <p:spTgt spid="4">
                                            <p:txEl>
                                              <p:pRg st="2" end="2"/>
                                            </p:txEl>
                                          </p:spTgt>
                                        </p:tgtEl>
                                      </p:cBhvr>
                                    </p:animEffect>
                                    <p:anim calcmode="lin" valueType="num">
                                      <p:cBhvr>
                                        <p:cTn id="2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1000"/>
                                        <p:tgtEl>
                                          <p:spTgt spid="4">
                                            <p:txEl>
                                              <p:pRg st="3" end="3"/>
                                            </p:txEl>
                                          </p:spTgt>
                                        </p:tgtEl>
                                      </p:cBhvr>
                                    </p:animEffect>
                                    <p:anim calcmode="lin" valueType="num">
                                      <p:cBhvr>
                                        <p:cTn id="2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nodeType="clickEffect">
                                  <p:stCondLst>
                                    <p:cond delay="0"/>
                                  </p:stCondLst>
                                  <p:childTnLst>
                                    <p:set>
                                      <p:cBhvr>
                                        <p:cTn id="33" dur="1" fill="hold">
                                          <p:stCondLst>
                                            <p:cond delay="0"/>
                                          </p:stCondLst>
                                        </p:cTn>
                                        <p:tgtEl>
                                          <p:spTgt spid="4">
                                            <p:txEl>
                                              <p:pRg st="4" end="4"/>
                                            </p:txEl>
                                          </p:spTgt>
                                        </p:tgtEl>
                                        <p:attrNameLst>
                                          <p:attrName>style.visibility</p:attrName>
                                        </p:attrNameLst>
                                      </p:cBhvr>
                                      <p:to>
                                        <p:strVal val="visible"/>
                                      </p:to>
                                    </p:set>
                                    <p:animEffect transition="in" filter="fade">
                                      <p:cBhvr>
                                        <p:cTn id="34" dur="1000"/>
                                        <p:tgtEl>
                                          <p:spTgt spid="4">
                                            <p:txEl>
                                              <p:pRg st="4" end="4"/>
                                            </p:txEl>
                                          </p:spTgt>
                                        </p:tgtEl>
                                      </p:cBhvr>
                                    </p:animEffect>
                                    <p:anim calcmode="lin" valueType="num">
                                      <p:cBhvr>
                                        <p:cTn id="3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65665-583F-4DD8-814D-FECA92009E9A}"/>
              </a:ext>
            </a:extLst>
          </p:cNvPr>
          <p:cNvSpPr>
            <a:spLocks noGrp="1"/>
          </p:cNvSpPr>
          <p:nvPr>
            <p:ph type="title"/>
          </p:nvPr>
        </p:nvSpPr>
        <p:spPr bwMode="white"/>
        <p:txBody>
          <a:bodyPr/>
          <a:lstStyle/>
          <a:p>
            <a:r>
              <a:rPr lang="en-US" sz="66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When We Sit with Christ,</a:t>
            </a:r>
            <a:br>
              <a:rPr lang="en-US" sz="66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br>
            <a:r>
              <a:rPr lang="en-US" sz="66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We Will Stand With Christ</a:t>
            </a:r>
          </a:p>
        </p:txBody>
      </p:sp>
      <p:sp>
        <p:nvSpPr>
          <p:cNvPr id="4" name="Slide Number Placeholder 3">
            <a:extLst>
              <a:ext uri="{FF2B5EF4-FFF2-40B4-BE49-F238E27FC236}">
                <a16:creationId xmlns:a16="http://schemas.microsoft.com/office/drawing/2014/main" id="{68971C6A-6BCB-475A-8410-21E4F072875F}"/>
              </a:ext>
            </a:extLst>
          </p:cNvPr>
          <p:cNvSpPr>
            <a:spLocks noGrp="1"/>
          </p:cNvSpPr>
          <p:nvPr>
            <p:ph type="sldNum" sz="quarter" idx="12"/>
          </p:nvPr>
        </p:nvSpPr>
        <p:spPr>
          <a:xfrm>
            <a:off x="10940977" y="6445194"/>
            <a:ext cx="1062155" cy="316972"/>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t>8</a:t>
            </a:fld>
            <a:endParaRPr lang="en-US" sz="1200" dirty="0">
              <a:solidFill>
                <a:schemeClr val="tx1"/>
              </a:solidFill>
              <a:latin typeface="Segoe UI" panose="020B0502040204020203" pitchFamily="34" charset="0"/>
              <a:cs typeface="Segoe UI" panose="020B0502040204020203" pitchFamily="34" charset="0"/>
            </a:endParaRPr>
          </a:p>
        </p:txBody>
      </p:sp>
      <p:pic>
        <p:nvPicPr>
          <p:cNvPr id="5" name="Picture 4" descr="A close up of a logo&#10;&#10;Description automatically generated">
            <a:extLst>
              <a:ext uri="{FF2B5EF4-FFF2-40B4-BE49-F238E27FC236}">
                <a16:creationId xmlns:a16="http://schemas.microsoft.com/office/drawing/2014/main" id="{584ACFA5-A5DC-4DFF-A9FE-E4F8A2608DDB}"/>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896711411"/>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720854-4AFC-4B68-944A-8A368C9A8619}"/>
              </a:ext>
            </a:extLst>
          </p:cNvPr>
          <p:cNvSpPr>
            <a:spLocks noGrp="1"/>
          </p:cNvSpPr>
          <p:nvPr>
            <p:ph sz="half" idx="1"/>
          </p:nvPr>
        </p:nvSpPr>
        <p:spPr>
          <a:xfrm>
            <a:off x="445287" y="1248197"/>
            <a:ext cx="5553071" cy="4361605"/>
          </a:xfrm>
        </p:spPr>
        <p:txBody>
          <a:bodyPr>
            <a:noAutofit/>
          </a:bodyPr>
          <a:lstStyle/>
          <a:p>
            <a:pPr>
              <a:spcBef>
                <a:spcPts val="1800"/>
              </a:spcBef>
              <a:spcAft>
                <a:spcPts val="0"/>
              </a:spcAft>
            </a:pPr>
            <a:r>
              <a:rPr lang="en-US" sz="4000" dirty="0">
                <a:latin typeface="Segoe UI" panose="020B0502040204020203" pitchFamily="34" charset="0"/>
                <a:cs typeface="Segoe UI" panose="020B0502040204020203" pitchFamily="34" charset="0"/>
              </a:rPr>
              <a:t>All spiritual blessings, </a:t>
            </a:r>
            <a:r>
              <a:rPr lang="en-US" sz="4000" i="1" dirty="0">
                <a:latin typeface="Segoe UI" panose="020B0502040204020203" pitchFamily="34" charset="0"/>
                <a:cs typeface="Segoe UI" panose="020B0502040204020203" pitchFamily="34" charset="0"/>
              </a:rPr>
              <a:t>Ephesians 1:3</a:t>
            </a:r>
          </a:p>
          <a:p>
            <a:pPr>
              <a:spcBef>
                <a:spcPts val="1800"/>
              </a:spcBef>
              <a:spcAft>
                <a:spcPts val="0"/>
              </a:spcAft>
            </a:pPr>
            <a:r>
              <a:rPr lang="en-US" sz="4000" dirty="0">
                <a:latin typeface="Segoe UI" panose="020B0502040204020203" pitchFamily="34" charset="0"/>
                <a:cs typeface="Segoe UI" panose="020B0502040204020203" pitchFamily="34" charset="0"/>
              </a:rPr>
              <a:t>Stand against devil, </a:t>
            </a:r>
            <a:r>
              <a:rPr lang="en-US" sz="4000" i="1" dirty="0">
                <a:latin typeface="Segoe UI" panose="020B0502040204020203" pitchFamily="34" charset="0"/>
                <a:cs typeface="Segoe UI" panose="020B0502040204020203" pitchFamily="34" charset="0"/>
              </a:rPr>
              <a:t>Ephesians 6:11, 13, 14</a:t>
            </a:r>
          </a:p>
          <a:p>
            <a:pPr>
              <a:spcBef>
                <a:spcPts val="1800"/>
              </a:spcBef>
              <a:spcAft>
                <a:spcPts val="0"/>
              </a:spcAft>
            </a:pPr>
            <a:r>
              <a:rPr lang="en-US" sz="4000" dirty="0">
                <a:latin typeface="Segoe UI" panose="020B0502040204020203" pitchFamily="34" charset="0"/>
                <a:cs typeface="Segoe UI" panose="020B0502040204020203" pitchFamily="34" charset="0"/>
              </a:rPr>
              <a:t>Mind heavenly things </a:t>
            </a:r>
            <a:r>
              <a:rPr lang="en-US" sz="4000" i="1" dirty="0">
                <a:latin typeface="Segoe UI" panose="020B0502040204020203" pitchFamily="34" charset="0"/>
                <a:cs typeface="Segoe UI" panose="020B0502040204020203" pitchFamily="34" charset="0"/>
              </a:rPr>
              <a:t>Colossians 3:1-5</a:t>
            </a:r>
          </a:p>
        </p:txBody>
      </p:sp>
      <p:sp>
        <p:nvSpPr>
          <p:cNvPr id="2" name="Title 1">
            <a:extLst>
              <a:ext uri="{FF2B5EF4-FFF2-40B4-BE49-F238E27FC236}">
                <a16:creationId xmlns:a16="http://schemas.microsoft.com/office/drawing/2014/main" id="{2E63FF28-EDA9-498B-BF3A-243D718DD7DF}"/>
              </a:ext>
            </a:extLst>
          </p:cNvPr>
          <p:cNvSpPr>
            <a:spLocks noGrp="1"/>
          </p:cNvSpPr>
          <p:nvPr>
            <p:ph type="title"/>
          </p:nvPr>
        </p:nvSpPr>
        <p:spPr/>
        <p:txBody>
          <a:bodyPr/>
          <a:lstStyle/>
          <a:p>
            <a:pPr algn="ctr"/>
            <a:r>
              <a:rPr lang="en-US" sz="5400"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Sit With Christ</a:t>
            </a:r>
          </a:p>
        </p:txBody>
      </p:sp>
      <p:sp>
        <p:nvSpPr>
          <p:cNvPr id="4" name="Content Placeholder 3">
            <a:extLst>
              <a:ext uri="{FF2B5EF4-FFF2-40B4-BE49-F238E27FC236}">
                <a16:creationId xmlns:a16="http://schemas.microsoft.com/office/drawing/2014/main" id="{60322649-994F-4A10-ADE4-7A676293A71C}"/>
              </a:ext>
            </a:extLst>
          </p:cNvPr>
          <p:cNvSpPr>
            <a:spLocks noGrp="1"/>
          </p:cNvSpPr>
          <p:nvPr>
            <p:ph sz="half" idx="2"/>
          </p:nvPr>
        </p:nvSpPr>
        <p:spPr/>
        <p:txBody>
          <a:bodyPr>
            <a:normAutofit/>
          </a:bodyPr>
          <a:lstStyle/>
          <a:p>
            <a:pPr marL="0" indent="0" algn="ctr">
              <a:buNone/>
            </a:pPr>
            <a:r>
              <a:rPr lang="en-US" sz="5400" dirty="0">
                <a:latin typeface="Segoe UI Semibold" panose="020B0702040204020203" pitchFamily="34" charset="0"/>
                <a:cs typeface="Segoe UI Semibold" panose="020B0702040204020203" pitchFamily="34" charset="0"/>
              </a:rPr>
              <a:t>Heavenly Places</a:t>
            </a:r>
          </a:p>
          <a:p>
            <a:pPr marL="0" indent="0" algn="ctr">
              <a:buNone/>
            </a:pPr>
            <a:r>
              <a:rPr lang="en-US" sz="4400" i="1" dirty="0">
                <a:latin typeface="Segoe UI" panose="020B0502040204020203" pitchFamily="34" charset="0"/>
                <a:cs typeface="Segoe UI" panose="020B0502040204020203" pitchFamily="34" charset="0"/>
              </a:rPr>
              <a:t>Ephesians 2:4-6</a:t>
            </a:r>
          </a:p>
        </p:txBody>
      </p:sp>
      <p:sp>
        <p:nvSpPr>
          <p:cNvPr id="6" name="Slide Number Placeholder 5">
            <a:extLst>
              <a:ext uri="{FF2B5EF4-FFF2-40B4-BE49-F238E27FC236}">
                <a16:creationId xmlns:a16="http://schemas.microsoft.com/office/drawing/2014/main" id="{C06F771E-5CDF-464A-9931-4DC7C97A796B}"/>
              </a:ext>
            </a:extLst>
          </p:cNvPr>
          <p:cNvSpPr>
            <a:spLocks noGrp="1"/>
          </p:cNvSpPr>
          <p:nvPr>
            <p:ph type="sldNum" sz="quarter" idx="12"/>
          </p:nvPr>
        </p:nvSpPr>
        <p:spPr>
          <a:xfrm>
            <a:off x="10845479" y="6337942"/>
            <a:ext cx="1062155" cy="321013"/>
          </a:xfrm>
        </p:spPr>
        <p:txBody>
          <a:bodyPr/>
          <a:lstStyle/>
          <a:p>
            <a:fld id="{A4942799-31AF-4FF8-9D79-C1A3E01FB207}" type="slidenum">
              <a:rPr lang="en-US" sz="1200">
                <a:solidFill>
                  <a:schemeClr val="tx1"/>
                </a:solidFill>
                <a:latin typeface="Segoe UI" panose="020B0502040204020203" pitchFamily="34" charset="0"/>
                <a:cs typeface="Segoe UI" panose="020B0502040204020203" pitchFamily="34" charset="0"/>
              </a:rPr>
              <a:t>9</a:t>
            </a:fld>
            <a:endParaRPr lang="en-US" sz="1200" dirty="0">
              <a:solidFill>
                <a:schemeClr val="tx1"/>
              </a:solidFill>
              <a:latin typeface="Segoe UI" panose="020B0502040204020203" pitchFamily="34" charset="0"/>
              <a:cs typeface="Segoe UI" panose="020B0502040204020203" pitchFamily="34" charset="0"/>
            </a:endParaRPr>
          </a:p>
        </p:txBody>
      </p:sp>
      <p:pic>
        <p:nvPicPr>
          <p:cNvPr id="7" name="Picture 6" descr="A close up of a logo&#10;&#10;Description automatically generated">
            <a:extLst>
              <a:ext uri="{FF2B5EF4-FFF2-40B4-BE49-F238E27FC236}">
                <a16:creationId xmlns:a16="http://schemas.microsoft.com/office/drawing/2014/main" id="{3EC3106C-209F-48FA-B0F7-3E4E15CC3FB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98213" y="6375748"/>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337891922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anim calcmode="lin" valueType="num">
                                      <p:cBhvr>
                                        <p:cTn id="8" dur="12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2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250"/>
                                        <p:tgtEl>
                                          <p:spTgt spid="3">
                                            <p:txEl>
                                              <p:pRg st="1" end="1"/>
                                            </p:txEl>
                                          </p:spTgt>
                                        </p:tgtEl>
                                      </p:cBhvr>
                                    </p:animEffect>
                                    <p:anim calcmode="lin" valueType="num">
                                      <p:cBhvr>
                                        <p:cTn id="15" dur="12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2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250"/>
                                        <p:tgtEl>
                                          <p:spTgt spid="3">
                                            <p:txEl>
                                              <p:pRg st="2" end="2"/>
                                            </p:txEl>
                                          </p:spTgt>
                                        </p:tgtEl>
                                      </p:cBhvr>
                                    </p:animEffect>
                                    <p:anim calcmode="lin" valueType="num">
                                      <p:cBhvr>
                                        <p:cTn id="22" dur="12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2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Default">
      <a:dk1>
        <a:srgbClr val="000000"/>
      </a:dk1>
      <a:lt1>
        <a:sysClr val="window" lastClr="FFFFFF"/>
      </a:lt1>
      <a:dk2>
        <a:srgbClr val="3F3F3F"/>
      </a:dk2>
      <a:lt2>
        <a:srgbClr val="E7E6E6"/>
      </a:lt2>
      <a:accent1>
        <a:srgbClr val="700000"/>
      </a:accent1>
      <a:accent2>
        <a:srgbClr val="ED7D31"/>
      </a:accent2>
      <a:accent3>
        <a:srgbClr val="A5A5A5"/>
      </a:accent3>
      <a:accent4>
        <a:srgbClr val="FFC000"/>
      </a:accent4>
      <a:accent5>
        <a:srgbClr val="700000"/>
      </a:accent5>
      <a:accent6>
        <a:srgbClr val="978869"/>
      </a:accent6>
      <a:hlink>
        <a:srgbClr val="FFC000"/>
      </a:hlink>
      <a:folHlink>
        <a:srgbClr val="7F7F7F"/>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TF45182065_Persuasive speech outline_RVA_v3" id="{9991F312-7BAB-436D-8583-A5078171179B}" vid="{06C31F6F-9DBF-4ED0-83AC-3AFD01C902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E580CA-3EBF-40A1-848D-12B3B18BB82E}">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72D07FD5-8A16-4741-957C-8B91E43CA4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A0FB75-2DC0-41F8-9602-F83475C3A4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Persuasive speech outline </Template>
  <TotalTime>172</TotalTime>
  <Words>1359</Words>
  <Application>Microsoft Office PowerPoint</Application>
  <PresentationFormat>Widescreen</PresentationFormat>
  <Paragraphs>140</Paragraphs>
  <Slides>16</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Calibri</vt:lpstr>
      <vt:lpstr>Century Gothic</vt:lpstr>
      <vt:lpstr>Segoe UI</vt:lpstr>
      <vt:lpstr>Segoe UI Semibold</vt:lpstr>
      <vt:lpstr>Tahoma</vt:lpstr>
      <vt:lpstr>Wingdings 2</vt:lpstr>
      <vt:lpstr>Quotable</vt:lpstr>
      <vt:lpstr>“Where You Stand Depends On Where You Sit”</vt:lpstr>
      <vt:lpstr>“Where you stand depends on where you sit.”</vt:lpstr>
      <vt:lpstr>“Where you stand depends on where you sit.”</vt:lpstr>
      <vt:lpstr>Our Relationships Impact Our Beliefs</vt:lpstr>
      <vt:lpstr>Impact Convictions</vt:lpstr>
      <vt:lpstr>Impact Convictions</vt:lpstr>
      <vt:lpstr>Impact Convictions</vt:lpstr>
      <vt:lpstr>When We Sit with Christ, We Will Stand With Christ</vt:lpstr>
      <vt:lpstr>Sit With Christ</vt:lpstr>
      <vt:lpstr>Be Careful Where You Sit, Because That Is Where You Will Stand   Psalm 1:1-2; 26:3-5, 11-12</vt:lpstr>
      <vt:lpstr>Sit With</vt:lpstr>
      <vt:lpstr>Sit With</vt:lpstr>
      <vt:lpstr>Sit At</vt:lpstr>
      <vt:lpstr>Sit With</vt:lpstr>
      <vt:lpstr>Sit With</vt:lpstr>
      <vt:lpstr>Jesus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You Stand Depends On Where You Sit”</dc:title>
  <dc:creator>Joe R Price</dc:creator>
  <cp:lastModifiedBy>Joe R</cp:lastModifiedBy>
  <cp:revision>46</cp:revision>
  <dcterms:created xsi:type="dcterms:W3CDTF">2021-03-23T23:15:15Z</dcterms:created>
  <dcterms:modified xsi:type="dcterms:W3CDTF">2021-03-28T15:19:13Z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