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85" r:id="rId4"/>
  </p:sldMasterIdLst>
  <p:notesMasterIdLst>
    <p:notesMasterId r:id="rId22"/>
  </p:notesMasterIdLst>
  <p:handoutMasterIdLst>
    <p:handoutMasterId r:id="rId23"/>
  </p:handoutMasterIdLst>
  <p:sldIdLst>
    <p:sldId id="338" r:id="rId5"/>
    <p:sldId id="347" r:id="rId6"/>
    <p:sldId id="342" r:id="rId7"/>
    <p:sldId id="340" r:id="rId8"/>
    <p:sldId id="348" r:id="rId9"/>
    <p:sldId id="350" r:id="rId10"/>
    <p:sldId id="349" r:id="rId11"/>
    <p:sldId id="351" r:id="rId12"/>
    <p:sldId id="352" r:id="rId13"/>
    <p:sldId id="353" r:id="rId14"/>
    <p:sldId id="354" r:id="rId15"/>
    <p:sldId id="355" r:id="rId16"/>
    <p:sldId id="356" r:id="rId17"/>
    <p:sldId id="357" r:id="rId18"/>
    <p:sldId id="358" r:id="rId19"/>
    <p:sldId id="360" r:id="rId20"/>
    <p:sldId id="362"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47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71" autoAdjust="0"/>
    <p:restoredTop sz="93507"/>
  </p:normalViewPr>
  <p:slideViewPr>
    <p:cSldViewPr snapToGrid="0">
      <p:cViewPr varScale="1">
        <p:scale>
          <a:sx n="93" d="100"/>
          <a:sy n="93" d="100"/>
        </p:scale>
        <p:origin x="108" y="468"/>
      </p:cViewPr>
      <p:guideLst/>
    </p:cSldViewPr>
  </p:slideViewPr>
  <p:notesTextViewPr>
    <p:cViewPr>
      <p:scale>
        <a:sx n="1" d="1"/>
        <a:sy n="1" d="1"/>
      </p:scale>
      <p:origin x="0" y="0"/>
    </p:cViewPr>
  </p:notesTextViewPr>
  <p:sorterViewPr>
    <p:cViewPr>
      <p:scale>
        <a:sx n="100" d="100"/>
        <a:sy n="100" d="100"/>
      </p:scale>
      <p:origin x="0" y="-1656"/>
    </p:cViewPr>
  </p:sorterViewPr>
  <p:notesViewPr>
    <p:cSldViewPr snapToGrid="0" showGuides="1">
      <p:cViewPr varScale="1">
        <p:scale>
          <a:sx n="60" d="100"/>
          <a:sy n="60" d="100"/>
        </p:scale>
        <p:origin x="2438" y="4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B08916B-8145-4DD4-A4F0-4944307B250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E8868C6-14E0-456B-8627-6ED3D5EA25F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B37BDEB-D08A-4BCC-82C3-65677B6346BB}" type="datetimeFigureOut">
              <a:rPr lang="en-US" smtClean="0"/>
              <a:t>4/25/2021</a:t>
            </a:fld>
            <a:endParaRPr lang="en-US"/>
          </a:p>
        </p:txBody>
      </p:sp>
      <p:sp>
        <p:nvSpPr>
          <p:cNvPr id="4" name="Footer Placeholder 3">
            <a:extLst>
              <a:ext uri="{FF2B5EF4-FFF2-40B4-BE49-F238E27FC236}">
                <a16:creationId xmlns:a16="http://schemas.microsoft.com/office/drawing/2014/main" id="{420B6480-DE26-42CA-B861-D6EFA45FC70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1DDB9B3-0030-40C0-AFA9-FACA7EA5136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D5F12C2-4DB0-4437-81E7-A0C89F24ADC0}" type="slidenum">
              <a:rPr lang="en-US" smtClean="0"/>
              <a:t>‹#›</a:t>
            </a:fld>
            <a:endParaRPr lang="en-US"/>
          </a:p>
        </p:txBody>
      </p:sp>
    </p:spTree>
    <p:extLst>
      <p:ext uri="{BB962C8B-B14F-4D97-AF65-F5344CB8AC3E}">
        <p14:creationId xmlns:p14="http://schemas.microsoft.com/office/powerpoint/2010/main" val="3515292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4182BB-4E27-4552-8EE4-33C8EF731305}" type="datetimeFigureOut">
              <a:rPr lang="en-US" smtClean="0"/>
              <a:t>4/25/2021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8442E7-1E35-4707-8504-AE37222ED57D}" type="slidenum">
              <a:rPr lang="en-US" smtClean="0"/>
              <a:t>‹#›</a:t>
            </a:fld>
            <a:endParaRPr lang="en-US"/>
          </a:p>
        </p:txBody>
      </p:sp>
    </p:spTree>
    <p:extLst>
      <p:ext uri="{BB962C8B-B14F-4D97-AF65-F5344CB8AC3E}">
        <p14:creationId xmlns:p14="http://schemas.microsoft.com/office/powerpoint/2010/main" val="24716827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581190" y="3085764"/>
            <a:ext cx="10993550" cy="3338149"/>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ABD13BC9-2BFF-4A5B-858D-9C67AAE2097E}" type="datetime1">
              <a:rPr lang="en-US" smtClean="0"/>
              <a:t>4/25/2021</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1" name="Rectangle 1">
            <a:extLst>
              <a:ext uri="{FF2B5EF4-FFF2-40B4-BE49-F238E27FC236}">
                <a16:creationId xmlns:a16="http://schemas.microsoft.com/office/drawing/2014/main" id="{5688E5B1-4139-AD48-BA45-9CE6A55A1ED0}"/>
              </a:ext>
            </a:extLst>
          </p:cNvPr>
          <p:cNvSpPr/>
          <p:nvPr userDrawn="1"/>
        </p:nvSpPr>
        <p:spPr>
          <a:xfrm>
            <a:off x="109259" y="4564339"/>
            <a:ext cx="1016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4208041020"/>
      </p:ext>
    </p:extLst>
  </p:cSld>
  <p:clrMapOvr>
    <a:masterClrMapping/>
  </p:clrMapOvr>
  <mc:AlternateContent xmlns:mc="http://schemas.openxmlformats.org/markup-compatibility/2006" xmlns:p14="http://schemas.microsoft.com/office/powerpoint/2010/main">
    <mc:Choice Requires="p14">
      <p:transition spd="slow" p14:dur="1250">
        <p:wipe/>
      </p:transition>
    </mc:Choice>
    <mc:Fallback xmlns="">
      <p:transition spd="slow">
        <p:wip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act U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4157FF-D376-4A0E-92F2-DE803F9FDD2D}" type="datetime1">
              <a:rPr lang="en-US" smtClean="0"/>
              <a:t>4/25/2021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5" name="Rectangle 1">
            <a:extLst>
              <a:ext uri="{FF2B5EF4-FFF2-40B4-BE49-F238E27FC236}">
                <a16:creationId xmlns:a16="http://schemas.microsoft.com/office/drawing/2014/main" id="{360596E6-4DE9-A746-9D39-94401D2B4645}"/>
              </a:ext>
            </a:extLst>
          </p:cNvPr>
          <p:cNvSpPr/>
          <p:nvPr userDrawn="1"/>
        </p:nvSpPr>
        <p:spPr>
          <a:xfrm rot="16200000">
            <a:off x="3619401" y="2402840"/>
            <a:ext cx="1270001" cy="12701"/>
          </a:xfrm>
          <a:prstGeom prst="rect">
            <a:avLst/>
          </a:prstGeom>
          <a:solidFill>
            <a:srgbClr val="111111"/>
          </a:solidFill>
          <a:ln w="12700">
            <a:miter lim="400000"/>
          </a:ln>
        </p:spPr>
        <p:txBody>
          <a:bodyPr lIns="25400" tIns="25400" rIns="25400" bIns="25400" anchor="ctr"/>
          <a:lstStyle/>
          <a:p>
            <a:pPr algn="ctr">
              <a:defRPr sz="3200" spc="0">
                <a:solidFill>
                  <a:srgbClr val="000000"/>
                </a:solidFill>
                <a:latin typeface="Helvetica Light"/>
                <a:ea typeface="Helvetica Light"/>
                <a:cs typeface="Helvetica Light"/>
                <a:sym typeface="Helvetica Light"/>
              </a:defRPr>
            </a:pPr>
            <a:endParaRPr lang="en-US" sz="1600" noProof="0" dirty="0"/>
          </a:p>
        </p:txBody>
      </p:sp>
      <p:sp>
        <p:nvSpPr>
          <p:cNvPr id="14" name="Picture Placeholder 13">
            <a:extLst>
              <a:ext uri="{FF2B5EF4-FFF2-40B4-BE49-F238E27FC236}">
                <a16:creationId xmlns:a16="http://schemas.microsoft.com/office/drawing/2014/main" id="{14FCD294-AF1C-5E4C-A4DA-80CFCFA430D2}"/>
              </a:ext>
            </a:extLst>
          </p:cNvPr>
          <p:cNvSpPr>
            <a:spLocks noGrp="1"/>
          </p:cNvSpPr>
          <p:nvPr>
            <p:ph type="pic" sz="quarter" idx="13"/>
          </p:nvPr>
        </p:nvSpPr>
        <p:spPr>
          <a:xfrm>
            <a:off x="973138" y="917461"/>
            <a:ext cx="2205037" cy="4989627"/>
          </a:xfrm>
          <a:custGeom>
            <a:avLst/>
            <a:gdLst>
              <a:gd name="connsiteX0" fmla="*/ 0 w 2205037"/>
              <a:gd name="connsiteY0" fmla="*/ 0 h 4989627"/>
              <a:gd name="connsiteX1" fmla="*/ 2205037 w 2205037"/>
              <a:gd name="connsiteY1" fmla="*/ 0 h 4989627"/>
              <a:gd name="connsiteX2" fmla="*/ 2205037 w 2205037"/>
              <a:gd name="connsiteY2" fmla="*/ 4989627 h 4989627"/>
              <a:gd name="connsiteX3" fmla="*/ 0 w 2205037"/>
              <a:gd name="connsiteY3" fmla="*/ 4989627 h 4989627"/>
              <a:gd name="connsiteX4" fmla="*/ 0 w 2205037"/>
              <a:gd name="connsiteY4" fmla="*/ 4286290 h 4989627"/>
              <a:gd name="connsiteX5" fmla="*/ 809319 w 2205037"/>
              <a:gd name="connsiteY5" fmla="*/ 4286290 h 4989627"/>
              <a:gd name="connsiteX6" fmla="*/ 809319 w 2205037"/>
              <a:gd name="connsiteY6" fmla="*/ 3905289 h 4989627"/>
              <a:gd name="connsiteX7" fmla="*/ 0 w 2205037"/>
              <a:gd name="connsiteY7" fmla="*/ 3905289 h 4989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05037" h="4989627">
                <a:moveTo>
                  <a:pt x="0" y="0"/>
                </a:moveTo>
                <a:lnTo>
                  <a:pt x="2205037" y="0"/>
                </a:lnTo>
                <a:lnTo>
                  <a:pt x="2205037" y="4989627"/>
                </a:lnTo>
                <a:lnTo>
                  <a:pt x="0" y="4989627"/>
                </a:lnTo>
                <a:lnTo>
                  <a:pt x="0" y="4286290"/>
                </a:lnTo>
                <a:lnTo>
                  <a:pt x="809319" y="4286290"/>
                </a:lnTo>
                <a:lnTo>
                  <a:pt x="809319" y="3905289"/>
                </a:lnTo>
                <a:lnTo>
                  <a:pt x="0" y="3905289"/>
                </a:lnTo>
                <a:close/>
              </a:path>
            </a:pathLst>
          </a:custGeom>
          <a:solidFill>
            <a:schemeClr val="tx2"/>
          </a:solidFill>
        </p:spPr>
        <p:txBody>
          <a:bodyPr wrap="square">
            <a:noAutofit/>
          </a:bodyPr>
          <a:lstStyle/>
          <a:p>
            <a:r>
              <a:rPr lang="en-US"/>
              <a:t>Click icon to add picture</a:t>
            </a:r>
            <a:endParaRPr lang="en-US" dirty="0"/>
          </a:p>
        </p:txBody>
      </p:sp>
      <p:sp>
        <p:nvSpPr>
          <p:cNvPr id="15" name="Rectangle 1">
            <a:extLst>
              <a:ext uri="{FF2B5EF4-FFF2-40B4-BE49-F238E27FC236}">
                <a16:creationId xmlns:a16="http://schemas.microsoft.com/office/drawing/2014/main" id="{8EDF2123-85B2-F547-8D7A-F0273E1E9E85}"/>
              </a:ext>
            </a:extLst>
          </p:cNvPr>
          <p:cNvSpPr/>
          <p:nvPr userDrawn="1"/>
        </p:nvSpPr>
        <p:spPr>
          <a:xfrm>
            <a:off x="764089" y="4824593"/>
            <a:ext cx="1016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8" name="Title 1">
            <a:extLst>
              <a:ext uri="{FF2B5EF4-FFF2-40B4-BE49-F238E27FC236}">
                <a16:creationId xmlns:a16="http://schemas.microsoft.com/office/drawing/2014/main" id="{51DA15C9-6722-0B47-897A-7DC9AED35B7C}"/>
              </a:ext>
            </a:extLst>
          </p:cNvPr>
          <p:cNvSpPr>
            <a:spLocks noGrp="1"/>
          </p:cNvSpPr>
          <p:nvPr>
            <p:ph type="title" hasCustomPrompt="1"/>
          </p:nvPr>
        </p:nvSpPr>
        <p:spPr>
          <a:xfrm>
            <a:off x="4248051" y="2945525"/>
            <a:ext cx="2945494" cy="1613201"/>
          </a:xfrm>
        </p:spPr>
        <p:txBody>
          <a:bodyPr lIns="0" tIns="0" rIns="0" bIns="0" anchor="b">
            <a:normAutofit/>
          </a:bodyPr>
          <a:lstStyle>
            <a:lvl1pPr>
              <a:defRPr sz="3400"/>
            </a:lvl1pPr>
          </a:lstStyle>
          <a:p>
            <a:r>
              <a:rPr lang="en-US" dirty="0"/>
              <a:t>TITLE GOES HERE</a:t>
            </a:r>
          </a:p>
        </p:txBody>
      </p:sp>
      <p:sp>
        <p:nvSpPr>
          <p:cNvPr id="22" name="Content Placeholder 20">
            <a:extLst>
              <a:ext uri="{FF2B5EF4-FFF2-40B4-BE49-F238E27FC236}">
                <a16:creationId xmlns:a16="http://schemas.microsoft.com/office/drawing/2014/main" id="{5FFB748F-E999-9A4B-B9D8-B6E1C2AE0134}"/>
              </a:ext>
            </a:extLst>
          </p:cNvPr>
          <p:cNvSpPr>
            <a:spLocks noGrp="1"/>
          </p:cNvSpPr>
          <p:nvPr>
            <p:ph sz="quarter" idx="14"/>
          </p:nvPr>
        </p:nvSpPr>
        <p:spPr>
          <a:xfrm>
            <a:off x="7405688" y="2005013"/>
            <a:ext cx="4510087" cy="4027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65821908"/>
      </p:ext>
    </p:extLst>
  </p:cSld>
  <p:clrMapOvr>
    <a:masterClrMapping/>
  </p:clrMapOvr>
  <mc:AlternateContent xmlns:mc="http://schemas.openxmlformats.org/markup-compatibility/2006" xmlns:p14="http://schemas.microsoft.com/office/powerpoint/2010/main">
    <mc:Choice Requires="p14">
      <p:transition spd="slow" p14:dur="1250">
        <p:wipe/>
      </p:transition>
    </mc:Choice>
    <mc:Fallback xmlns="">
      <p:transition spd="slow">
        <p:wip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Galler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FED10E-9904-404C-9EE6-1057890EA668}" type="datetime1">
              <a:rPr lang="en-US" smtClean="0"/>
              <a:t>4/25/2021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5" name="placeholder.jpg">
            <a:extLst>
              <a:ext uri="{FF2B5EF4-FFF2-40B4-BE49-F238E27FC236}">
                <a16:creationId xmlns:a16="http://schemas.microsoft.com/office/drawing/2014/main" id="{D447DA2F-5DA0-834C-9AFA-DC4F7B4ECCDC}"/>
              </a:ext>
            </a:extLst>
          </p:cNvPr>
          <p:cNvSpPr>
            <a:spLocks noGrp="1"/>
          </p:cNvSpPr>
          <p:nvPr>
            <p:ph type="pic" sz="quarter" idx="13"/>
          </p:nvPr>
        </p:nvSpPr>
        <p:spPr>
          <a:xfrm>
            <a:off x="10128308" y="717550"/>
            <a:ext cx="2063601" cy="4953001"/>
          </a:xfrm>
          <a:prstGeom prst="rect">
            <a:avLst/>
          </a:prstGeom>
          <a:solidFill>
            <a:schemeClr val="tx2"/>
          </a:solidFill>
        </p:spPr>
        <p:txBody>
          <a:bodyPr lIns="91439" tIns="45719" rIns="91439" bIns="45719">
            <a:noAutofit/>
          </a:bodyPr>
          <a:lstStyle/>
          <a:p>
            <a:r>
              <a:rPr lang="en-US" noProof="0"/>
              <a:t>Click icon to add picture</a:t>
            </a:r>
          </a:p>
        </p:txBody>
      </p:sp>
      <p:sp>
        <p:nvSpPr>
          <p:cNvPr id="10" name="Picture Placeholder 9">
            <a:extLst>
              <a:ext uri="{FF2B5EF4-FFF2-40B4-BE49-F238E27FC236}">
                <a16:creationId xmlns:a16="http://schemas.microsoft.com/office/drawing/2014/main" id="{0292654E-1088-3C42-A573-2CBF48FA3324}"/>
              </a:ext>
            </a:extLst>
          </p:cNvPr>
          <p:cNvSpPr>
            <a:spLocks noGrp="1"/>
          </p:cNvSpPr>
          <p:nvPr>
            <p:ph type="pic" sz="quarter" idx="14"/>
          </p:nvPr>
        </p:nvSpPr>
        <p:spPr>
          <a:xfrm>
            <a:off x="1274457" y="3168650"/>
            <a:ext cx="3367194" cy="3689350"/>
          </a:xfrm>
          <a:custGeom>
            <a:avLst/>
            <a:gdLst>
              <a:gd name="connsiteX0" fmla="*/ 0 w 3367194"/>
              <a:gd name="connsiteY0" fmla="*/ 0 h 3689350"/>
              <a:gd name="connsiteX1" fmla="*/ 3367194 w 3367194"/>
              <a:gd name="connsiteY1" fmla="*/ 0 h 3689350"/>
              <a:gd name="connsiteX2" fmla="*/ 3367194 w 3367194"/>
              <a:gd name="connsiteY2" fmla="*/ 3689350 h 3689350"/>
              <a:gd name="connsiteX3" fmla="*/ 0 w 3367194"/>
              <a:gd name="connsiteY3" fmla="*/ 3689350 h 3689350"/>
              <a:gd name="connsiteX4" fmla="*/ 0 w 3367194"/>
              <a:gd name="connsiteY4" fmla="*/ 2035101 h 3689350"/>
              <a:gd name="connsiteX5" fmla="*/ 508000 w 3367194"/>
              <a:gd name="connsiteY5" fmla="*/ 2035101 h 3689350"/>
              <a:gd name="connsiteX6" fmla="*/ 508000 w 3367194"/>
              <a:gd name="connsiteY6" fmla="*/ 1654100 h 3689350"/>
              <a:gd name="connsiteX7" fmla="*/ 0 w 3367194"/>
              <a:gd name="connsiteY7" fmla="*/ 1654100 h 3689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67194" h="3689350">
                <a:moveTo>
                  <a:pt x="0" y="0"/>
                </a:moveTo>
                <a:lnTo>
                  <a:pt x="3367194" y="0"/>
                </a:lnTo>
                <a:lnTo>
                  <a:pt x="3367194" y="3689350"/>
                </a:lnTo>
                <a:lnTo>
                  <a:pt x="0" y="3689350"/>
                </a:lnTo>
                <a:lnTo>
                  <a:pt x="0" y="2035101"/>
                </a:lnTo>
                <a:lnTo>
                  <a:pt x="508000" y="2035101"/>
                </a:lnTo>
                <a:lnTo>
                  <a:pt x="508000" y="1654100"/>
                </a:lnTo>
                <a:lnTo>
                  <a:pt x="0" y="1654100"/>
                </a:lnTo>
                <a:close/>
              </a:path>
            </a:pathLst>
          </a:custGeom>
          <a:solidFill>
            <a:schemeClr val="tx2"/>
          </a:solidFill>
        </p:spPr>
        <p:txBody>
          <a:bodyPr wrap="square" lIns="91439" tIns="45719" rIns="91439" bIns="45719">
            <a:noAutofit/>
          </a:bodyPr>
          <a:lstStyle/>
          <a:p>
            <a:r>
              <a:rPr lang="en-US" noProof="0"/>
              <a:t>Click icon to add picture</a:t>
            </a:r>
          </a:p>
        </p:txBody>
      </p:sp>
      <p:sp>
        <p:nvSpPr>
          <p:cNvPr id="7" name="placeholder.jpg">
            <a:extLst>
              <a:ext uri="{FF2B5EF4-FFF2-40B4-BE49-F238E27FC236}">
                <a16:creationId xmlns:a16="http://schemas.microsoft.com/office/drawing/2014/main" id="{098C8554-580A-2442-9906-28A71B624A68}"/>
              </a:ext>
            </a:extLst>
          </p:cNvPr>
          <p:cNvSpPr>
            <a:spLocks noGrp="1"/>
          </p:cNvSpPr>
          <p:nvPr>
            <p:ph type="pic" sz="quarter" idx="15"/>
          </p:nvPr>
        </p:nvSpPr>
        <p:spPr>
          <a:xfrm>
            <a:off x="1274457" y="0"/>
            <a:ext cx="3367194" cy="2667000"/>
          </a:xfrm>
          <a:prstGeom prst="rect">
            <a:avLst/>
          </a:prstGeom>
          <a:solidFill>
            <a:schemeClr val="tx2"/>
          </a:solidFill>
        </p:spPr>
        <p:txBody>
          <a:bodyPr lIns="91439" tIns="45719" rIns="91439" bIns="45719">
            <a:noAutofit/>
          </a:bodyPr>
          <a:lstStyle/>
          <a:p>
            <a:r>
              <a:rPr lang="en-US" noProof="0"/>
              <a:t>Click icon to add picture</a:t>
            </a:r>
          </a:p>
        </p:txBody>
      </p:sp>
      <p:sp>
        <p:nvSpPr>
          <p:cNvPr id="11" name="Rectangle 1">
            <a:extLst>
              <a:ext uri="{FF2B5EF4-FFF2-40B4-BE49-F238E27FC236}">
                <a16:creationId xmlns:a16="http://schemas.microsoft.com/office/drawing/2014/main" id="{4DD41584-4B5C-2B41-B712-6810C565BC56}"/>
              </a:ext>
            </a:extLst>
          </p:cNvPr>
          <p:cNvSpPr/>
          <p:nvPr userDrawn="1"/>
        </p:nvSpPr>
        <p:spPr>
          <a:xfrm>
            <a:off x="766456" y="4822750"/>
            <a:ext cx="1016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2" name="Rectangle 1">
            <a:extLst>
              <a:ext uri="{FF2B5EF4-FFF2-40B4-BE49-F238E27FC236}">
                <a16:creationId xmlns:a16="http://schemas.microsoft.com/office/drawing/2014/main" id="{BCFE255A-D792-824C-B7BD-0F53CCBE9393}"/>
              </a:ext>
            </a:extLst>
          </p:cNvPr>
          <p:cNvSpPr/>
          <p:nvPr userDrawn="1"/>
        </p:nvSpPr>
        <p:spPr>
          <a:xfrm>
            <a:off x="9493307" y="2901950"/>
            <a:ext cx="1270001" cy="12700"/>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dirty="0"/>
          </a:p>
        </p:txBody>
      </p:sp>
      <p:sp>
        <p:nvSpPr>
          <p:cNvPr id="13" name="Rectangle 1">
            <a:extLst>
              <a:ext uri="{FF2B5EF4-FFF2-40B4-BE49-F238E27FC236}">
                <a16:creationId xmlns:a16="http://schemas.microsoft.com/office/drawing/2014/main" id="{C5F7BCC5-255A-E040-9CB6-55FC42CEBF16}"/>
              </a:ext>
            </a:extLst>
          </p:cNvPr>
          <p:cNvSpPr/>
          <p:nvPr userDrawn="1"/>
        </p:nvSpPr>
        <p:spPr>
          <a:xfrm rot="16200000">
            <a:off x="3519629" y="2273300"/>
            <a:ext cx="1270001" cy="12700"/>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dirty="0"/>
          </a:p>
        </p:txBody>
      </p:sp>
      <p:sp>
        <p:nvSpPr>
          <p:cNvPr id="16" name="Title 1">
            <a:extLst>
              <a:ext uri="{FF2B5EF4-FFF2-40B4-BE49-F238E27FC236}">
                <a16:creationId xmlns:a16="http://schemas.microsoft.com/office/drawing/2014/main" id="{A015DDBE-BC7A-D046-BEA1-79A44722B1F7}"/>
              </a:ext>
            </a:extLst>
          </p:cNvPr>
          <p:cNvSpPr>
            <a:spLocks noGrp="1"/>
          </p:cNvSpPr>
          <p:nvPr>
            <p:ph type="title" hasCustomPrompt="1"/>
          </p:nvPr>
        </p:nvSpPr>
        <p:spPr>
          <a:xfrm>
            <a:off x="6152484" y="3486000"/>
            <a:ext cx="3658324" cy="1613201"/>
          </a:xfrm>
        </p:spPr>
        <p:txBody>
          <a:bodyPr lIns="0" tIns="0" rIns="0" bIns="0" anchor="ctr">
            <a:normAutofit/>
          </a:bodyPr>
          <a:lstStyle>
            <a:lvl1pPr>
              <a:defRPr sz="3400"/>
            </a:lvl1pPr>
          </a:lstStyle>
          <a:p>
            <a:r>
              <a:rPr lang="en-US" dirty="0"/>
              <a:t>TITLE GOES HERE</a:t>
            </a:r>
          </a:p>
        </p:txBody>
      </p:sp>
    </p:spTree>
    <p:extLst>
      <p:ext uri="{BB962C8B-B14F-4D97-AF65-F5344CB8AC3E}">
        <p14:creationId xmlns:p14="http://schemas.microsoft.com/office/powerpoint/2010/main" val="2926791377"/>
      </p:ext>
    </p:extLst>
  </p:cSld>
  <p:clrMapOvr>
    <a:masterClrMapping/>
  </p:clrMapOvr>
  <mc:AlternateContent xmlns:mc="http://schemas.openxmlformats.org/markup-compatibility/2006" xmlns:p14="http://schemas.microsoft.com/office/powerpoint/2010/main">
    <mc:Choice Requires="p14">
      <p:transition spd="slow" p14:dur="1250">
        <p:wipe/>
      </p:transition>
    </mc:Choice>
    <mc:Fallback xmlns="">
      <p:transition spd="slow">
        <p:wip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7820B1-B4B6-4301-A915-920050325B99}" type="datetime1">
              <a:rPr lang="en-US" smtClean="0"/>
              <a:t>4/25/2021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5" name="Rectangle 1">
            <a:extLst>
              <a:ext uri="{FF2B5EF4-FFF2-40B4-BE49-F238E27FC236}">
                <a16:creationId xmlns:a16="http://schemas.microsoft.com/office/drawing/2014/main" id="{D6BDBD8F-0811-E743-8D29-95FBA6111DCA}"/>
              </a:ext>
            </a:extLst>
          </p:cNvPr>
          <p:cNvSpPr/>
          <p:nvPr userDrawn="1"/>
        </p:nvSpPr>
        <p:spPr>
          <a:xfrm>
            <a:off x="5216208" y="-1"/>
            <a:ext cx="6975793" cy="6858001"/>
          </a:xfrm>
          <a:prstGeom prst="rect">
            <a:avLst/>
          </a:prstGeom>
          <a:solidFill>
            <a:schemeClr val="tx2"/>
          </a:solidFill>
          <a:ln w="12700">
            <a:miter lim="400000"/>
          </a:ln>
        </p:spPr>
        <p:txBody>
          <a:bodyPr lIns="25400" tIns="25400" rIns="25400" bIns="25400" anchor="ctr"/>
          <a:lstStyle/>
          <a:p>
            <a:pPr algn="ctr">
              <a:defRPr sz="3200" spc="0">
                <a:solidFill>
                  <a:srgbClr val="FFFFFF"/>
                </a:solidFill>
                <a:latin typeface="Helvetica Light"/>
                <a:ea typeface="Helvetica Light"/>
                <a:cs typeface="Helvetica Light"/>
                <a:sym typeface="Helvetica Light"/>
              </a:defRPr>
            </a:pPr>
            <a:endParaRPr lang="en-US" sz="1600" noProof="0"/>
          </a:p>
        </p:txBody>
      </p:sp>
      <p:sp>
        <p:nvSpPr>
          <p:cNvPr id="6" name="Rectangle 1">
            <a:extLst>
              <a:ext uri="{FF2B5EF4-FFF2-40B4-BE49-F238E27FC236}">
                <a16:creationId xmlns:a16="http://schemas.microsoft.com/office/drawing/2014/main" id="{5D8F780B-398B-314B-87F1-35307B42F72E}"/>
              </a:ext>
            </a:extLst>
          </p:cNvPr>
          <p:cNvSpPr/>
          <p:nvPr userDrawn="1"/>
        </p:nvSpPr>
        <p:spPr>
          <a:xfrm rot="16200000">
            <a:off x="797983" y="2940050"/>
            <a:ext cx="1270001" cy="12700"/>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a:p>
        </p:txBody>
      </p:sp>
      <p:sp>
        <p:nvSpPr>
          <p:cNvPr id="8" name="Rectangle 1">
            <a:extLst>
              <a:ext uri="{FF2B5EF4-FFF2-40B4-BE49-F238E27FC236}">
                <a16:creationId xmlns:a16="http://schemas.microsoft.com/office/drawing/2014/main" id="{D1EE7A36-F988-7C4A-A854-1D7E6E70D021}"/>
              </a:ext>
            </a:extLst>
          </p:cNvPr>
          <p:cNvSpPr/>
          <p:nvPr userDrawn="1"/>
        </p:nvSpPr>
        <p:spPr>
          <a:xfrm>
            <a:off x="4673599" y="604043"/>
            <a:ext cx="1016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9" name="Title 1">
            <a:extLst>
              <a:ext uri="{FF2B5EF4-FFF2-40B4-BE49-F238E27FC236}">
                <a16:creationId xmlns:a16="http://schemas.microsoft.com/office/drawing/2014/main" id="{979BAFF7-5B8A-F446-87E9-6B4851CCF1C0}"/>
              </a:ext>
            </a:extLst>
          </p:cNvPr>
          <p:cNvSpPr>
            <a:spLocks noGrp="1"/>
          </p:cNvSpPr>
          <p:nvPr>
            <p:ph type="title" hasCustomPrompt="1"/>
          </p:nvPr>
        </p:nvSpPr>
        <p:spPr>
          <a:xfrm>
            <a:off x="1426632" y="4035869"/>
            <a:ext cx="3658324" cy="1613201"/>
          </a:xfrm>
        </p:spPr>
        <p:txBody>
          <a:bodyPr lIns="0" tIns="0" rIns="0" bIns="0" anchor="b">
            <a:normAutofit/>
          </a:bodyPr>
          <a:lstStyle>
            <a:lvl1pPr>
              <a:defRPr sz="3400"/>
            </a:lvl1pPr>
          </a:lstStyle>
          <a:p>
            <a:r>
              <a:rPr lang="en-US" dirty="0"/>
              <a:t>TITLE GOES HERE</a:t>
            </a:r>
          </a:p>
        </p:txBody>
      </p:sp>
      <p:sp>
        <p:nvSpPr>
          <p:cNvPr id="11" name="Content Placeholder 10">
            <a:extLst>
              <a:ext uri="{FF2B5EF4-FFF2-40B4-BE49-F238E27FC236}">
                <a16:creationId xmlns:a16="http://schemas.microsoft.com/office/drawing/2014/main" id="{95663095-8E7E-6049-8528-84CCDFA93AF6}"/>
              </a:ext>
            </a:extLst>
          </p:cNvPr>
          <p:cNvSpPr>
            <a:spLocks noGrp="1"/>
          </p:cNvSpPr>
          <p:nvPr>
            <p:ph sz="quarter" idx="13"/>
          </p:nvPr>
        </p:nvSpPr>
        <p:spPr>
          <a:xfrm>
            <a:off x="6016689" y="878177"/>
            <a:ext cx="5341775" cy="52518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80494247"/>
      </p:ext>
    </p:extLst>
  </p:cSld>
  <p:clrMapOvr>
    <a:masterClrMapping/>
  </p:clrMapOvr>
  <mc:AlternateContent xmlns:mc="http://schemas.openxmlformats.org/markup-compatibility/2006" xmlns:p14="http://schemas.microsoft.com/office/powerpoint/2010/main">
    <mc:Choice Requires="p14">
      <p:transition spd="slow" p14:dur="1250">
        <p:wipe/>
      </p:transition>
    </mc:Choice>
    <mc:Fallback xmlns="">
      <p:transition spd="slow">
        <p:wip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3">
    <p:spTree>
      <p:nvGrpSpPr>
        <p:cNvPr id="1" name=""/>
        <p:cNvGrpSpPr/>
        <p:nvPr/>
      </p:nvGrpSpPr>
      <p:grpSpPr>
        <a:xfrm>
          <a:off x="0" y="0"/>
          <a:ext cx="0" cy="0"/>
          <a:chOff x="0" y="0"/>
          <a:chExt cx="0" cy="0"/>
        </a:xfrm>
      </p:grpSpPr>
      <p:sp>
        <p:nvSpPr>
          <p:cNvPr id="10" name="Rectangle 1">
            <a:extLst>
              <a:ext uri="{FF2B5EF4-FFF2-40B4-BE49-F238E27FC236}">
                <a16:creationId xmlns:a16="http://schemas.microsoft.com/office/drawing/2014/main" id="{9E887ACE-210F-4A8A-A033-E24FD239D1BB}"/>
              </a:ext>
            </a:extLst>
          </p:cNvPr>
          <p:cNvSpPr/>
          <p:nvPr userDrawn="1"/>
        </p:nvSpPr>
        <p:spPr>
          <a:xfrm>
            <a:off x="0" y="-1"/>
            <a:ext cx="6975793" cy="6858001"/>
          </a:xfrm>
          <a:prstGeom prst="rect">
            <a:avLst/>
          </a:prstGeom>
          <a:solidFill>
            <a:schemeClr val="tx2"/>
          </a:solidFill>
          <a:ln w="12700">
            <a:miter lim="400000"/>
          </a:ln>
        </p:spPr>
        <p:txBody>
          <a:bodyPr lIns="25400" tIns="25400" rIns="25400" bIns="25400" anchor="ctr"/>
          <a:lstStyle/>
          <a:p>
            <a:pPr algn="ctr">
              <a:defRPr sz="3200" spc="0">
                <a:solidFill>
                  <a:srgbClr val="FFFFFF"/>
                </a:solidFill>
                <a:latin typeface="Helvetica Light"/>
                <a:ea typeface="Helvetica Light"/>
                <a:cs typeface="Helvetica Light"/>
                <a:sym typeface="Helvetica Light"/>
              </a:defRPr>
            </a:pPr>
            <a:endParaRPr lang="en-US" sz="1600" noProof="0"/>
          </a:p>
        </p:txBody>
      </p:sp>
      <p:sp>
        <p:nvSpPr>
          <p:cNvPr id="11" name="Content Placeholder 10">
            <a:extLst>
              <a:ext uri="{FF2B5EF4-FFF2-40B4-BE49-F238E27FC236}">
                <a16:creationId xmlns:a16="http://schemas.microsoft.com/office/drawing/2014/main" id="{95663095-8E7E-6049-8528-84CCDFA93AF6}"/>
              </a:ext>
            </a:extLst>
          </p:cNvPr>
          <p:cNvSpPr>
            <a:spLocks noGrp="1"/>
          </p:cNvSpPr>
          <p:nvPr>
            <p:ph sz="quarter" idx="13"/>
          </p:nvPr>
        </p:nvSpPr>
        <p:spPr>
          <a:xfrm>
            <a:off x="754225" y="878177"/>
            <a:ext cx="5341775" cy="52518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16084508-91AC-4C1F-B08D-A3D805DAF1DB}" type="datetime1">
              <a:rPr lang="en-US" smtClean="0"/>
              <a:t>4/25/2021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6" name="Rectangle 1">
            <a:extLst>
              <a:ext uri="{FF2B5EF4-FFF2-40B4-BE49-F238E27FC236}">
                <a16:creationId xmlns:a16="http://schemas.microsoft.com/office/drawing/2014/main" id="{5D8F780B-398B-314B-87F1-35307B42F72E}"/>
              </a:ext>
            </a:extLst>
          </p:cNvPr>
          <p:cNvSpPr/>
          <p:nvPr userDrawn="1"/>
        </p:nvSpPr>
        <p:spPr>
          <a:xfrm rot="16200000">
            <a:off x="7326450" y="2940050"/>
            <a:ext cx="1270001" cy="12700"/>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a:p>
        </p:txBody>
      </p:sp>
      <p:sp>
        <p:nvSpPr>
          <p:cNvPr id="8" name="Rectangle 1">
            <a:extLst>
              <a:ext uri="{FF2B5EF4-FFF2-40B4-BE49-F238E27FC236}">
                <a16:creationId xmlns:a16="http://schemas.microsoft.com/office/drawing/2014/main" id="{D1EE7A36-F988-7C4A-A854-1D7E6E70D021}"/>
              </a:ext>
            </a:extLst>
          </p:cNvPr>
          <p:cNvSpPr/>
          <p:nvPr userDrawn="1"/>
        </p:nvSpPr>
        <p:spPr>
          <a:xfrm>
            <a:off x="6482401" y="604043"/>
            <a:ext cx="1016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9" name="Title 1">
            <a:extLst>
              <a:ext uri="{FF2B5EF4-FFF2-40B4-BE49-F238E27FC236}">
                <a16:creationId xmlns:a16="http://schemas.microsoft.com/office/drawing/2014/main" id="{979BAFF7-5B8A-F446-87E9-6B4851CCF1C0}"/>
              </a:ext>
            </a:extLst>
          </p:cNvPr>
          <p:cNvSpPr>
            <a:spLocks noGrp="1"/>
          </p:cNvSpPr>
          <p:nvPr>
            <p:ph type="title" hasCustomPrompt="1"/>
          </p:nvPr>
        </p:nvSpPr>
        <p:spPr>
          <a:xfrm>
            <a:off x="7955099" y="4035869"/>
            <a:ext cx="3658324" cy="1613201"/>
          </a:xfrm>
        </p:spPr>
        <p:txBody>
          <a:bodyPr lIns="0" tIns="0" rIns="0" bIns="0" anchor="b">
            <a:normAutofit/>
          </a:bodyPr>
          <a:lstStyle>
            <a:lvl1pPr>
              <a:defRPr sz="3400"/>
            </a:lvl1pPr>
          </a:lstStyle>
          <a:p>
            <a:r>
              <a:rPr lang="en-US" dirty="0"/>
              <a:t>TITLE GOES HERE</a:t>
            </a:r>
          </a:p>
        </p:txBody>
      </p:sp>
    </p:spTree>
    <p:extLst>
      <p:ext uri="{BB962C8B-B14F-4D97-AF65-F5344CB8AC3E}">
        <p14:creationId xmlns:p14="http://schemas.microsoft.com/office/powerpoint/2010/main" val="2518009843"/>
      </p:ext>
    </p:extLst>
  </p:cSld>
  <p:clrMapOvr>
    <a:masterClrMapping/>
  </p:clrMapOvr>
  <mc:AlternateContent xmlns:mc="http://schemas.openxmlformats.org/markup-compatibility/2006" xmlns:p14="http://schemas.microsoft.com/office/powerpoint/2010/main">
    <mc:Choice Requires="p14">
      <p:transition spd="slow" p14:dur="1250">
        <p:wipe/>
      </p:transition>
    </mc:Choice>
    <mc:Fallback xmlns="">
      <p:transition spd="slow">
        <p:wip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0C107D-A346-4141-9866-F2FEB93B76EB}" type="datetime1">
              <a:rPr lang="en-US" noProof="0" smtClean="0"/>
              <a:t>4/25/2021</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5" name="Rectangle 1">
            <a:extLst>
              <a:ext uri="{FF2B5EF4-FFF2-40B4-BE49-F238E27FC236}">
                <a16:creationId xmlns:a16="http://schemas.microsoft.com/office/drawing/2014/main" id="{B5C4D9A4-C8E3-4644-9D63-86142FA59A02}"/>
              </a:ext>
            </a:extLst>
          </p:cNvPr>
          <p:cNvSpPr/>
          <p:nvPr userDrawn="1"/>
        </p:nvSpPr>
        <p:spPr>
          <a:xfrm>
            <a:off x="952500" y="952500"/>
            <a:ext cx="10287000" cy="4953000"/>
          </a:xfrm>
          <a:prstGeom prst="rect">
            <a:avLst/>
          </a:prstGeom>
          <a:solidFill>
            <a:schemeClr val="tx2"/>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6" name="Rectangle 1">
            <a:extLst>
              <a:ext uri="{FF2B5EF4-FFF2-40B4-BE49-F238E27FC236}">
                <a16:creationId xmlns:a16="http://schemas.microsoft.com/office/drawing/2014/main" id="{7047AEE3-4D24-FE4F-BC8C-1050F33A970F}"/>
              </a:ext>
            </a:extLst>
          </p:cNvPr>
          <p:cNvSpPr/>
          <p:nvPr userDrawn="1"/>
        </p:nvSpPr>
        <p:spPr>
          <a:xfrm rot="16200000">
            <a:off x="5454650" y="1104900"/>
            <a:ext cx="1270000" cy="12700"/>
          </a:xfrm>
          <a:prstGeom prst="rect">
            <a:avLst/>
          </a:prstGeom>
          <a:solidFill>
            <a:srgbClr val="24282B"/>
          </a:solidFill>
          <a:ln w="12700">
            <a:miter lim="400000"/>
          </a:ln>
        </p:spPr>
        <p:txBody>
          <a:bodyPr lIns="25400" tIns="25400" rIns="25400" bIns="25400" anchor="ctr"/>
          <a:lstStyle/>
          <a:p>
            <a:pPr algn="ctr" defTabSz="412750" hangingPunct="0">
              <a:defRPr sz="3200" spc="0">
                <a:solidFill>
                  <a:srgbClr val="0433FF"/>
                </a:solidFill>
                <a:latin typeface="Helvetica Light"/>
                <a:ea typeface="Helvetica Light"/>
                <a:cs typeface="Helvetica Light"/>
                <a:sym typeface="Helvetica Light"/>
              </a:defRPr>
            </a:pPr>
            <a:endParaRPr lang="en-US" sz="1600" kern="0" noProof="0" dirty="0">
              <a:solidFill>
                <a:srgbClr val="0433FF"/>
              </a:solidFill>
              <a:latin typeface="Helvetica Light"/>
              <a:sym typeface="Helvetica Light"/>
            </a:endParaRPr>
          </a:p>
        </p:txBody>
      </p:sp>
      <p:sp>
        <p:nvSpPr>
          <p:cNvPr id="7" name="Rectangle 1">
            <a:extLst>
              <a:ext uri="{FF2B5EF4-FFF2-40B4-BE49-F238E27FC236}">
                <a16:creationId xmlns:a16="http://schemas.microsoft.com/office/drawing/2014/main" id="{2B45386C-7F1B-4D47-959C-DE1A73B407E7}"/>
              </a:ext>
            </a:extLst>
          </p:cNvPr>
          <p:cNvSpPr/>
          <p:nvPr userDrawn="1"/>
        </p:nvSpPr>
        <p:spPr>
          <a:xfrm>
            <a:off x="431799" y="1365249"/>
            <a:ext cx="1016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8" name="Rectangle 1">
            <a:extLst>
              <a:ext uri="{FF2B5EF4-FFF2-40B4-BE49-F238E27FC236}">
                <a16:creationId xmlns:a16="http://schemas.microsoft.com/office/drawing/2014/main" id="{FB1C5AC5-B8E6-EC4F-8CB9-43E091C422EF}"/>
              </a:ext>
            </a:extLst>
          </p:cNvPr>
          <p:cNvSpPr/>
          <p:nvPr userDrawn="1"/>
        </p:nvSpPr>
        <p:spPr>
          <a:xfrm>
            <a:off x="10731499" y="5065379"/>
            <a:ext cx="1016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11" name="Title 1">
            <a:extLst>
              <a:ext uri="{FF2B5EF4-FFF2-40B4-BE49-F238E27FC236}">
                <a16:creationId xmlns:a16="http://schemas.microsoft.com/office/drawing/2014/main" id="{33ACFFFD-2D44-B943-8B58-CC9B7641E79D}"/>
              </a:ext>
            </a:extLst>
          </p:cNvPr>
          <p:cNvSpPr>
            <a:spLocks noGrp="1"/>
          </p:cNvSpPr>
          <p:nvPr>
            <p:ph type="title" hasCustomPrompt="1"/>
          </p:nvPr>
        </p:nvSpPr>
        <p:spPr>
          <a:xfrm>
            <a:off x="1443567" y="3019274"/>
            <a:ext cx="9304867" cy="1613201"/>
          </a:xfrm>
        </p:spPr>
        <p:txBody>
          <a:bodyPr lIns="0" tIns="0" rIns="0" bIns="0" anchor="ctr">
            <a:normAutofit/>
          </a:bodyPr>
          <a:lstStyle>
            <a:lvl1pPr algn="ctr">
              <a:defRPr sz="3400">
                <a:solidFill>
                  <a:schemeClr val="bg1"/>
                </a:solidFill>
              </a:defRPr>
            </a:lvl1pPr>
          </a:lstStyle>
          <a:p>
            <a:r>
              <a:rPr lang="en-US" noProof="0"/>
              <a:t>TITLE GOES HERE</a:t>
            </a:r>
          </a:p>
        </p:txBody>
      </p:sp>
      <p:sp>
        <p:nvSpPr>
          <p:cNvPr id="13" name="Content Placeholder 13">
            <a:extLst>
              <a:ext uri="{FF2B5EF4-FFF2-40B4-BE49-F238E27FC236}">
                <a16:creationId xmlns:a16="http://schemas.microsoft.com/office/drawing/2014/main" id="{8E96E8CE-45C0-D643-B7F3-08C20CF5F760}"/>
              </a:ext>
            </a:extLst>
          </p:cNvPr>
          <p:cNvSpPr>
            <a:spLocks noGrp="1"/>
          </p:cNvSpPr>
          <p:nvPr>
            <p:ph sz="quarter" idx="21" hasCustomPrompt="1"/>
          </p:nvPr>
        </p:nvSpPr>
        <p:spPr>
          <a:xfrm>
            <a:off x="4437501" y="2348318"/>
            <a:ext cx="3316999" cy="269370"/>
          </a:xfrm>
        </p:spPr>
        <p:txBody>
          <a:bodyPr>
            <a:noAutofit/>
          </a:bodyPr>
          <a:lstStyle>
            <a:lvl1pPr marL="0" indent="0" algn="ctr">
              <a:lnSpc>
                <a:spcPct val="80000"/>
              </a:lnSpc>
              <a:buNone/>
              <a:defRPr sz="1600" cap="all" baseline="0">
                <a:solidFill>
                  <a:schemeClr val="bg1"/>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SUBTITLE GOES HERE</a:t>
            </a:r>
          </a:p>
        </p:txBody>
      </p:sp>
    </p:spTree>
    <p:extLst>
      <p:ext uri="{BB962C8B-B14F-4D97-AF65-F5344CB8AC3E}">
        <p14:creationId xmlns:p14="http://schemas.microsoft.com/office/powerpoint/2010/main" val="195263233"/>
      </p:ext>
    </p:extLst>
  </p:cSld>
  <p:clrMapOvr>
    <a:masterClrMapping/>
  </p:clrMapOvr>
  <mc:AlternateContent xmlns:mc="http://schemas.openxmlformats.org/markup-compatibility/2006" xmlns:p14="http://schemas.microsoft.com/office/powerpoint/2010/main">
    <mc:Choice Requires="p14">
      <p:transition spd="slow" p14:dur="1250">
        <p:wipe/>
      </p:transition>
    </mc:Choice>
    <mc:Fallback xmlns="">
      <p:transition spd="slow">
        <p:wip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15" name="Rectangle 1">
            <a:extLst>
              <a:ext uri="{FF2B5EF4-FFF2-40B4-BE49-F238E27FC236}">
                <a16:creationId xmlns:a16="http://schemas.microsoft.com/office/drawing/2014/main" id="{F70F810B-4DED-A045-A1D2-7605E821997B}"/>
              </a:ext>
            </a:extLst>
          </p:cNvPr>
          <p:cNvSpPr/>
          <p:nvPr userDrawn="1"/>
        </p:nvSpPr>
        <p:spPr>
          <a:xfrm>
            <a:off x="0" y="4735651"/>
            <a:ext cx="1016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7" name="Title 1">
            <a:extLst>
              <a:ext uri="{FF2B5EF4-FFF2-40B4-BE49-F238E27FC236}">
                <a16:creationId xmlns:a16="http://schemas.microsoft.com/office/drawing/2014/main" id="{3194DD3B-943C-8740-A545-0DA0E5FD2569}"/>
              </a:ext>
            </a:extLst>
          </p:cNvPr>
          <p:cNvSpPr>
            <a:spLocks noGrp="1"/>
          </p:cNvSpPr>
          <p:nvPr>
            <p:ph type="title" hasCustomPrompt="1"/>
          </p:nvPr>
        </p:nvSpPr>
        <p:spPr>
          <a:xfrm>
            <a:off x="1426632" y="4651968"/>
            <a:ext cx="3658324" cy="997102"/>
          </a:xfrm>
        </p:spPr>
        <p:txBody>
          <a:bodyPr lIns="0" tIns="0" rIns="0" bIns="0" anchor="t">
            <a:normAutofit/>
          </a:bodyPr>
          <a:lstStyle>
            <a:lvl1pPr>
              <a:defRPr sz="3400"/>
            </a:lvl1pPr>
          </a:lstStyle>
          <a:p>
            <a:r>
              <a:rPr lang="en-US" noProof="0"/>
              <a:t>TITLE GOES HERE</a:t>
            </a:r>
          </a:p>
        </p:txBody>
      </p:sp>
      <p:sp>
        <p:nvSpPr>
          <p:cNvPr id="18" name="Rectangle 1">
            <a:extLst>
              <a:ext uri="{FF2B5EF4-FFF2-40B4-BE49-F238E27FC236}">
                <a16:creationId xmlns:a16="http://schemas.microsoft.com/office/drawing/2014/main" id="{93D5DD3F-FCDF-5945-9321-0FABA0771516}"/>
              </a:ext>
            </a:extLst>
          </p:cNvPr>
          <p:cNvSpPr/>
          <p:nvPr userDrawn="1"/>
        </p:nvSpPr>
        <p:spPr>
          <a:xfrm rot="16200000">
            <a:off x="5467350" y="2065417"/>
            <a:ext cx="1270000" cy="12701"/>
          </a:xfrm>
          <a:prstGeom prst="rect">
            <a:avLst/>
          </a:prstGeom>
          <a:solidFill>
            <a:srgbClr val="24282B"/>
          </a:solidFill>
          <a:ln w="12700">
            <a:miter lim="400000"/>
          </a:ln>
        </p:spPr>
        <p:txBody>
          <a:bodyPr lIns="25400" tIns="25400" rIns="25400" bIns="25400" anchor="ctr"/>
          <a:lstStyle/>
          <a:p>
            <a:pPr algn="ctr" defTabSz="412750" hangingPunct="0">
              <a:defRPr sz="3200" spc="0">
                <a:solidFill>
                  <a:srgbClr val="0433FF"/>
                </a:solidFill>
                <a:latin typeface="Helvetica Light"/>
                <a:ea typeface="Helvetica Light"/>
                <a:cs typeface="Helvetica Light"/>
                <a:sym typeface="Helvetica Light"/>
              </a:defRPr>
            </a:pPr>
            <a:endParaRPr lang="en-US" sz="1600" kern="0" noProof="0" dirty="0">
              <a:solidFill>
                <a:srgbClr val="0433FF"/>
              </a:solidFill>
              <a:latin typeface="Helvetica Light"/>
              <a:sym typeface="Helvetica Light"/>
            </a:endParaRPr>
          </a:p>
        </p:txBody>
      </p:sp>
      <p:sp>
        <p:nvSpPr>
          <p:cNvPr id="22" name="Text Placeholder 20">
            <a:extLst>
              <a:ext uri="{FF2B5EF4-FFF2-40B4-BE49-F238E27FC236}">
                <a16:creationId xmlns:a16="http://schemas.microsoft.com/office/drawing/2014/main" id="{B8877488-477F-0041-88BE-F780F1C66A10}"/>
              </a:ext>
            </a:extLst>
          </p:cNvPr>
          <p:cNvSpPr>
            <a:spLocks noGrp="1"/>
          </p:cNvSpPr>
          <p:nvPr>
            <p:ph type="body" sz="quarter" idx="14"/>
          </p:nvPr>
        </p:nvSpPr>
        <p:spPr>
          <a:xfrm>
            <a:off x="6616172" y="0"/>
            <a:ext cx="4994803" cy="68580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4251314746"/>
      </p:ext>
    </p:extLst>
  </p:cSld>
  <p:clrMapOvr>
    <a:masterClrMapping/>
  </p:clrMapOvr>
  <mc:AlternateContent xmlns:mc="http://schemas.openxmlformats.org/markup-compatibility/2006" xmlns:p14="http://schemas.microsoft.com/office/powerpoint/2010/main">
    <mc:Choice Requires="p14">
      <p:transition spd="slow" p14:dur="1250">
        <p:wipe/>
      </p:transition>
    </mc:Choice>
    <mc:Fallback xmlns="">
      <p:transition spd="slow">
        <p:wip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icture and Titl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51FB8A-F9E8-45F2-A77F-D5CABE6E7333}" type="datetime1">
              <a:rPr lang="en-US" noProof="0" smtClean="0"/>
              <a:t>4/25/2021</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6" name="Rectangle 1">
            <a:extLst>
              <a:ext uri="{FF2B5EF4-FFF2-40B4-BE49-F238E27FC236}">
                <a16:creationId xmlns:a16="http://schemas.microsoft.com/office/drawing/2014/main" id="{8640E59D-783A-C149-B212-716E0C4FE00D}"/>
              </a:ext>
            </a:extLst>
          </p:cNvPr>
          <p:cNvSpPr/>
          <p:nvPr userDrawn="1"/>
        </p:nvSpPr>
        <p:spPr>
          <a:xfrm rot="5400000">
            <a:off x="1660484" y="1257302"/>
            <a:ext cx="2540001" cy="25400"/>
          </a:xfrm>
          <a:prstGeom prst="rect">
            <a:avLst/>
          </a:prstGeom>
          <a:solidFill>
            <a:srgbClr val="24282B"/>
          </a:solidFill>
          <a:ln w="12700">
            <a:miter lim="400000"/>
          </a:ln>
        </p:spPr>
        <p:txBody>
          <a:bodyPr lIns="50800" tIns="50800" rIns="50800" bIns="50800" anchor="ctr"/>
          <a:lstStyle/>
          <a:p>
            <a:pPr algn="ctr">
              <a:defRPr sz="3200" spc="0">
                <a:solidFill>
                  <a:srgbClr val="0433FF"/>
                </a:solidFill>
                <a:latin typeface="Helvetica Light"/>
                <a:ea typeface="Helvetica Light"/>
                <a:cs typeface="Helvetica Light"/>
                <a:sym typeface="Helvetica Light"/>
              </a:defRPr>
            </a:pPr>
            <a:endParaRPr lang="en-US" noProof="0"/>
          </a:p>
        </p:txBody>
      </p:sp>
      <p:sp>
        <p:nvSpPr>
          <p:cNvPr id="12" name="Picture Placeholder 11">
            <a:extLst>
              <a:ext uri="{FF2B5EF4-FFF2-40B4-BE49-F238E27FC236}">
                <a16:creationId xmlns:a16="http://schemas.microsoft.com/office/drawing/2014/main" id="{4E9C988F-F5FE-BA4D-BDC5-02CCC5D68FF5}"/>
              </a:ext>
            </a:extLst>
          </p:cNvPr>
          <p:cNvSpPr>
            <a:spLocks noGrp="1"/>
          </p:cNvSpPr>
          <p:nvPr>
            <p:ph type="pic" sz="quarter" idx="13"/>
          </p:nvPr>
        </p:nvSpPr>
        <p:spPr>
          <a:xfrm>
            <a:off x="546100" y="520700"/>
            <a:ext cx="4743450" cy="5816600"/>
          </a:xfrm>
          <a:custGeom>
            <a:avLst/>
            <a:gdLst>
              <a:gd name="connsiteX0" fmla="*/ 0 w 4743450"/>
              <a:gd name="connsiteY0" fmla="*/ 0 h 5816600"/>
              <a:gd name="connsiteX1" fmla="*/ 4743450 w 4743450"/>
              <a:gd name="connsiteY1" fmla="*/ 0 h 5816600"/>
              <a:gd name="connsiteX2" fmla="*/ 4743450 w 4743450"/>
              <a:gd name="connsiteY2" fmla="*/ 285838 h 5816600"/>
              <a:gd name="connsiteX3" fmla="*/ 4406308 w 4743450"/>
              <a:gd name="connsiteY3" fmla="*/ 285838 h 5816600"/>
              <a:gd name="connsiteX4" fmla="*/ 4406308 w 4743450"/>
              <a:gd name="connsiteY4" fmla="*/ 666839 h 5816600"/>
              <a:gd name="connsiteX5" fmla="*/ 4743450 w 4743450"/>
              <a:gd name="connsiteY5" fmla="*/ 666839 h 5816600"/>
              <a:gd name="connsiteX6" fmla="*/ 4743450 w 4743450"/>
              <a:gd name="connsiteY6" fmla="*/ 5816600 h 5816600"/>
              <a:gd name="connsiteX7" fmla="*/ 0 w 4743450"/>
              <a:gd name="connsiteY7" fmla="*/ 5816600 h 5816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43450" h="5816600">
                <a:moveTo>
                  <a:pt x="0" y="0"/>
                </a:moveTo>
                <a:lnTo>
                  <a:pt x="4743450" y="0"/>
                </a:lnTo>
                <a:lnTo>
                  <a:pt x="4743450" y="285838"/>
                </a:lnTo>
                <a:lnTo>
                  <a:pt x="4406308" y="285838"/>
                </a:lnTo>
                <a:lnTo>
                  <a:pt x="4406308" y="666839"/>
                </a:lnTo>
                <a:lnTo>
                  <a:pt x="4743450" y="666839"/>
                </a:lnTo>
                <a:lnTo>
                  <a:pt x="4743450" y="5816600"/>
                </a:lnTo>
                <a:lnTo>
                  <a:pt x="0" y="5816600"/>
                </a:lnTo>
                <a:close/>
              </a:path>
            </a:pathLst>
          </a:custGeom>
          <a:solidFill>
            <a:schemeClr val="tx2"/>
          </a:solidFill>
        </p:spPr>
        <p:txBody>
          <a:bodyPr wrap="square">
            <a:noAutofit/>
          </a:bodyPr>
          <a:lstStyle>
            <a:lvl1pPr marL="0" indent="0" algn="ctr">
              <a:buNone/>
              <a:defRPr>
                <a:solidFill>
                  <a:schemeClr val="bg1"/>
                </a:solidFill>
              </a:defRPr>
            </a:lvl1pPr>
          </a:lstStyle>
          <a:p>
            <a:r>
              <a:rPr lang="en-US" noProof="0"/>
              <a:t>Click icon to add picture</a:t>
            </a:r>
          </a:p>
        </p:txBody>
      </p:sp>
      <p:sp>
        <p:nvSpPr>
          <p:cNvPr id="14" name="Rectangle 1">
            <a:extLst>
              <a:ext uri="{FF2B5EF4-FFF2-40B4-BE49-F238E27FC236}">
                <a16:creationId xmlns:a16="http://schemas.microsoft.com/office/drawing/2014/main" id="{4E3F3D93-DB12-4C41-A747-8781702C1204}"/>
              </a:ext>
            </a:extLst>
          </p:cNvPr>
          <p:cNvSpPr/>
          <p:nvPr userDrawn="1"/>
        </p:nvSpPr>
        <p:spPr>
          <a:xfrm>
            <a:off x="4952408" y="806538"/>
            <a:ext cx="1016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16" name="Title 1">
            <a:extLst>
              <a:ext uri="{FF2B5EF4-FFF2-40B4-BE49-F238E27FC236}">
                <a16:creationId xmlns:a16="http://schemas.microsoft.com/office/drawing/2014/main" id="{D6C315ED-F22B-A649-80D5-44A63CE74044}"/>
              </a:ext>
            </a:extLst>
          </p:cNvPr>
          <p:cNvSpPr>
            <a:spLocks noGrp="1"/>
          </p:cNvSpPr>
          <p:nvPr>
            <p:ph type="title" hasCustomPrompt="1"/>
          </p:nvPr>
        </p:nvSpPr>
        <p:spPr>
          <a:xfrm>
            <a:off x="6096000" y="702156"/>
            <a:ext cx="6096000" cy="740156"/>
          </a:xfrm>
        </p:spPr>
        <p:txBody>
          <a:bodyPr anchor="t">
            <a:normAutofit/>
          </a:bodyPr>
          <a:lstStyle>
            <a:lvl1pPr>
              <a:defRPr sz="3400"/>
            </a:lvl1pPr>
          </a:lstStyle>
          <a:p>
            <a:r>
              <a:rPr lang="en-US" noProof="0"/>
              <a:t>TITLE GOES HERE</a:t>
            </a:r>
          </a:p>
        </p:txBody>
      </p:sp>
    </p:spTree>
    <p:extLst>
      <p:ext uri="{BB962C8B-B14F-4D97-AF65-F5344CB8AC3E}">
        <p14:creationId xmlns:p14="http://schemas.microsoft.com/office/powerpoint/2010/main" val="2873204457"/>
      </p:ext>
    </p:extLst>
  </p:cSld>
  <p:clrMapOvr>
    <a:masterClrMapping/>
  </p:clrMapOvr>
  <mc:AlternateContent xmlns:mc="http://schemas.openxmlformats.org/markup-compatibility/2006" xmlns:p14="http://schemas.microsoft.com/office/powerpoint/2010/main">
    <mc:Choice Requires="p14">
      <p:transition spd="slow" p14:dur="1250">
        <p:wipe/>
      </p:transition>
    </mc:Choice>
    <mc:Fallback xmlns="">
      <p:transition spd="slow">
        <p:wip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icture and Captio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E596BE-93A6-4F97-948D-1A1031627A4E}" type="datetime1">
              <a:rPr lang="en-US" noProof="0" smtClean="0"/>
              <a:t>4/25/2021</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6" name="Rectangle 1">
            <a:extLst>
              <a:ext uri="{FF2B5EF4-FFF2-40B4-BE49-F238E27FC236}">
                <a16:creationId xmlns:a16="http://schemas.microsoft.com/office/drawing/2014/main" id="{8640E59D-783A-C149-B212-716E0C4FE00D}"/>
              </a:ext>
            </a:extLst>
          </p:cNvPr>
          <p:cNvSpPr/>
          <p:nvPr userDrawn="1"/>
        </p:nvSpPr>
        <p:spPr>
          <a:xfrm rot="5400000">
            <a:off x="1660484" y="1257302"/>
            <a:ext cx="2540001" cy="25400"/>
          </a:xfrm>
          <a:prstGeom prst="rect">
            <a:avLst/>
          </a:prstGeom>
          <a:solidFill>
            <a:srgbClr val="24282B"/>
          </a:solidFill>
          <a:ln w="12700">
            <a:miter lim="400000"/>
          </a:ln>
        </p:spPr>
        <p:txBody>
          <a:bodyPr lIns="50800" tIns="50800" rIns="50800" bIns="50800" anchor="ctr"/>
          <a:lstStyle/>
          <a:p>
            <a:pPr algn="ctr">
              <a:defRPr sz="3200" spc="0">
                <a:solidFill>
                  <a:srgbClr val="0433FF"/>
                </a:solidFill>
                <a:latin typeface="Helvetica Light"/>
                <a:ea typeface="Helvetica Light"/>
                <a:cs typeface="Helvetica Light"/>
                <a:sym typeface="Helvetica Light"/>
              </a:defRPr>
            </a:pPr>
            <a:endParaRPr lang="en-US" noProof="0"/>
          </a:p>
        </p:txBody>
      </p:sp>
      <p:sp>
        <p:nvSpPr>
          <p:cNvPr id="12" name="Picture Placeholder 11">
            <a:extLst>
              <a:ext uri="{FF2B5EF4-FFF2-40B4-BE49-F238E27FC236}">
                <a16:creationId xmlns:a16="http://schemas.microsoft.com/office/drawing/2014/main" id="{4E9C988F-F5FE-BA4D-BDC5-02CCC5D68FF5}"/>
              </a:ext>
            </a:extLst>
          </p:cNvPr>
          <p:cNvSpPr>
            <a:spLocks noGrp="1"/>
          </p:cNvSpPr>
          <p:nvPr>
            <p:ph type="pic" sz="quarter" idx="13"/>
          </p:nvPr>
        </p:nvSpPr>
        <p:spPr>
          <a:xfrm>
            <a:off x="546100" y="520700"/>
            <a:ext cx="4743450" cy="5816600"/>
          </a:xfrm>
          <a:custGeom>
            <a:avLst/>
            <a:gdLst>
              <a:gd name="connsiteX0" fmla="*/ 0 w 4743450"/>
              <a:gd name="connsiteY0" fmla="*/ 0 h 5816600"/>
              <a:gd name="connsiteX1" fmla="*/ 4743450 w 4743450"/>
              <a:gd name="connsiteY1" fmla="*/ 0 h 5816600"/>
              <a:gd name="connsiteX2" fmla="*/ 4743450 w 4743450"/>
              <a:gd name="connsiteY2" fmla="*/ 285838 h 5816600"/>
              <a:gd name="connsiteX3" fmla="*/ 4406308 w 4743450"/>
              <a:gd name="connsiteY3" fmla="*/ 285838 h 5816600"/>
              <a:gd name="connsiteX4" fmla="*/ 4406308 w 4743450"/>
              <a:gd name="connsiteY4" fmla="*/ 666839 h 5816600"/>
              <a:gd name="connsiteX5" fmla="*/ 4743450 w 4743450"/>
              <a:gd name="connsiteY5" fmla="*/ 666839 h 5816600"/>
              <a:gd name="connsiteX6" fmla="*/ 4743450 w 4743450"/>
              <a:gd name="connsiteY6" fmla="*/ 5816600 h 5816600"/>
              <a:gd name="connsiteX7" fmla="*/ 0 w 4743450"/>
              <a:gd name="connsiteY7" fmla="*/ 5816600 h 5816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43450" h="5816600">
                <a:moveTo>
                  <a:pt x="0" y="0"/>
                </a:moveTo>
                <a:lnTo>
                  <a:pt x="4743450" y="0"/>
                </a:lnTo>
                <a:lnTo>
                  <a:pt x="4743450" y="285838"/>
                </a:lnTo>
                <a:lnTo>
                  <a:pt x="4406308" y="285838"/>
                </a:lnTo>
                <a:lnTo>
                  <a:pt x="4406308" y="666839"/>
                </a:lnTo>
                <a:lnTo>
                  <a:pt x="4743450" y="666839"/>
                </a:lnTo>
                <a:lnTo>
                  <a:pt x="4743450" y="5816600"/>
                </a:lnTo>
                <a:lnTo>
                  <a:pt x="0" y="5816600"/>
                </a:lnTo>
                <a:close/>
              </a:path>
            </a:pathLst>
          </a:custGeom>
          <a:solidFill>
            <a:schemeClr val="tx2"/>
          </a:solidFill>
        </p:spPr>
        <p:txBody>
          <a:bodyPr wrap="square">
            <a:noAutofit/>
          </a:bodyPr>
          <a:lstStyle>
            <a:lvl1pPr marL="0" indent="0" algn="ctr">
              <a:buNone/>
              <a:defRPr>
                <a:solidFill>
                  <a:schemeClr val="bg1"/>
                </a:solidFill>
              </a:defRPr>
            </a:lvl1pPr>
          </a:lstStyle>
          <a:p>
            <a:r>
              <a:rPr lang="en-US" noProof="0"/>
              <a:t>Click icon to add picture</a:t>
            </a:r>
          </a:p>
        </p:txBody>
      </p:sp>
      <p:sp>
        <p:nvSpPr>
          <p:cNvPr id="14" name="Rectangle 1">
            <a:extLst>
              <a:ext uri="{FF2B5EF4-FFF2-40B4-BE49-F238E27FC236}">
                <a16:creationId xmlns:a16="http://schemas.microsoft.com/office/drawing/2014/main" id="{4E3F3D93-DB12-4C41-A747-8781702C1204}"/>
              </a:ext>
            </a:extLst>
          </p:cNvPr>
          <p:cNvSpPr/>
          <p:nvPr userDrawn="1"/>
        </p:nvSpPr>
        <p:spPr>
          <a:xfrm>
            <a:off x="4952408" y="806538"/>
            <a:ext cx="1016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16" name="Title 1">
            <a:extLst>
              <a:ext uri="{FF2B5EF4-FFF2-40B4-BE49-F238E27FC236}">
                <a16:creationId xmlns:a16="http://schemas.microsoft.com/office/drawing/2014/main" id="{D6C315ED-F22B-A649-80D5-44A63CE74044}"/>
              </a:ext>
            </a:extLst>
          </p:cNvPr>
          <p:cNvSpPr>
            <a:spLocks noGrp="1"/>
          </p:cNvSpPr>
          <p:nvPr>
            <p:ph type="title" hasCustomPrompt="1"/>
          </p:nvPr>
        </p:nvSpPr>
        <p:spPr>
          <a:xfrm>
            <a:off x="6096000" y="702156"/>
            <a:ext cx="6096000" cy="740156"/>
          </a:xfrm>
        </p:spPr>
        <p:txBody>
          <a:bodyPr anchor="t">
            <a:normAutofit/>
          </a:bodyPr>
          <a:lstStyle>
            <a:lvl1pPr>
              <a:defRPr sz="3400"/>
            </a:lvl1pPr>
          </a:lstStyle>
          <a:p>
            <a:r>
              <a:rPr lang="en-US" noProof="0"/>
              <a:t>TITLE GOES HERE</a:t>
            </a:r>
          </a:p>
        </p:txBody>
      </p:sp>
      <p:sp>
        <p:nvSpPr>
          <p:cNvPr id="9" name="Content Placeholder 8">
            <a:extLst>
              <a:ext uri="{FF2B5EF4-FFF2-40B4-BE49-F238E27FC236}">
                <a16:creationId xmlns:a16="http://schemas.microsoft.com/office/drawing/2014/main" id="{DEE6C881-74AA-8944-AD6A-BA0821ECDCAE}"/>
              </a:ext>
            </a:extLst>
          </p:cNvPr>
          <p:cNvSpPr>
            <a:spLocks noGrp="1"/>
          </p:cNvSpPr>
          <p:nvPr>
            <p:ph sz="quarter" idx="14"/>
          </p:nvPr>
        </p:nvSpPr>
        <p:spPr>
          <a:xfrm>
            <a:off x="6096000" y="1443038"/>
            <a:ext cx="5514975" cy="4894262"/>
          </a:xfrm>
        </p:spPr>
        <p:txBody>
          <a:bodyPr/>
          <a:lstStyle>
            <a:lvl1pPr>
              <a:spcBef>
                <a:spcPts val="1000"/>
              </a:spcBef>
              <a:spcAft>
                <a:spcPts val="1500"/>
              </a:spcAft>
              <a:defRPr/>
            </a:lvl1pPr>
            <a:lvl2pPr>
              <a:spcBef>
                <a:spcPts val="1000"/>
              </a:spcBef>
              <a:spcAft>
                <a:spcPts val="1500"/>
              </a:spcAft>
              <a:defRPr/>
            </a:lvl2pPr>
            <a:lvl3pPr>
              <a:spcBef>
                <a:spcPts val="1000"/>
              </a:spcBef>
              <a:spcAft>
                <a:spcPts val="1500"/>
              </a:spcAft>
              <a:defRPr/>
            </a:lvl3pPr>
            <a:lvl4pPr>
              <a:spcBef>
                <a:spcPts val="1000"/>
              </a:spcBef>
              <a:spcAft>
                <a:spcPts val="1500"/>
              </a:spcAft>
              <a:defRPr/>
            </a:lvl4pPr>
            <a:lvl5pPr>
              <a:spcBef>
                <a:spcPts val="1000"/>
              </a:spcBef>
              <a:spcAft>
                <a:spcPts val="1500"/>
              </a:spcAf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6772687"/>
      </p:ext>
    </p:extLst>
  </p:cSld>
  <p:clrMapOvr>
    <a:masterClrMapping/>
  </p:clrMapOvr>
  <mc:AlternateContent xmlns:mc="http://schemas.openxmlformats.org/markup-compatibility/2006" xmlns:p14="http://schemas.microsoft.com/office/powerpoint/2010/main">
    <mc:Choice Requires="p14">
      <p:transition spd="slow" p14:dur="1250">
        <p:wipe/>
      </p:transition>
    </mc:Choice>
    <mc:Fallback xmlns="">
      <p:transition spd="slow">
        <p:wip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740156"/>
          </a:xfrm>
        </p:spPr>
        <p:txBody>
          <a:bodyPr anchor="t">
            <a:normAutofit/>
          </a:bodyPr>
          <a:lstStyle>
            <a:lvl1pPr>
              <a:defRPr sz="3400"/>
            </a:lvl1pPr>
          </a:lstStyle>
          <a:p>
            <a:r>
              <a:rPr lang="en-US"/>
              <a:t>Click to edit Master title style</a:t>
            </a:r>
            <a:endParaRPr lang="en-US" dirty="0"/>
          </a:p>
        </p:txBody>
      </p:sp>
      <p:sp>
        <p:nvSpPr>
          <p:cNvPr id="3" name="Content Placeholder 2"/>
          <p:cNvSpPr>
            <a:spLocks noGrp="1"/>
          </p:cNvSpPr>
          <p:nvPr>
            <p:ph idx="1"/>
          </p:nvPr>
        </p:nvSpPr>
        <p:spPr>
          <a:xfrm>
            <a:off x="581192" y="1890876"/>
            <a:ext cx="11029615" cy="40844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AFFEA299-060A-42CC-A372-5736476CC4BC}" type="datetime1">
              <a:rPr lang="en-US" smtClean="0"/>
              <a:t>4/25/2021</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3" name="Rectangle 1">
            <a:extLst>
              <a:ext uri="{FF2B5EF4-FFF2-40B4-BE49-F238E27FC236}">
                <a16:creationId xmlns:a16="http://schemas.microsoft.com/office/drawing/2014/main" id="{C8660979-B6F8-480C-AAC7-48903CC3ECFC}"/>
              </a:ext>
            </a:extLst>
          </p:cNvPr>
          <p:cNvSpPr/>
          <p:nvPr userDrawn="1"/>
        </p:nvSpPr>
        <p:spPr>
          <a:xfrm>
            <a:off x="0" y="806538"/>
            <a:ext cx="4536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2961648399"/>
      </p:ext>
    </p:extLst>
  </p:cSld>
  <p:clrMapOvr>
    <a:masterClrMapping/>
  </p:clrMapOvr>
  <mc:AlternateContent xmlns:mc="http://schemas.openxmlformats.org/markup-compatibility/2006" xmlns:p14="http://schemas.microsoft.com/office/powerpoint/2010/main">
    <mc:Choice Requires="p14">
      <p:transition spd="slow" p14:dur="1250">
        <p:wipe/>
      </p:transition>
    </mc:Choice>
    <mc:Fallback xmlns="">
      <p:transition spd="slow">
        <p:wip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and Image">
    <p:spTree>
      <p:nvGrpSpPr>
        <p:cNvPr id="1" name=""/>
        <p:cNvGrpSpPr/>
        <p:nvPr/>
      </p:nvGrpSpPr>
      <p:grpSpPr>
        <a:xfrm>
          <a:off x="0" y="0"/>
          <a:ext cx="0" cy="0"/>
          <a:chOff x="0" y="0"/>
          <a:chExt cx="0" cy="0"/>
        </a:xfrm>
      </p:grpSpPr>
      <p:sp>
        <p:nvSpPr>
          <p:cNvPr id="18" name="Picture Placeholder 17">
            <a:extLst>
              <a:ext uri="{FF2B5EF4-FFF2-40B4-BE49-F238E27FC236}">
                <a16:creationId xmlns:a16="http://schemas.microsoft.com/office/drawing/2014/main" id="{390CC524-3900-1041-BDBF-D0ABD37D8E8B}"/>
              </a:ext>
            </a:extLst>
          </p:cNvPr>
          <p:cNvSpPr>
            <a:spLocks noGrp="1"/>
          </p:cNvSpPr>
          <p:nvPr>
            <p:ph type="pic" sz="quarter" idx="13"/>
          </p:nvPr>
        </p:nvSpPr>
        <p:spPr>
          <a:xfrm>
            <a:off x="0" y="0"/>
            <a:ext cx="5524500" cy="6858000"/>
          </a:xfrm>
          <a:custGeom>
            <a:avLst/>
            <a:gdLst>
              <a:gd name="connsiteX0" fmla="*/ 0 w 5524500"/>
              <a:gd name="connsiteY0" fmla="*/ 0 h 6858000"/>
              <a:gd name="connsiteX1" fmla="*/ 5524500 w 5524500"/>
              <a:gd name="connsiteY1" fmla="*/ 0 h 6858000"/>
              <a:gd name="connsiteX2" fmla="*/ 5524500 w 5524500"/>
              <a:gd name="connsiteY2" fmla="*/ 806538 h 6858000"/>
              <a:gd name="connsiteX3" fmla="*/ 4952408 w 5524500"/>
              <a:gd name="connsiteY3" fmla="*/ 806538 h 6858000"/>
              <a:gd name="connsiteX4" fmla="*/ 4952408 w 5524500"/>
              <a:gd name="connsiteY4" fmla="*/ 1187539 h 6858000"/>
              <a:gd name="connsiteX5" fmla="*/ 5524500 w 5524500"/>
              <a:gd name="connsiteY5" fmla="*/ 1187539 h 6858000"/>
              <a:gd name="connsiteX6" fmla="*/ 5524500 w 5524500"/>
              <a:gd name="connsiteY6" fmla="*/ 6858000 h 6858000"/>
              <a:gd name="connsiteX7" fmla="*/ 0 w 55245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524500" h="6858000">
                <a:moveTo>
                  <a:pt x="0" y="0"/>
                </a:moveTo>
                <a:lnTo>
                  <a:pt x="5524500" y="0"/>
                </a:lnTo>
                <a:lnTo>
                  <a:pt x="5524500" y="806538"/>
                </a:lnTo>
                <a:lnTo>
                  <a:pt x="4952408" y="806538"/>
                </a:lnTo>
                <a:lnTo>
                  <a:pt x="4952408" y="1187539"/>
                </a:lnTo>
                <a:lnTo>
                  <a:pt x="5524500" y="1187539"/>
                </a:lnTo>
                <a:lnTo>
                  <a:pt x="5524500" y="6858000"/>
                </a:lnTo>
                <a:lnTo>
                  <a:pt x="0" y="6858000"/>
                </a:lnTo>
                <a:close/>
              </a:path>
            </a:pathLst>
          </a:custGeom>
          <a:solidFill>
            <a:schemeClr val="tx2"/>
          </a:solidFill>
        </p:spPr>
        <p:txBody>
          <a:bodyPr wrap="square">
            <a:noAutofit/>
          </a:bodyPr>
          <a:lstStyle>
            <a:lvl1pPr marL="0" indent="0" algn="ctr">
              <a:buNone/>
              <a:defRPr>
                <a:solidFill>
                  <a:schemeClr val="bg1"/>
                </a:solidFill>
              </a:defRPr>
            </a:lvl1pPr>
          </a:lstStyle>
          <a:p>
            <a:r>
              <a:rPr lang="en-US"/>
              <a:t>Click icon to add picture</a:t>
            </a:r>
            <a:endParaRPr lang="en-US" dirty="0"/>
          </a:p>
        </p:txBody>
      </p:sp>
      <p:sp>
        <p:nvSpPr>
          <p:cNvPr id="3" name="Content Placeholder 2"/>
          <p:cNvSpPr>
            <a:spLocks noGrp="1"/>
          </p:cNvSpPr>
          <p:nvPr>
            <p:ph idx="1"/>
          </p:nvPr>
        </p:nvSpPr>
        <p:spPr>
          <a:xfrm>
            <a:off x="6223592" y="1890876"/>
            <a:ext cx="5387215" cy="40844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707A304-60C5-4275-8615-74A3BB2A3D3F}" type="datetime1">
              <a:rPr lang="en-US" smtClean="0"/>
              <a:t>4/25/2021</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4" name="Title 1">
            <a:extLst>
              <a:ext uri="{FF2B5EF4-FFF2-40B4-BE49-F238E27FC236}">
                <a16:creationId xmlns:a16="http://schemas.microsoft.com/office/drawing/2014/main" id="{1D49B377-6CF8-9E4B-8973-3F8057D7DF48}"/>
              </a:ext>
            </a:extLst>
          </p:cNvPr>
          <p:cNvSpPr>
            <a:spLocks noGrp="1"/>
          </p:cNvSpPr>
          <p:nvPr>
            <p:ph type="title" hasCustomPrompt="1"/>
          </p:nvPr>
        </p:nvSpPr>
        <p:spPr>
          <a:xfrm>
            <a:off x="6223592" y="702156"/>
            <a:ext cx="5387215" cy="740156"/>
          </a:xfrm>
        </p:spPr>
        <p:txBody>
          <a:bodyPr anchor="t">
            <a:normAutofit/>
          </a:bodyPr>
          <a:lstStyle>
            <a:lvl1pPr>
              <a:defRPr sz="3400"/>
            </a:lvl1pPr>
          </a:lstStyle>
          <a:p>
            <a:r>
              <a:rPr lang="en-US" dirty="0"/>
              <a:t>TITLE GOES HERE</a:t>
            </a:r>
          </a:p>
        </p:txBody>
      </p:sp>
      <p:sp>
        <p:nvSpPr>
          <p:cNvPr id="19" name="Rectangle 1">
            <a:extLst>
              <a:ext uri="{FF2B5EF4-FFF2-40B4-BE49-F238E27FC236}">
                <a16:creationId xmlns:a16="http://schemas.microsoft.com/office/drawing/2014/main" id="{E11F091D-EBC7-D743-82DA-0E177FD421D4}"/>
              </a:ext>
            </a:extLst>
          </p:cNvPr>
          <p:cNvSpPr/>
          <p:nvPr userDrawn="1"/>
        </p:nvSpPr>
        <p:spPr>
          <a:xfrm>
            <a:off x="4952408" y="806538"/>
            <a:ext cx="1016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3911834053"/>
      </p:ext>
    </p:extLst>
  </p:cSld>
  <p:clrMapOvr>
    <a:masterClrMapping/>
  </p:clrMapOvr>
  <mc:AlternateContent xmlns:mc="http://schemas.openxmlformats.org/markup-compatibility/2006" xmlns:p14="http://schemas.microsoft.com/office/powerpoint/2010/main">
    <mc:Choice Requires="p14">
      <p:transition spd="slow" p14:dur="1250">
        <p:wipe/>
      </p:transition>
    </mc:Choice>
    <mc:Fallback xmlns="">
      <p:transition spd="slow">
        <p:wip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581191" y="5141974"/>
            <a:ext cx="11029615" cy="1258827"/>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AE69DAD0-FE53-4F9D-B6E1-42E0DE9ED8D4}" type="datetime1">
              <a:rPr lang="en-US" smtClean="0"/>
              <a:t>4/25/2021</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1" name="Rectangle 1">
            <a:extLst>
              <a:ext uri="{FF2B5EF4-FFF2-40B4-BE49-F238E27FC236}">
                <a16:creationId xmlns:a16="http://schemas.microsoft.com/office/drawing/2014/main" id="{5DC1E635-F6E7-F248-9B85-120581E81180}"/>
              </a:ext>
            </a:extLst>
          </p:cNvPr>
          <p:cNvSpPr/>
          <p:nvPr userDrawn="1"/>
        </p:nvSpPr>
        <p:spPr>
          <a:xfrm>
            <a:off x="109259" y="5552029"/>
            <a:ext cx="1016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3661439154"/>
      </p:ext>
    </p:extLst>
  </p:cSld>
  <p:clrMapOvr>
    <a:masterClrMapping/>
  </p:clrMapOvr>
  <mc:AlternateContent xmlns:mc="http://schemas.openxmlformats.org/markup-compatibility/2006" xmlns:p14="http://schemas.microsoft.com/office/powerpoint/2010/main">
    <mc:Choice Requires="p14">
      <p:transition spd="slow" p14:dur="1250">
        <p:wipe/>
      </p:transition>
    </mc:Choice>
    <mc:Fallback xmlns="">
      <p:transition spd="slow">
        <p:wip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81194" y="1956391"/>
            <a:ext cx="3863216" cy="4467523"/>
          </a:xfrm>
        </p:spPr>
        <p:txBody>
          <a:bodyPr anchor="t">
            <a:normAutofit/>
          </a:bodyPr>
          <a:lstStyle>
            <a:lvl1pPr>
              <a:defRPr sz="1600"/>
            </a:lvl1pPr>
            <a:lvl2pPr>
              <a:defRPr sz="1400"/>
            </a:lvl2pPr>
            <a:lvl3pPr>
              <a:defRPr sz="1200"/>
            </a:lvl3pPr>
            <a:lvl4pPr>
              <a:defRPr sz="11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93599" y="1956391"/>
            <a:ext cx="6917210" cy="446752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2337C1F-B63D-4177-932D-217644F89701}" type="datetime1">
              <a:rPr lang="en-US" smtClean="0"/>
              <a:t>4/25/2021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
        <p:nvSpPr>
          <p:cNvPr id="8" name="Title 1">
            <a:extLst>
              <a:ext uri="{FF2B5EF4-FFF2-40B4-BE49-F238E27FC236}">
                <a16:creationId xmlns:a16="http://schemas.microsoft.com/office/drawing/2014/main" id="{4C75DA6C-B626-714A-8BBC-6FDDB6BE4083}"/>
              </a:ext>
            </a:extLst>
          </p:cNvPr>
          <p:cNvSpPr>
            <a:spLocks noGrp="1"/>
          </p:cNvSpPr>
          <p:nvPr>
            <p:ph type="title"/>
          </p:nvPr>
        </p:nvSpPr>
        <p:spPr>
          <a:xfrm>
            <a:off x="581192" y="702156"/>
            <a:ext cx="11029616" cy="740156"/>
          </a:xfrm>
        </p:spPr>
        <p:txBody>
          <a:bodyPr anchor="t">
            <a:normAutofit/>
          </a:bodyPr>
          <a:lstStyle>
            <a:lvl1pPr>
              <a:defRPr sz="3400"/>
            </a:lvl1pPr>
          </a:lstStyle>
          <a:p>
            <a:r>
              <a:rPr lang="en-US"/>
              <a:t>Click to edit Master title style</a:t>
            </a:r>
            <a:endParaRPr lang="en-US" dirty="0"/>
          </a:p>
        </p:txBody>
      </p:sp>
      <p:sp>
        <p:nvSpPr>
          <p:cNvPr id="9" name="Rectangle 1">
            <a:extLst>
              <a:ext uri="{FF2B5EF4-FFF2-40B4-BE49-F238E27FC236}">
                <a16:creationId xmlns:a16="http://schemas.microsoft.com/office/drawing/2014/main" id="{72B4D55A-70C8-E04B-B7E3-3355A1131891}"/>
              </a:ext>
            </a:extLst>
          </p:cNvPr>
          <p:cNvSpPr/>
          <p:nvPr userDrawn="1"/>
        </p:nvSpPr>
        <p:spPr>
          <a:xfrm>
            <a:off x="0" y="806538"/>
            <a:ext cx="4536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2301660669"/>
      </p:ext>
    </p:extLst>
  </p:cSld>
  <p:clrMapOvr>
    <a:masterClrMapping/>
  </p:clrMapOvr>
  <mc:AlternateContent xmlns:mc="http://schemas.openxmlformats.org/markup-compatibility/2006" xmlns:p14="http://schemas.microsoft.com/office/powerpoint/2010/main">
    <mc:Choice Requires="p14">
      <p:transition spd="slow" p14:dur="1250">
        <p:wipe/>
      </p:transition>
    </mc:Choice>
    <mc:Fallback xmlns="">
      <p:transition spd="slow">
        <p:wip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581192" y="2847885"/>
            <a:ext cx="4757482" cy="557784"/>
          </a:xfrm>
        </p:spPr>
        <p:txBody>
          <a:bodyPr anchor="ctr">
            <a:noAutofit/>
          </a:bodyPr>
          <a:lstStyle>
            <a:lvl1pPr marL="0" indent="0" algn="ctr">
              <a:buNone/>
              <a:defRPr sz="28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Title goes here</a:t>
            </a:r>
          </a:p>
        </p:txBody>
      </p:sp>
      <p:sp>
        <p:nvSpPr>
          <p:cNvPr id="4" name="Content Placeholder 3"/>
          <p:cNvSpPr>
            <a:spLocks noGrp="1"/>
          </p:cNvSpPr>
          <p:nvPr>
            <p:ph sz="half" idx="2"/>
          </p:nvPr>
        </p:nvSpPr>
        <p:spPr>
          <a:xfrm>
            <a:off x="581194" y="3523046"/>
            <a:ext cx="4757479" cy="2131499"/>
          </a:xfrm>
        </p:spPr>
        <p:txBody>
          <a:bodyPr anchor="t">
            <a:normAutofit/>
          </a:bodyPr>
          <a:lstStyle>
            <a:lvl1pPr algn="ctr">
              <a:defRPr/>
            </a:lvl1pPr>
            <a:lvl2pPr algn="ctr">
              <a:defRPr/>
            </a:lvl2pPr>
            <a:lvl3pPr algn="ctr">
              <a:defRPr/>
            </a:lvl3pPr>
            <a:lvl4pPr algn="ctr">
              <a:defRPr/>
            </a:lvl4pPr>
            <a:lvl5pPr algn="ct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hasCustomPrompt="1"/>
          </p:nvPr>
        </p:nvSpPr>
        <p:spPr>
          <a:xfrm>
            <a:off x="6604002" y="2847886"/>
            <a:ext cx="4757483" cy="553373"/>
          </a:xfrm>
        </p:spPr>
        <p:txBody>
          <a:bodyPr anchor="ctr">
            <a:noAutofit/>
          </a:bodyPr>
          <a:lstStyle>
            <a:lvl1pPr marL="0" marR="0" indent="0" algn="ctr"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8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Title goes here</a:t>
            </a:r>
          </a:p>
        </p:txBody>
      </p:sp>
      <p:sp>
        <p:nvSpPr>
          <p:cNvPr id="6" name="Content Placeholder 5"/>
          <p:cNvSpPr>
            <a:spLocks noGrp="1"/>
          </p:cNvSpPr>
          <p:nvPr>
            <p:ph sz="quarter" idx="4"/>
          </p:nvPr>
        </p:nvSpPr>
        <p:spPr>
          <a:xfrm>
            <a:off x="6604001" y="3523046"/>
            <a:ext cx="4757484" cy="2131499"/>
          </a:xfrm>
        </p:spPr>
        <p:txBody>
          <a:bodyPr anchor="t">
            <a:normAutofit/>
          </a:bodyPr>
          <a:lstStyle>
            <a:lvl1pPr algn="ctr">
              <a:defRPr/>
            </a:lvl1pPr>
            <a:lvl2pPr algn="ctr">
              <a:defRPr/>
            </a:lvl2pPr>
            <a:lvl3pPr algn="ctr">
              <a:defRPr/>
            </a:lvl3pPr>
            <a:lvl4pPr algn="ctr">
              <a:defRPr/>
            </a:lvl4pPr>
            <a:lvl5pPr algn="ct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F44C24B-61FC-4197-A26F-427412845552}" type="datetime1">
              <a:rPr lang="en-US" smtClean="0"/>
              <a:t>4/25/2021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
        <p:nvSpPr>
          <p:cNvPr id="10" name="Title 1">
            <a:extLst>
              <a:ext uri="{FF2B5EF4-FFF2-40B4-BE49-F238E27FC236}">
                <a16:creationId xmlns:a16="http://schemas.microsoft.com/office/drawing/2014/main" id="{73CA278B-C101-7F4E-B11A-7B91B0C8E60A}"/>
              </a:ext>
            </a:extLst>
          </p:cNvPr>
          <p:cNvSpPr>
            <a:spLocks noGrp="1"/>
          </p:cNvSpPr>
          <p:nvPr>
            <p:ph type="title"/>
          </p:nvPr>
        </p:nvSpPr>
        <p:spPr>
          <a:xfrm>
            <a:off x="581192" y="702156"/>
            <a:ext cx="11029616" cy="740156"/>
          </a:xfrm>
        </p:spPr>
        <p:txBody>
          <a:bodyPr anchor="t">
            <a:normAutofit/>
          </a:bodyPr>
          <a:lstStyle>
            <a:lvl1pPr>
              <a:defRPr sz="3400"/>
            </a:lvl1pPr>
          </a:lstStyle>
          <a:p>
            <a:r>
              <a:rPr lang="en-US"/>
              <a:t>Click to edit Master title style</a:t>
            </a:r>
            <a:endParaRPr lang="en-US" dirty="0"/>
          </a:p>
        </p:txBody>
      </p:sp>
      <p:sp>
        <p:nvSpPr>
          <p:cNvPr id="11" name="Rectangle 1">
            <a:extLst>
              <a:ext uri="{FF2B5EF4-FFF2-40B4-BE49-F238E27FC236}">
                <a16:creationId xmlns:a16="http://schemas.microsoft.com/office/drawing/2014/main" id="{FE5F6035-AACE-6847-8AF4-EB3C4D79EE95}"/>
              </a:ext>
            </a:extLst>
          </p:cNvPr>
          <p:cNvSpPr/>
          <p:nvPr userDrawn="1"/>
        </p:nvSpPr>
        <p:spPr>
          <a:xfrm>
            <a:off x="0" y="806538"/>
            <a:ext cx="4536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grpSp>
        <p:nvGrpSpPr>
          <p:cNvPr id="13" name="Group 12">
            <a:extLst>
              <a:ext uri="{FF2B5EF4-FFF2-40B4-BE49-F238E27FC236}">
                <a16:creationId xmlns:a16="http://schemas.microsoft.com/office/drawing/2014/main" id="{7D914FC0-3771-6041-9E7C-1C624C85A803}"/>
              </a:ext>
            </a:extLst>
          </p:cNvPr>
          <p:cNvGrpSpPr/>
          <p:nvPr userDrawn="1"/>
        </p:nvGrpSpPr>
        <p:grpSpPr>
          <a:xfrm>
            <a:off x="5463336" y="2250891"/>
            <a:ext cx="1016001" cy="3839220"/>
            <a:chOff x="5510085" y="2250891"/>
            <a:chExt cx="1016001" cy="3839220"/>
          </a:xfrm>
        </p:grpSpPr>
        <p:cxnSp>
          <p:nvCxnSpPr>
            <p:cNvPr id="14" name="Straight Connector 13">
              <a:extLst>
                <a:ext uri="{FF2B5EF4-FFF2-40B4-BE49-F238E27FC236}">
                  <a16:creationId xmlns:a16="http://schemas.microsoft.com/office/drawing/2014/main" id="{0AED3128-974C-7F4B-BF36-A3836D1725F6}"/>
                </a:ext>
              </a:extLst>
            </p:cNvPr>
            <p:cNvCxnSpPr/>
            <p:nvPr/>
          </p:nvCxnSpPr>
          <p:spPr>
            <a:xfrm>
              <a:off x="6018085" y="2340176"/>
              <a:ext cx="0" cy="37499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ectangle 1">
              <a:extLst>
                <a:ext uri="{FF2B5EF4-FFF2-40B4-BE49-F238E27FC236}">
                  <a16:creationId xmlns:a16="http://schemas.microsoft.com/office/drawing/2014/main" id="{2D2224CB-5DFF-3D4B-816B-1A44228A23EE}"/>
                </a:ext>
              </a:extLst>
            </p:cNvPr>
            <p:cNvSpPr/>
            <p:nvPr/>
          </p:nvSpPr>
          <p:spPr>
            <a:xfrm>
              <a:off x="5510085" y="2250891"/>
              <a:ext cx="1016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r>
                <a:rPr lang="en-US" sz="1600" kern="0" noProof="0">
                  <a:solidFill>
                    <a:srgbClr val="FFFFFF"/>
                  </a:solidFill>
                  <a:latin typeface="Helvetica Light"/>
                  <a:sym typeface="Helvetica Light"/>
                </a:rPr>
                <a:t>VS</a:t>
              </a:r>
            </a:p>
          </p:txBody>
        </p:sp>
      </p:grpSp>
    </p:spTree>
    <p:extLst>
      <p:ext uri="{BB962C8B-B14F-4D97-AF65-F5344CB8AC3E}">
        <p14:creationId xmlns:p14="http://schemas.microsoft.com/office/powerpoint/2010/main" val="3308255150"/>
      </p:ext>
    </p:extLst>
  </p:cSld>
  <p:clrMapOvr>
    <a:masterClrMapping/>
  </p:clrMapOvr>
  <mc:AlternateContent xmlns:mc="http://schemas.openxmlformats.org/markup-compatibility/2006" xmlns:p14="http://schemas.microsoft.com/office/powerpoint/2010/main">
    <mc:Choice Requires="p14">
      <p:transition spd="slow" p14:dur="1250">
        <p:wipe/>
      </p:transition>
    </mc:Choice>
    <mc:Fallback xmlns="">
      <p:transition spd="slow">
        <p:wip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E6E5AF4-97FC-4165-BF93-26F35D5CCEF8}" type="datetime1">
              <a:rPr lang="en-US" smtClean="0"/>
              <a:t>4/25/2021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
        <p:nvSpPr>
          <p:cNvPr id="6" name="Title 1">
            <a:extLst>
              <a:ext uri="{FF2B5EF4-FFF2-40B4-BE49-F238E27FC236}">
                <a16:creationId xmlns:a16="http://schemas.microsoft.com/office/drawing/2014/main" id="{E2F4516B-8A37-894B-82AE-60204E6767D9}"/>
              </a:ext>
            </a:extLst>
          </p:cNvPr>
          <p:cNvSpPr>
            <a:spLocks noGrp="1"/>
          </p:cNvSpPr>
          <p:nvPr>
            <p:ph type="title"/>
          </p:nvPr>
        </p:nvSpPr>
        <p:spPr>
          <a:xfrm>
            <a:off x="581192" y="702156"/>
            <a:ext cx="11029616" cy="740156"/>
          </a:xfrm>
        </p:spPr>
        <p:txBody>
          <a:bodyPr anchor="t">
            <a:normAutofit/>
          </a:bodyPr>
          <a:lstStyle>
            <a:lvl1pPr>
              <a:defRPr sz="3400"/>
            </a:lvl1pPr>
          </a:lstStyle>
          <a:p>
            <a:r>
              <a:rPr lang="en-US"/>
              <a:t>Click to edit Master title style</a:t>
            </a:r>
            <a:endParaRPr lang="en-US" dirty="0"/>
          </a:p>
        </p:txBody>
      </p:sp>
      <p:sp>
        <p:nvSpPr>
          <p:cNvPr id="7" name="Rectangle 1">
            <a:extLst>
              <a:ext uri="{FF2B5EF4-FFF2-40B4-BE49-F238E27FC236}">
                <a16:creationId xmlns:a16="http://schemas.microsoft.com/office/drawing/2014/main" id="{CC16CE43-CB3C-7544-B05B-0A9F706D6FD8}"/>
              </a:ext>
            </a:extLst>
          </p:cNvPr>
          <p:cNvSpPr/>
          <p:nvPr userDrawn="1"/>
        </p:nvSpPr>
        <p:spPr>
          <a:xfrm>
            <a:off x="0" y="806538"/>
            <a:ext cx="4536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3970103615"/>
      </p:ext>
    </p:extLst>
  </p:cSld>
  <p:clrMapOvr>
    <a:masterClrMapping/>
  </p:clrMapOvr>
  <mc:AlternateContent xmlns:mc="http://schemas.openxmlformats.org/markup-compatibility/2006" xmlns:p14="http://schemas.microsoft.com/office/powerpoint/2010/main">
    <mc:Choice Requires="p14">
      <p:transition spd="slow" p14:dur="1250">
        <p:wipe/>
      </p:transition>
    </mc:Choice>
    <mc:Fallback xmlns="">
      <p:transition spd="slow">
        <p:wip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3624C5-0B3D-4F65-8C77-C9CAF2DC95CB}" type="datetime1">
              <a:rPr lang="en-US" smtClean="0"/>
              <a:t>4/25/2021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301450843"/>
      </p:ext>
    </p:extLst>
  </p:cSld>
  <p:clrMapOvr>
    <a:masterClrMapping/>
  </p:clrMapOvr>
  <mc:AlternateContent xmlns:mc="http://schemas.openxmlformats.org/markup-compatibility/2006" xmlns:p14="http://schemas.microsoft.com/office/powerpoint/2010/main">
    <mc:Choice Requires="p14">
      <p:transition spd="slow" p14:dur="1250">
        <p:wipe/>
      </p:transition>
    </mc:Choice>
    <mc:Fallback xmlns="">
      <p:transition spd="slow">
        <p:wip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arrow Content Large Image">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9EEDEA7C-D9D3-5E4A-A0E6-B7A0ED5E0F89}"/>
              </a:ext>
            </a:extLst>
          </p:cNvPr>
          <p:cNvSpPr>
            <a:spLocks noGrp="1"/>
          </p:cNvSpPr>
          <p:nvPr>
            <p:ph type="pic" sz="quarter" idx="13"/>
          </p:nvPr>
        </p:nvSpPr>
        <p:spPr>
          <a:xfrm>
            <a:off x="5181599" y="0"/>
            <a:ext cx="7010400" cy="6858000"/>
          </a:xfrm>
          <a:custGeom>
            <a:avLst/>
            <a:gdLst>
              <a:gd name="connsiteX0" fmla="*/ 0 w 7010400"/>
              <a:gd name="connsiteY0" fmla="*/ 0 h 6858000"/>
              <a:gd name="connsiteX1" fmla="*/ 7010400 w 7010400"/>
              <a:gd name="connsiteY1" fmla="*/ 0 h 6858000"/>
              <a:gd name="connsiteX2" fmla="*/ 7010400 w 7010400"/>
              <a:gd name="connsiteY2" fmla="*/ 6858000 h 6858000"/>
              <a:gd name="connsiteX3" fmla="*/ 0 w 7010400"/>
              <a:gd name="connsiteY3" fmla="*/ 6858000 h 6858000"/>
              <a:gd name="connsiteX4" fmla="*/ 0 w 7010400"/>
              <a:gd name="connsiteY4" fmla="*/ 2620396 h 6858000"/>
              <a:gd name="connsiteX5" fmla="*/ 508001 w 7010400"/>
              <a:gd name="connsiteY5" fmla="*/ 2620396 h 6858000"/>
              <a:gd name="connsiteX6" fmla="*/ 508001 w 7010400"/>
              <a:gd name="connsiteY6" fmla="*/ 2239395 h 6858000"/>
              <a:gd name="connsiteX7" fmla="*/ 0 w 7010400"/>
              <a:gd name="connsiteY7" fmla="*/ 223939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10400" h="6858000">
                <a:moveTo>
                  <a:pt x="0" y="0"/>
                </a:moveTo>
                <a:lnTo>
                  <a:pt x="7010400" y="0"/>
                </a:lnTo>
                <a:lnTo>
                  <a:pt x="7010400" y="6858000"/>
                </a:lnTo>
                <a:lnTo>
                  <a:pt x="0" y="6858000"/>
                </a:lnTo>
                <a:lnTo>
                  <a:pt x="0" y="2620396"/>
                </a:lnTo>
                <a:lnTo>
                  <a:pt x="508001" y="2620396"/>
                </a:lnTo>
                <a:lnTo>
                  <a:pt x="508001" y="2239395"/>
                </a:lnTo>
                <a:lnTo>
                  <a:pt x="0" y="2239395"/>
                </a:lnTo>
                <a:close/>
              </a:path>
            </a:pathLst>
          </a:custGeom>
          <a:solidFill>
            <a:schemeClr val="tx2"/>
          </a:solidFill>
        </p:spPr>
        <p:txBody>
          <a:bodyPr wrap="square">
            <a:noAutofit/>
          </a:bodyPr>
          <a:lstStyle/>
          <a:p>
            <a:r>
              <a:rPr lang="en-US"/>
              <a:t>Click icon to add picture</a:t>
            </a:r>
            <a:endParaRPr lang="en-US" dirty="0"/>
          </a:p>
        </p:txBody>
      </p:sp>
      <p:sp>
        <p:nvSpPr>
          <p:cNvPr id="2" name="Date Placeholder 1"/>
          <p:cNvSpPr>
            <a:spLocks noGrp="1"/>
          </p:cNvSpPr>
          <p:nvPr>
            <p:ph type="dt" sz="half" idx="10"/>
          </p:nvPr>
        </p:nvSpPr>
        <p:spPr/>
        <p:txBody>
          <a:bodyPr/>
          <a:lstStyle/>
          <a:p>
            <a:fld id="{6A09DDC0-54E5-40AF-BB83-587AC704151F}" type="datetime1">
              <a:rPr lang="en-US" smtClean="0"/>
              <a:t>4/25/2021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12" name="Rectangle 1">
            <a:extLst>
              <a:ext uri="{FF2B5EF4-FFF2-40B4-BE49-F238E27FC236}">
                <a16:creationId xmlns:a16="http://schemas.microsoft.com/office/drawing/2014/main" id="{EF358276-528D-1F4E-804A-4F9FDE93568A}"/>
              </a:ext>
            </a:extLst>
          </p:cNvPr>
          <p:cNvSpPr/>
          <p:nvPr userDrawn="1"/>
        </p:nvSpPr>
        <p:spPr>
          <a:xfrm>
            <a:off x="4673599" y="2239395"/>
            <a:ext cx="1016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5" name="Rectangle 1">
            <a:extLst>
              <a:ext uri="{FF2B5EF4-FFF2-40B4-BE49-F238E27FC236}">
                <a16:creationId xmlns:a16="http://schemas.microsoft.com/office/drawing/2014/main" id="{A6817E56-9BF4-B245-9536-10F7E163D7D9}"/>
              </a:ext>
            </a:extLst>
          </p:cNvPr>
          <p:cNvSpPr/>
          <p:nvPr userDrawn="1"/>
        </p:nvSpPr>
        <p:spPr>
          <a:xfrm>
            <a:off x="581192" y="875830"/>
            <a:ext cx="2540001" cy="25400"/>
          </a:xfrm>
          <a:prstGeom prst="rect">
            <a:avLst/>
          </a:prstGeom>
          <a:solidFill>
            <a:srgbClr val="24282B"/>
          </a:solidFill>
          <a:ln w="12700">
            <a:miter lim="400000"/>
          </a:ln>
        </p:spPr>
        <p:txBody>
          <a:bodyPr lIns="50800" tIns="50800" rIns="50800" bIns="50800" anchor="ctr"/>
          <a:lstStyle/>
          <a:p>
            <a:pPr algn="ctr">
              <a:defRPr sz="3200" spc="0">
                <a:solidFill>
                  <a:srgbClr val="0433FF"/>
                </a:solidFill>
                <a:latin typeface="Helvetica Light"/>
                <a:ea typeface="Helvetica Light"/>
                <a:cs typeface="Helvetica Light"/>
                <a:sym typeface="Helvetica Light"/>
              </a:defRPr>
            </a:pPr>
            <a:endParaRPr lang="en-US" noProof="0" dirty="0"/>
          </a:p>
        </p:txBody>
      </p:sp>
      <p:sp>
        <p:nvSpPr>
          <p:cNvPr id="18" name="Content Placeholder 2">
            <a:extLst>
              <a:ext uri="{FF2B5EF4-FFF2-40B4-BE49-F238E27FC236}">
                <a16:creationId xmlns:a16="http://schemas.microsoft.com/office/drawing/2014/main" id="{A2F758DC-4792-1D42-83A8-ED4E6CD5F7E3}"/>
              </a:ext>
            </a:extLst>
          </p:cNvPr>
          <p:cNvSpPr>
            <a:spLocks noGrp="1"/>
          </p:cNvSpPr>
          <p:nvPr>
            <p:ph sz="half" idx="1"/>
          </p:nvPr>
        </p:nvSpPr>
        <p:spPr>
          <a:xfrm>
            <a:off x="581194" y="2720636"/>
            <a:ext cx="3863216" cy="3634317"/>
          </a:xfrm>
        </p:spPr>
        <p:txBody>
          <a:bodyPr anchor="t">
            <a:normAutofit/>
          </a:bodyPr>
          <a:lstStyle>
            <a:lvl1pPr>
              <a:defRPr sz="1600"/>
            </a:lvl1pPr>
            <a:lvl2pPr>
              <a:defRPr sz="1400"/>
            </a:lvl2pPr>
            <a:lvl3pPr>
              <a:defRPr sz="1200"/>
            </a:lvl3pPr>
            <a:lvl4pPr>
              <a:defRPr sz="11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itle 1">
            <a:extLst>
              <a:ext uri="{FF2B5EF4-FFF2-40B4-BE49-F238E27FC236}">
                <a16:creationId xmlns:a16="http://schemas.microsoft.com/office/drawing/2014/main" id="{2859246A-0674-144E-84D6-29D5891C06F8}"/>
              </a:ext>
            </a:extLst>
          </p:cNvPr>
          <p:cNvSpPr>
            <a:spLocks noGrp="1"/>
          </p:cNvSpPr>
          <p:nvPr>
            <p:ph type="title" hasCustomPrompt="1"/>
          </p:nvPr>
        </p:nvSpPr>
        <p:spPr>
          <a:xfrm>
            <a:off x="581192" y="1304660"/>
            <a:ext cx="3863216" cy="1415976"/>
          </a:xfrm>
        </p:spPr>
        <p:txBody>
          <a:bodyPr anchor="t">
            <a:normAutofit/>
          </a:bodyPr>
          <a:lstStyle>
            <a:lvl1pPr>
              <a:defRPr sz="3400"/>
            </a:lvl1pPr>
          </a:lstStyle>
          <a:p>
            <a:r>
              <a:rPr lang="en-US" dirty="0"/>
              <a:t>Title goes here</a:t>
            </a:r>
          </a:p>
        </p:txBody>
      </p:sp>
    </p:spTree>
    <p:extLst>
      <p:ext uri="{BB962C8B-B14F-4D97-AF65-F5344CB8AC3E}">
        <p14:creationId xmlns:p14="http://schemas.microsoft.com/office/powerpoint/2010/main" val="371828364"/>
      </p:ext>
    </p:extLst>
  </p:cSld>
  <p:clrMapOvr>
    <a:masterClrMapping/>
  </p:clrMapOvr>
  <mc:AlternateContent xmlns:mc="http://schemas.openxmlformats.org/markup-compatibility/2006" xmlns:p14="http://schemas.microsoft.com/office/powerpoint/2010/main">
    <mc:Choice Requires="p14">
      <p:transition spd="slow" p14:dur="1250">
        <p:wipe/>
      </p:transition>
    </mc:Choice>
    <mc:Fallback xmlns="">
      <p:transition spd="slow">
        <p:wip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BDA75FFF-E84F-4EC8-B195-BFE173635416}" type="datetime1">
              <a:rPr lang="en-US" smtClean="0"/>
              <a:t>4/25/2021</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12444890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95" r:id="rId3"/>
    <p:sldLayoutId id="2147483676" r:id="rId4"/>
    <p:sldLayoutId id="2147483677" r:id="rId5"/>
    <p:sldLayoutId id="2147483684" r:id="rId6"/>
    <p:sldLayoutId id="2147483678" r:id="rId7"/>
    <p:sldLayoutId id="2147483679" r:id="rId8"/>
    <p:sldLayoutId id="2147483698" r:id="rId9"/>
    <p:sldLayoutId id="2147483697" r:id="rId10"/>
    <p:sldLayoutId id="2147483696" r:id="rId11"/>
    <p:sldLayoutId id="2147483693" r:id="rId12"/>
    <p:sldLayoutId id="2147483694" r:id="rId13"/>
    <p:sldLayoutId id="2147483692" r:id="rId14"/>
    <p:sldLayoutId id="2147483691" r:id="rId15"/>
    <p:sldLayoutId id="2147483689" r:id="rId16"/>
    <p:sldLayoutId id="2147483690" r:id="rId17"/>
  </p:sldLayoutIdLst>
  <mc:AlternateContent xmlns:mc="http://schemas.openxmlformats.org/markup-compatibility/2006" xmlns:p14="http://schemas.microsoft.com/office/powerpoint/2010/main">
    <mc:Choice Requires="p14">
      <p:transition spd="slow" p14:dur="1250">
        <p:wipe/>
      </p:transition>
    </mc:Choice>
    <mc:Fallback xmlns="">
      <p:transition spd="slow">
        <p:wipe/>
      </p:transition>
    </mc:Fallback>
  </mc:AlternateContent>
  <p:hf hdr="0" ftr="0" dt="0"/>
  <p:txStyles>
    <p:titleStyle>
      <a:lvl1pPr algn="l" defTabSz="457200" rtl="0" eaLnBrk="1" latinLnBrk="0" hangingPunct="1">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8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6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CA69D-9764-6F43-A39D-17C946E0EF06}"/>
              </a:ext>
            </a:extLst>
          </p:cNvPr>
          <p:cNvSpPr>
            <a:spLocks noGrp="1"/>
          </p:cNvSpPr>
          <p:nvPr>
            <p:ph type="ctrTitle"/>
          </p:nvPr>
        </p:nvSpPr>
        <p:spPr>
          <a:xfrm>
            <a:off x="581191" y="679269"/>
            <a:ext cx="10993549" cy="1271557"/>
          </a:xfrm>
        </p:spPr>
        <p:txBody>
          <a:bodyPr>
            <a:noAutofit/>
          </a:bodyPr>
          <a:lstStyle/>
          <a:p>
            <a:r>
              <a:rPr lang="en-US" sz="8000" cap="small" dirty="0">
                <a:solidFill>
                  <a:schemeClr val="tx1"/>
                </a:solidFill>
                <a:latin typeface="Segoe UI Semibold" panose="020B0702040204020203" pitchFamily="34" charset="0"/>
                <a:cs typeface="Segoe UI Semibold" panose="020B0702040204020203" pitchFamily="34" charset="0"/>
              </a:rPr>
              <a:t>Common to All</a:t>
            </a:r>
          </a:p>
        </p:txBody>
      </p:sp>
      <p:sp>
        <p:nvSpPr>
          <p:cNvPr id="3" name="Subtitle 2">
            <a:extLst>
              <a:ext uri="{FF2B5EF4-FFF2-40B4-BE49-F238E27FC236}">
                <a16:creationId xmlns:a16="http://schemas.microsoft.com/office/drawing/2014/main" id="{171C4BF9-0712-B24C-9B29-1A941E18718E}"/>
              </a:ext>
            </a:extLst>
          </p:cNvPr>
          <p:cNvSpPr>
            <a:spLocks noGrp="1"/>
          </p:cNvSpPr>
          <p:nvPr>
            <p:ph type="subTitle" idx="1"/>
          </p:nvPr>
        </p:nvSpPr>
        <p:spPr>
          <a:xfrm>
            <a:off x="581194" y="2155373"/>
            <a:ext cx="10993546" cy="930394"/>
          </a:xfrm>
        </p:spPr>
        <p:txBody>
          <a:bodyPr>
            <a:normAutofit/>
          </a:bodyPr>
          <a:lstStyle/>
          <a:p>
            <a:r>
              <a:rPr lang="en-US" sz="4400" b="1" i="1" cap="none" dirty="0">
                <a:solidFill>
                  <a:schemeClr val="accent1">
                    <a:lumMod val="50000"/>
                  </a:schemeClr>
                </a:solidFill>
                <a:latin typeface="Segoe UI Semilight" panose="020B0402040204020203" pitchFamily="34" charset="0"/>
                <a:cs typeface="Segoe UI Semilight" panose="020B0402040204020203" pitchFamily="34" charset="0"/>
              </a:rPr>
              <a:t>Scripture Reading: Ecclesiastes 7:13-20</a:t>
            </a:r>
          </a:p>
        </p:txBody>
      </p:sp>
      <p:pic>
        <p:nvPicPr>
          <p:cNvPr id="4" name="Picture 3" descr="A close up of a logo&#10;&#10;Description automatically generated">
            <a:extLst>
              <a:ext uri="{FF2B5EF4-FFF2-40B4-BE49-F238E27FC236}">
                <a16:creationId xmlns:a16="http://schemas.microsoft.com/office/drawing/2014/main" id="{CFA0AEFA-44D1-4075-BA25-4FD54E4E36D9}"/>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92722" y="6373029"/>
            <a:ext cx="308812" cy="386418"/>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217044100"/>
      </p:ext>
    </p:extLst>
  </p:cSld>
  <p:clrMapOvr>
    <a:masterClrMapping/>
  </p:clrMapOvr>
  <mc:AlternateContent xmlns:mc="http://schemas.openxmlformats.org/markup-compatibility/2006" xmlns:p14="http://schemas.microsoft.com/office/powerpoint/2010/main">
    <mc:Choice Requires="p14">
      <p:transition spd="slow" p14:dur="1250">
        <p:wipe/>
      </p:transition>
    </mc:Choice>
    <mc:Fallback xmlns="">
      <p:transition spd="slow">
        <p:wip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Placeholder 1">
            <a:extLst>
              <a:ext uri="{FF2B5EF4-FFF2-40B4-BE49-F238E27FC236}">
                <a16:creationId xmlns:a16="http://schemas.microsoft.com/office/drawing/2014/main" id="{D6BCF107-06E7-484E-8320-0DF637688EEE}"/>
              </a:ext>
            </a:extLst>
          </p:cNvPr>
          <p:cNvSpPr>
            <a:spLocks noGrp="1"/>
          </p:cNvSpPr>
          <p:nvPr>
            <p:ph type="body" idx="1"/>
          </p:nvPr>
        </p:nvSpPr>
        <p:spPr>
          <a:xfrm>
            <a:off x="470262" y="2357752"/>
            <a:ext cx="4976949" cy="766971"/>
          </a:xfrm>
        </p:spPr>
        <p:txBody>
          <a:bodyPr/>
          <a:lstStyle/>
          <a:p>
            <a:r>
              <a:rPr lang="en-US" sz="4400" dirty="0">
                <a:solidFill>
                  <a:schemeClr val="accent1">
                    <a:lumMod val="50000"/>
                  </a:schemeClr>
                </a:solidFill>
                <a:latin typeface="Segoe UI Semibold" panose="020B0702040204020203" pitchFamily="34" charset="0"/>
                <a:cs typeface="Segoe UI Semibold" panose="020B0702040204020203" pitchFamily="34" charset="0"/>
              </a:rPr>
              <a:t>Common to All</a:t>
            </a:r>
          </a:p>
        </p:txBody>
      </p:sp>
      <p:pic>
        <p:nvPicPr>
          <p:cNvPr id="12" name="Picture Placeholder 11" descr="A group of people posing for a photo&#10;&#10;Description automatically generated with medium confidence">
            <a:extLst>
              <a:ext uri="{FF2B5EF4-FFF2-40B4-BE49-F238E27FC236}">
                <a16:creationId xmlns:a16="http://schemas.microsoft.com/office/drawing/2014/main" id="{E33F6B8C-4D7A-4671-8259-60EBF5EA61CC}"/>
              </a:ext>
            </a:extLst>
          </p:cNvPr>
          <p:cNvPicPr>
            <a:picLocks noGrp="1" noChangeAspect="1"/>
          </p:cNvPicPr>
          <p:nvPr>
            <p:ph sz="half" idx="2"/>
          </p:nvPr>
        </p:nvPicPr>
        <p:blipFill rotWithShape="1">
          <a:blip r:embed="rId2"/>
          <a:srcRect t="22871" r="3" b="5446"/>
          <a:stretch/>
        </p:blipFill>
        <p:spPr>
          <a:xfrm>
            <a:off x="230128" y="3401259"/>
            <a:ext cx="5457216" cy="2445004"/>
          </a:xfrm>
          <a:noFill/>
        </p:spPr>
      </p:pic>
      <p:sp>
        <p:nvSpPr>
          <p:cNvPr id="3" name="Content Placeholder 2">
            <a:extLst>
              <a:ext uri="{FF2B5EF4-FFF2-40B4-BE49-F238E27FC236}">
                <a16:creationId xmlns:a16="http://schemas.microsoft.com/office/drawing/2014/main" id="{68F928CE-DC2E-43CE-9B05-CC24B5A62A99}"/>
              </a:ext>
            </a:extLst>
          </p:cNvPr>
          <p:cNvSpPr>
            <a:spLocks noGrp="1"/>
          </p:cNvSpPr>
          <p:nvPr>
            <p:ph sz="quarter" idx="4"/>
          </p:nvPr>
        </p:nvSpPr>
        <p:spPr>
          <a:xfrm>
            <a:off x="6604001" y="3540034"/>
            <a:ext cx="4757484" cy="2581366"/>
          </a:xfrm>
        </p:spPr>
        <p:txBody>
          <a:bodyPr anchor="t">
            <a:noAutofit/>
          </a:bodyPr>
          <a:lstStyle/>
          <a:p>
            <a:pPr marL="0" indent="0">
              <a:spcBef>
                <a:spcPts val="1200"/>
              </a:spcBef>
              <a:spcAft>
                <a:spcPts val="0"/>
              </a:spcAft>
              <a:buNone/>
            </a:pPr>
            <a:r>
              <a:rPr lang="en-US" sz="4000" b="1" i="1" dirty="0">
                <a:solidFill>
                  <a:schemeClr val="tx1"/>
                </a:solidFill>
                <a:latin typeface="Segoe UI Semilight" panose="020B0402040204020203" pitchFamily="34" charset="0"/>
                <a:cs typeface="Segoe UI Semilight" panose="020B0402040204020203" pitchFamily="34" charset="0"/>
              </a:rPr>
              <a:t>John 3:16-17</a:t>
            </a:r>
          </a:p>
          <a:p>
            <a:pPr marL="0" indent="0">
              <a:spcBef>
                <a:spcPts val="1200"/>
              </a:spcBef>
              <a:spcAft>
                <a:spcPts val="0"/>
              </a:spcAft>
              <a:buNone/>
            </a:pPr>
            <a:r>
              <a:rPr lang="en-US" sz="4000" b="1" i="1" dirty="0">
                <a:solidFill>
                  <a:schemeClr val="tx1"/>
                </a:solidFill>
                <a:latin typeface="Segoe UI Semilight" panose="020B0402040204020203" pitchFamily="34" charset="0"/>
                <a:cs typeface="Segoe UI Semilight" panose="020B0402040204020203" pitchFamily="34" charset="0"/>
              </a:rPr>
              <a:t>Ephesians 2:1-3</a:t>
            </a:r>
          </a:p>
          <a:p>
            <a:pPr marL="0" indent="0">
              <a:spcBef>
                <a:spcPts val="1200"/>
              </a:spcBef>
              <a:spcAft>
                <a:spcPts val="0"/>
              </a:spcAft>
              <a:buNone/>
            </a:pPr>
            <a:r>
              <a:rPr lang="en-US" sz="4000" b="1" i="1" dirty="0">
                <a:solidFill>
                  <a:schemeClr val="tx1"/>
                </a:solidFill>
                <a:latin typeface="Segoe UI Semilight" panose="020B0402040204020203" pitchFamily="34" charset="0"/>
                <a:cs typeface="Segoe UI Semilight" panose="020B0402040204020203" pitchFamily="34" charset="0"/>
              </a:rPr>
              <a:t>Titus 2:11</a:t>
            </a:r>
          </a:p>
        </p:txBody>
      </p:sp>
      <p:sp>
        <p:nvSpPr>
          <p:cNvPr id="4" name="Slide Number Placeholder 3">
            <a:extLst>
              <a:ext uri="{FF2B5EF4-FFF2-40B4-BE49-F238E27FC236}">
                <a16:creationId xmlns:a16="http://schemas.microsoft.com/office/drawing/2014/main" id="{F715ECF2-5D80-404A-BFE0-CAFACBE84C01}"/>
              </a:ext>
            </a:extLst>
          </p:cNvPr>
          <p:cNvSpPr>
            <a:spLocks noGrp="1"/>
          </p:cNvSpPr>
          <p:nvPr>
            <p:ph type="sldNum" sz="quarter" idx="12"/>
          </p:nvPr>
        </p:nvSpPr>
        <p:spPr>
          <a:xfrm>
            <a:off x="10558300" y="6423914"/>
            <a:ext cx="1052510" cy="365125"/>
          </a:xfrm>
        </p:spPr>
        <p:txBody>
          <a:bodyPr vert="horz" lIns="91440" tIns="45720" rIns="91440" bIns="45720" rtlCol="0" anchor="ctr"/>
          <a:lstStyle/>
          <a:p>
            <a:fld id="{3A98EE3D-8CD1-4C3F-BD1C-C98C9596463C}" type="slidenum">
              <a:rPr lang="en-US" sz="1200">
                <a:solidFill>
                  <a:schemeClr val="tx1"/>
                </a:solidFill>
                <a:latin typeface="Segoe UI Semilight" panose="020B0402040204020203" pitchFamily="34" charset="0"/>
                <a:cs typeface="Segoe UI Semilight" panose="020B0402040204020203" pitchFamily="34" charset="0"/>
              </a:rPr>
              <a:pPr/>
              <a:t>10</a:t>
            </a:fld>
            <a:endParaRPr lang="en-US" sz="1200">
              <a:solidFill>
                <a:schemeClr val="tx1"/>
              </a:solidFill>
              <a:latin typeface="Segoe UI Semilight" panose="020B0402040204020203" pitchFamily="34" charset="0"/>
              <a:cs typeface="Segoe UI Semilight" panose="020B0402040204020203" pitchFamily="34" charset="0"/>
            </a:endParaRPr>
          </a:p>
        </p:txBody>
      </p:sp>
      <p:sp>
        <p:nvSpPr>
          <p:cNvPr id="5" name="Title 4">
            <a:extLst>
              <a:ext uri="{FF2B5EF4-FFF2-40B4-BE49-F238E27FC236}">
                <a16:creationId xmlns:a16="http://schemas.microsoft.com/office/drawing/2014/main" id="{1D066396-26C7-4159-AF28-464278ED0554}"/>
              </a:ext>
            </a:extLst>
          </p:cNvPr>
          <p:cNvSpPr>
            <a:spLocks noGrp="1"/>
          </p:cNvSpPr>
          <p:nvPr>
            <p:ph type="title"/>
          </p:nvPr>
        </p:nvSpPr>
        <p:spPr>
          <a:xfrm>
            <a:off x="581192" y="653143"/>
            <a:ext cx="10620208" cy="921657"/>
          </a:xfrm>
        </p:spPr>
        <p:txBody>
          <a:bodyPr anchor="t">
            <a:noAutofit/>
          </a:bodyPr>
          <a:lstStyle/>
          <a:p>
            <a:pPr>
              <a:lnSpc>
                <a:spcPct val="90000"/>
              </a:lnSpc>
            </a:pPr>
            <a:r>
              <a:rPr lang="en-US" sz="5000" i="1" cap="small" spc="400" dirty="0">
                <a:solidFill>
                  <a:schemeClr val="tx1"/>
                </a:solidFill>
                <a:latin typeface="Segoe UI Semibold" panose="020B0702040204020203" pitchFamily="34" charset="0"/>
                <a:cs typeface="Segoe UI Semibold" panose="020B0702040204020203" pitchFamily="34" charset="0"/>
              </a:rPr>
              <a:t>Inherently Equal Before God</a:t>
            </a:r>
          </a:p>
        </p:txBody>
      </p:sp>
      <p:sp>
        <p:nvSpPr>
          <p:cNvPr id="14" name="Rectangle 13">
            <a:extLst>
              <a:ext uri="{FF2B5EF4-FFF2-40B4-BE49-F238E27FC236}">
                <a16:creationId xmlns:a16="http://schemas.microsoft.com/office/drawing/2014/main" id="{8B471144-3D87-4AC1-A32E-71E54815EB41}"/>
              </a:ext>
            </a:extLst>
          </p:cNvPr>
          <p:cNvSpPr/>
          <p:nvPr/>
        </p:nvSpPr>
        <p:spPr>
          <a:xfrm>
            <a:off x="5355771" y="2081215"/>
            <a:ext cx="1248230" cy="557481"/>
          </a:xfrm>
          <a:prstGeom prst="rect">
            <a:avLst/>
          </a:prstGeom>
          <a:solidFill>
            <a:srgbClr val="E747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spc="400" dirty="0">
                <a:solidFill>
                  <a:schemeClr val="tx1"/>
                </a:solidFill>
                <a:latin typeface="Segoe UI Semibold" panose="020B0702040204020203" pitchFamily="34" charset="0"/>
                <a:cs typeface="Segoe UI Semibold" panose="020B0702040204020203" pitchFamily="34" charset="0"/>
              </a:rPr>
              <a:t>ALL</a:t>
            </a:r>
          </a:p>
        </p:txBody>
      </p:sp>
      <p:pic>
        <p:nvPicPr>
          <p:cNvPr id="18" name="Picture 17" descr="A close up of a logo&#10;&#10;Description automatically generated">
            <a:extLst>
              <a:ext uri="{FF2B5EF4-FFF2-40B4-BE49-F238E27FC236}">
                <a16:creationId xmlns:a16="http://schemas.microsoft.com/office/drawing/2014/main" id="{754FAE9D-D918-4896-B507-929AE574CEC0}"/>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92722" y="6373029"/>
            <a:ext cx="308812" cy="386418"/>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20" name="Text Placeholder 3">
            <a:extLst>
              <a:ext uri="{FF2B5EF4-FFF2-40B4-BE49-F238E27FC236}">
                <a16:creationId xmlns:a16="http://schemas.microsoft.com/office/drawing/2014/main" id="{5DA61A6A-190E-479A-9627-E9AE82ADF6C4}"/>
              </a:ext>
            </a:extLst>
          </p:cNvPr>
          <p:cNvSpPr>
            <a:spLocks noGrp="1"/>
          </p:cNvSpPr>
          <p:nvPr>
            <p:ph type="body" sz="quarter" idx="3"/>
          </p:nvPr>
        </p:nvSpPr>
        <p:spPr>
          <a:xfrm>
            <a:off x="6604002" y="2357752"/>
            <a:ext cx="4757483" cy="921657"/>
          </a:xfrm>
        </p:spPr>
        <p:txBody>
          <a:bodyPr/>
          <a:lstStyle/>
          <a:p>
            <a:r>
              <a:rPr lang="en-US" sz="4800" cap="small" dirty="0">
                <a:solidFill>
                  <a:schemeClr val="tx1"/>
                </a:solidFill>
                <a:latin typeface="Segoe UI Semibold" panose="020B0702040204020203" pitchFamily="34" charset="0"/>
                <a:cs typeface="Segoe UI Semibold" panose="020B0702040204020203" pitchFamily="34" charset="0"/>
              </a:rPr>
              <a:t>Need Salvation</a:t>
            </a:r>
          </a:p>
        </p:txBody>
      </p:sp>
    </p:spTree>
    <p:extLst>
      <p:ext uri="{BB962C8B-B14F-4D97-AF65-F5344CB8AC3E}">
        <p14:creationId xmlns:p14="http://schemas.microsoft.com/office/powerpoint/2010/main" val="2197959512"/>
      </p:ext>
    </p:extLst>
  </p:cSld>
  <p:clrMapOvr>
    <a:masterClrMapping/>
  </p:clrMapOvr>
  <mc:AlternateContent xmlns:mc="http://schemas.openxmlformats.org/markup-compatibility/2006" xmlns:p14="http://schemas.microsoft.com/office/powerpoint/2010/main">
    <mc:Choice Requires="p14">
      <p:transition spd="slow" p14:dur="125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0">
                                            <p:txEl>
                                              <p:pRg st="0" end="0"/>
                                            </p:txEl>
                                          </p:spTgt>
                                        </p:tgtEl>
                                        <p:attrNameLst>
                                          <p:attrName>style.visibility</p:attrName>
                                        </p:attrNameLst>
                                      </p:cBhvr>
                                      <p:to>
                                        <p:strVal val="visible"/>
                                      </p:to>
                                    </p:set>
                                    <p:animEffect transition="in" filter="fade">
                                      <p:cBhvr>
                                        <p:cTn id="7" dur="1000"/>
                                        <p:tgtEl>
                                          <p:spTgt spid="20">
                                            <p:txEl>
                                              <p:pRg st="0" end="0"/>
                                            </p:txEl>
                                          </p:spTgt>
                                        </p:tgtEl>
                                      </p:cBhvr>
                                    </p:animEffect>
                                    <p:anim calcmode="lin" valueType="num">
                                      <p:cBhvr>
                                        <p:cTn id="8" dur="10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nodeType="afterEffect">
                                  <p:stCondLst>
                                    <p:cond delay="150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2" fill="hold">
                            <p:stCondLst>
                              <p:cond delay="4500"/>
                            </p:stCondLst>
                            <p:childTnLst>
                              <p:par>
                                <p:cTn id="23" presetID="47" presetClass="entr" presetSubtype="0" fill="hold" nodeType="afterEffect">
                                  <p:stCondLst>
                                    <p:cond delay="150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Placeholder 1">
            <a:extLst>
              <a:ext uri="{FF2B5EF4-FFF2-40B4-BE49-F238E27FC236}">
                <a16:creationId xmlns:a16="http://schemas.microsoft.com/office/drawing/2014/main" id="{D6BCF107-06E7-484E-8320-0DF637688EEE}"/>
              </a:ext>
            </a:extLst>
          </p:cNvPr>
          <p:cNvSpPr>
            <a:spLocks noGrp="1"/>
          </p:cNvSpPr>
          <p:nvPr>
            <p:ph type="body" idx="1"/>
          </p:nvPr>
        </p:nvSpPr>
        <p:spPr>
          <a:xfrm>
            <a:off x="470262" y="2357752"/>
            <a:ext cx="4976949" cy="766971"/>
          </a:xfrm>
        </p:spPr>
        <p:txBody>
          <a:bodyPr/>
          <a:lstStyle/>
          <a:p>
            <a:r>
              <a:rPr lang="en-US" sz="4400" dirty="0">
                <a:solidFill>
                  <a:schemeClr val="accent1">
                    <a:lumMod val="50000"/>
                  </a:schemeClr>
                </a:solidFill>
                <a:latin typeface="Segoe UI Semibold" panose="020B0702040204020203" pitchFamily="34" charset="0"/>
                <a:cs typeface="Segoe UI Semibold" panose="020B0702040204020203" pitchFamily="34" charset="0"/>
              </a:rPr>
              <a:t>Common to All</a:t>
            </a:r>
          </a:p>
        </p:txBody>
      </p:sp>
      <p:pic>
        <p:nvPicPr>
          <p:cNvPr id="12" name="Picture Placeholder 11" descr="A group of people posing for a photo&#10;&#10;Description automatically generated with medium confidence">
            <a:extLst>
              <a:ext uri="{FF2B5EF4-FFF2-40B4-BE49-F238E27FC236}">
                <a16:creationId xmlns:a16="http://schemas.microsoft.com/office/drawing/2014/main" id="{E33F6B8C-4D7A-4671-8259-60EBF5EA61CC}"/>
              </a:ext>
            </a:extLst>
          </p:cNvPr>
          <p:cNvPicPr>
            <a:picLocks noGrp="1" noChangeAspect="1"/>
          </p:cNvPicPr>
          <p:nvPr>
            <p:ph sz="half" idx="2"/>
          </p:nvPr>
        </p:nvPicPr>
        <p:blipFill rotWithShape="1">
          <a:blip r:embed="rId2"/>
          <a:srcRect t="22871" r="3" b="5446"/>
          <a:stretch/>
        </p:blipFill>
        <p:spPr>
          <a:xfrm>
            <a:off x="230128" y="3401259"/>
            <a:ext cx="5457216" cy="2445004"/>
          </a:xfrm>
          <a:noFill/>
        </p:spPr>
      </p:pic>
      <p:sp>
        <p:nvSpPr>
          <p:cNvPr id="3" name="Content Placeholder 2">
            <a:extLst>
              <a:ext uri="{FF2B5EF4-FFF2-40B4-BE49-F238E27FC236}">
                <a16:creationId xmlns:a16="http://schemas.microsoft.com/office/drawing/2014/main" id="{68F928CE-DC2E-43CE-9B05-CC24B5A62A99}"/>
              </a:ext>
            </a:extLst>
          </p:cNvPr>
          <p:cNvSpPr>
            <a:spLocks noGrp="1"/>
          </p:cNvSpPr>
          <p:nvPr>
            <p:ph sz="quarter" idx="4"/>
          </p:nvPr>
        </p:nvSpPr>
        <p:spPr>
          <a:xfrm>
            <a:off x="6189144" y="3555946"/>
            <a:ext cx="5587197" cy="2581366"/>
          </a:xfrm>
        </p:spPr>
        <p:txBody>
          <a:bodyPr anchor="t">
            <a:noAutofit/>
          </a:bodyPr>
          <a:lstStyle/>
          <a:p>
            <a:pPr marL="0" indent="0">
              <a:spcBef>
                <a:spcPts val="1200"/>
              </a:spcBef>
              <a:spcAft>
                <a:spcPts val="0"/>
              </a:spcAft>
              <a:buNone/>
            </a:pPr>
            <a:r>
              <a:rPr lang="en-US" sz="4000" b="1" i="1" dirty="0">
                <a:solidFill>
                  <a:schemeClr val="tx1"/>
                </a:solidFill>
                <a:latin typeface="Segoe UI Semilight" panose="020B0402040204020203" pitchFamily="34" charset="0"/>
                <a:cs typeface="Segoe UI Semilight" panose="020B0402040204020203" pitchFamily="34" charset="0"/>
              </a:rPr>
              <a:t>Mark 16:15</a:t>
            </a:r>
          </a:p>
          <a:p>
            <a:pPr marL="0" indent="0">
              <a:spcBef>
                <a:spcPts val="1200"/>
              </a:spcBef>
              <a:spcAft>
                <a:spcPts val="0"/>
              </a:spcAft>
              <a:buNone/>
            </a:pPr>
            <a:r>
              <a:rPr lang="en-US" sz="4000" b="1" i="1" dirty="0">
                <a:solidFill>
                  <a:schemeClr val="tx1"/>
                </a:solidFill>
                <a:latin typeface="Segoe UI Semilight" panose="020B0402040204020203" pitchFamily="34" charset="0"/>
                <a:cs typeface="Segoe UI Semilight" panose="020B0402040204020203" pitchFamily="34" charset="0"/>
              </a:rPr>
              <a:t>Acts 10:34-35 (28)</a:t>
            </a:r>
          </a:p>
          <a:p>
            <a:pPr marL="0" indent="0">
              <a:spcBef>
                <a:spcPts val="1200"/>
              </a:spcBef>
              <a:spcAft>
                <a:spcPts val="0"/>
              </a:spcAft>
              <a:buNone/>
            </a:pPr>
            <a:r>
              <a:rPr lang="en-US" sz="4000" b="1" i="1" dirty="0">
                <a:solidFill>
                  <a:schemeClr val="tx1"/>
                </a:solidFill>
                <a:latin typeface="Segoe UI Semilight" panose="020B0402040204020203" pitchFamily="34" charset="0"/>
                <a:cs typeface="Segoe UI Semilight" panose="020B0402040204020203" pitchFamily="34" charset="0"/>
              </a:rPr>
              <a:t>Mark 16:16 (Acts 15:9, 11)</a:t>
            </a:r>
          </a:p>
        </p:txBody>
      </p:sp>
      <p:sp>
        <p:nvSpPr>
          <p:cNvPr id="4" name="Slide Number Placeholder 3">
            <a:extLst>
              <a:ext uri="{FF2B5EF4-FFF2-40B4-BE49-F238E27FC236}">
                <a16:creationId xmlns:a16="http://schemas.microsoft.com/office/drawing/2014/main" id="{F715ECF2-5D80-404A-BFE0-CAFACBE84C01}"/>
              </a:ext>
            </a:extLst>
          </p:cNvPr>
          <p:cNvSpPr>
            <a:spLocks noGrp="1"/>
          </p:cNvSpPr>
          <p:nvPr>
            <p:ph type="sldNum" sz="quarter" idx="12"/>
          </p:nvPr>
        </p:nvSpPr>
        <p:spPr>
          <a:xfrm>
            <a:off x="10558300" y="6423914"/>
            <a:ext cx="1052510" cy="365125"/>
          </a:xfrm>
        </p:spPr>
        <p:txBody>
          <a:bodyPr vert="horz" lIns="91440" tIns="45720" rIns="91440" bIns="45720" rtlCol="0" anchor="ctr"/>
          <a:lstStyle/>
          <a:p>
            <a:fld id="{3A98EE3D-8CD1-4C3F-BD1C-C98C9596463C}" type="slidenum">
              <a:rPr lang="en-US" sz="1200">
                <a:solidFill>
                  <a:schemeClr val="tx1"/>
                </a:solidFill>
                <a:latin typeface="Segoe UI Semilight" panose="020B0402040204020203" pitchFamily="34" charset="0"/>
                <a:cs typeface="Segoe UI Semilight" panose="020B0402040204020203" pitchFamily="34" charset="0"/>
              </a:rPr>
              <a:pPr/>
              <a:t>11</a:t>
            </a:fld>
            <a:endParaRPr lang="en-US" sz="1200">
              <a:solidFill>
                <a:schemeClr val="tx1"/>
              </a:solidFill>
              <a:latin typeface="Segoe UI Semilight" panose="020B0402040204020203" pitchFamily="34" charset="0"/>
              <a:cs typeface="Segoe UI Semilight" panose="020B0402040204020203" pitchFamily="34" charset="0"/>
            </a:endParaRPr>
          </a:p>
        </p:txBody>
      </p:sp>
      <p:sp>
        <p:nvSpPr>
          <p:cNvPr id="5" name="Title 4">
            <a:extLst>
              <a:ext uri="{FF2B5EF4-FFF2-40B4-BE49-F238E27FC236}">
                <a16:creationId xmlns:a16="http://schemas.microsoft.com/office/drawing/2014/main" id="{1D066396-26C7-4159-AF28-464278ED0554}"/>
              </a:ext>
            </a:extLst>
          </p:cNvPr>
          <p:cNvSpPr>
            <a:spLocks noGrp="1"/>
          </p:cNvSpPr>
          <p:nvPr>
            <p:ph type="title"/>
          </p:nvPr>
        </p:nvSpPr>
        <p:spPr>
          <a:xfrm>
            <a:off x="581192" y="653143"/>
            <a:ext cx="10620208" cy="921657"/>
          </a:xfrm>
        </p:spPr>
        <p:txBody>
          <a:bodyPr anchor="t">
            <a:noAutofit/>
          </a:bodyPr>
          <a:lstStyle/>
          <a:p>
            <a:pPr>
              <a:lnSpc>
                <a:spcPct val="90000"/>
              </a:lnSpc>
            </a:pPr>
            <a:r>
              <a:rPr lang="en-US" sz="5000" i="1" cap="small" spc="400" dirty="0">
                <a:solidFill>
                  <a:schemeClr val="tx1"/>
                </a:solidFill>
                <a:latin typeface="Segoe UI Semibold" panose="020B0702040204020203" pitchFamily="34" charset="0"/>
                <a:cs typeface="Segoe UI Semibold" panose="020B0702040204020203" pitchFamily="34" charset="0"/>
              </a:rPr>
              <a:t>Inherently Equal Before God</a:t>
            </a:r>
          </a:p>
        </p:txBody>
      </p:sp>
      <p:sp>
        <p:nvSpPr>
          <p:cNvPr id="14" name="Rectangle 13">
            <a:extLst>
              <a:ext uri="{FF2B5EF4-FFF2-40B4-BE49-F238E27FC236}">
                <a16:creationId xmlns:a16="http://schemas.microsoft.com/office/drawing/2014/main" id="{8B471144-3D87-4AC1-A32E-71E54815EB41}"/>
              </a:ext>
            </a:extLst>
          </p:cNvPr>
          <p:cNvSpPr/>
          <p:nvPr/>
        </p:nvSpPr>
        <p:spPr>
          <a:xfrm>
            <a:off x="5355771" y="2081215"/>
            <a:ext cx="1248230" cy="557481"/>
          </a:xfrm>
          <a:prstGeom prst="rect">
            <a:avLst/>
          </a:prstGeom>
          <a:solidFill>
            <a:srgbClr val="E747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spc="400" dirty="0">
                <a:solidFill>
                  <a:schemeClr val="tx1"/>
                </a:solidFill>
                <a:latin typeface="Segoe UI Semibold" panose="020B0702040204020203" pitchFamily="34" charset="0"/>
                <a:cs typeface="Segoe UI Semibold" panose="020B0702040204020203" pitchFamily="34" charset="0"/>
              </a:rPr>
              <a:t>ALL</a:t>
            </a:r>
          </a:p>
        </p:txBody>
      </p:sp>
      <p:pic>
        <p:nvPicPr>
          <p:cNvPr id="18" name="Picture 17" descr="A close up of a logo&#10;&#10;Description automatically generated">
            <a:extLst>
              <a:ext uri="{FF2B5EF4-FFF2-40B4-BE49-F238E27FC236}">
                <a16:creationId xmlns:a16="http://schemas.microsoft.com/office/drawing/2014/main" id="{754FAE9D-D918-4896-B507-929AE574CEC0}"/>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92722" y="6373029"/>
            <a:ext cx="308812" cy="386418"/>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20" name="Text Placeholder 3">
            <a:extLst>
              <a:ext uri="{FF2B5EF4-FFF2-40B4-BE49-F238E27FC236}">
                <a16:creationId xmlns:a16="http://schemas.microsoft.com/office/drawing/2014/main" id="{5DA61A6A-190E-479A-9627-E9AE82ADF6C4}"/>
              </a:ext>
            </a:extLst>
          </p:cNvPr>
          <p:cNvSpPr>
            <a:spLocks noGrp="1"/>
          </p:cNvSpPr>
          <p:nvPr>
            <p:ph type="body" sz="quarter" idx="3"/>
          </p:nvPr>
        </p:nvSpPr>
        <p:spPr>
          <a:xfrm>
            <a:off x="6604002" y="2357752"/>
            <a:ext cx="4757483" cy="921657"/>
          </a:xfrm>
        </p:spPr>
        <p:txBody>
          <a:bodyPr/>
          <a:lstStyle/>
          <a:p>
            <a:r>
              <a:rPr lang="en-US" sz="4800" cap="small" dirty="0">
                <a:solidFill>
                  <a:schemeClr val="tx1"/>
                </a:solidFill>
                <a:latin typeface="Segoe UI Semibold" panose="020B0702040204020203" pitchFamily="34" charset="0"/>
                <a:cs typeface="Segoe UI Semibold" panose="020B0702040204020203" pitchFamily="34" charset="0"/>
              </a:rPr>
              <a:t>Gospel is for All</a:t>
            </a:r>
          </a:p>
        </p:txBody>
      </p:sp>
    </p:spTree>
    <p:extLst>
      <p:ext uri="{BB962C8B-B14F-4D97-AF65-F5344CB8AC3E}">
        <p14:creationId xmlns:p14="http://schemas.microsoft.com/office/powerpoint/2010/main" val="2170492361"/>
      </p:ext>
    </p:extLst>
  </p:cSld>
  <p:clrMapOvr>
    <a:masterClrMapping/>
  </p:clrMapOvr>
  <mc:AlternateContent xmlns:mc="http://schemas.openxmlformats.org/markup-compatibility/2006" xmlns:p14="http://schemas.microsoft.com/office/powerpoint/2010/main">
    <mc:Choice Requires="p14">
      <p:transition spd="slow" p14:dur="125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0">
                                            <p:txEl>
                                              <p:pRg st="0" end="0"/>
                                            </p:txEl>
                                          </p:spTgt>
                                        </p:tgtEl>
                                        <p:attrNameLst>
                                          <p:attrName>style.visibility</p:attrName>
                                        </p:attrNameLst>
                                      </p:cBhvr>
                                      <p:to>
                                        <p:strVal val="visible"/>
                                      </p:to>
                                    </p:set>
                                    <p:animEffect transition="in" filter="fade">
                                      <p:cBhvr>
                                        <p:cTn id="7" dur="1000"/>
                                        <p:tgtEl>
                                          <p:spTgt spid="20">
                                            <p:txEl>
                                              <p:pRg st="0" end="0"/>
                                            </p:txEl>
                                          </p:spTgt>
                                        </p:tgtEl>
                                      </p:cBhvr>
                                    </p:animEffect>
                                    <p:anim calcmode="lin" valueType="num">
                                      <p:cBhvr>
                                        <p:cTn id="8" dur="10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nodeType="afterEffect">
                                  <p:stCondLst>
                                    <p:cond delay="150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2" fill="hold">
                            <p:stCondLst>
                              <p:cond delay="4500"/>
                            </p:stCondLst>
                            <p:childTnLst>
                              <p:par>
                                <p:cTn id="23" presetID="47" presetClass="entr" presetSubtype="0" fill="hold" nodeType="afterEffect">
                                  <p:stCondLst>
                                    <p:cond delay="150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Placeholder 1">
            <a:extLst>
              <a:ext uri="{FF2B5EF4-FFF2-40B4-BE49-F238E27FC236}">
                <a16:creationId xmlns:a16="http://schemas.microsoft.com/office/drawing/2014/main" id="{D6BCF107-06E7-484E-8320-0DF637688EEE}"/>
              </a:ext>
            </a:extLst>
          </p:cNvPr>
          <p:cNvSpPr>
            <a:spLocks noGrp="1"/>
          </p:cNvSpPr>
          <p:nvPr>
            <p:ph type="body" idx="1"/>
          </p:nvPr>
        </p:nvSpPr>
        <p:spPr>
          <a:xfrm>
            <a:off x="470262" y="2357752"/>
            <a:ext cx="4976949" cy="766971"/>
          </a:xfrm>
        </p:spPr>
        <p:txBody>
          <a:bodyPr/>
          <a:lstStyle/>
          <a:p>
            <a:r>
              <a:rPr lang="en-US" sz="4400" dirty="0">
                <a:solidFill>
                  <a:schemeClr val="accent1">
                    <a:lumMod val="50000"/>
                  </a:schemeClr>
                </a:solidFill>
                <a:latin typeface="Segoe UI Semibold" panose="020B0702040204020203" pitchFamily="34" charset="0"/>
                <a:cs typeface="Segoe UI Semibold" panose="020B0702040204020203" pitchFamily="34" charset="0"/>
              </a:rPr>
              <a:t>Common to All</a:t>
            </a:r>
          </a:p>
        </p:txBody>
      </p:sp>
      <p:pic>
        <p:nvPicPr>
          <p:cNvPr id="12" name="Picture Placeholder 11" descr="A group of people posing for a photo&#10;&#10;Description automatically generated with medium confidence">
            <a:extLst>
              <a:ext uri="{FF2B5EF4-FFF2-40B4-BE49-F238E27FC236}">
                <a16:creationId xmlns:a16="http://schemas.microsoft.com/office/drawing/2014/main" id="{E33F6B8C-4D7A-4671-8259-60EBF5EA61CC}"/>
              </a:ext>
            </a:extLst>
          </p:cNvPr>
          <p:cNvPicPr>
            <a:picLocks noGrp="1" noChangeAspect="1"/>
          </p:cNvPicPr>
          <p:nvPr>
            <p:ph sz="half" idx="2"/>
          </p:nvPr>
        </p:nvPicPr>
        <p:blipFill rotWithShape="1">
          <a:blip r:embed="rId2"/>
          <a:srcRect t="22871" r="3" b="5446"/>
          <a:stretch/>
        </p:blipFill>
        <p:spPr>
          <a:xfrm>
            <a:off x="230128" y="3401259"/>
            <a:ext cx="5457216" cy="2445004"/>
          </a:xfrm>
          <a:noFill/>
        </p:spPr>
      </p:pic>
      <p:sp>
        <p:nvSpPr>
          <p:cNvPr id="3" name="Content Placeholder 2">
            <a:extLst>
              <a:ext uri="{FF2B5EF4-FFF2-40B4-BE49-F238E27FC236}">
                <a16:creationId xmlns:a16="http://schemas.microsoft.com/office/drawing/2014/main" id="{68F928CE-DC2E-43CE-9B05-CC24B5A62A99}"/>
              </a:ext>
            </a:extLst>
          </p:cNvPr>
          <p:cNvSpPr>
            <a:spLocks noGrp="1"/>
          </p:cNvSpPr>
          <p:nvPr>
            <p:ph sz="quarter" idx="4"/>
          </p:nvPr>
        </p:nvSpPr>
        <p:spPr>
          <a:xfrm>
            <a:off x="6604001" y="3540034"/>
            <a:ext cx="4757484" cy="2581366"/>
          </a:xfrm>
        </p:spPr>
        <p:txBody>
          <a:bodyPr anchor="t">
            <a:noAutofit/>
          </a:bodyPr>
          <a:lstStyle/>
          <a:p>
            <a:pPr marL="0" indent="0">
              <a:spcBef>
                <a:spcPts val="1200"/>
              </a:spcBef>
              <a:spcAft>
                <a:spcPts val="0"/>
              </a:spcAft>
              <a:buNone/>
            </a:pPr>
            <a:r>
              <a:rPr lang="en-US" sz="4000" b="1" i="1" dirty="0">
                <a:solidFill>
                  <a:schemeClr val="tx1"/>
                </a:solidFill>
                <a:latin typeface="Segoe UI Semilight" panose="020B0402040204020203" pitchFamily="34" charset="0"/>
                <a:cs typeface="Segoe UI Semilight" panose="020B0402040204020203" pitchFamily="34" charset="0"/>
              </a:rPr>
              <a:t>Galatians 3:28-29</a:t>
            </a:r>
          </a:p>
          <a:p>
            <a:pPr marL="0" indent="0">
              <a:spcBef>
                <a:spcPts val="1200"/>
              </a:spcBef>
              <a:spcAft>
                <a:spcPts val="0"/>
              </a:spcAft>
              <a:buNone/>
            </a:pPr>
            <a:r>
              <a:rPr lang="en-US" sz="4000" b="1" i="1" dirty="0">
                <a:solidFill>
                  <a:schemeClr val="tx1"/>
                </a:solidFill>
                <a:latin typeface="Segoe UI Semilight" panose="020B0402040204020203" pitchFamily="34" charset="0"/>
                <a:cs typeface="Segoe UI Semilight" panose="020B0402040204020203" pitchFamily="34" charset="0"/>
              </a:rPr>
              <a:t>Col. 3:11; 1 Peter 2:9</a:t>
            </a:r>
          </a:p>
          <a:p>
            <a:pPr marL="0" indent="0">
              <a:spcBef>
                <a:spcPts val="1200"/>
              </a:spcBef>
              <a:spcAft>
                <a:spcPts val="0"/>
              </a:spcAft>
              <a:buNone/>
            </a:pPr>
            <a:r>
              <a:rPr lang="en-US" sz="4000" b="1" i="1" dirty="0">
                <a:solidFill>
                  <a:schemeClr val="tx1"/>
                </a:solidFill>
                <a:latin typeface="Segoe UI Semilight" panose="020B0402040204020203" pitchFamily="34" charset="0"/>
                <a:cs typeface="Segoe UI Semilight" panose="020B0402040204020203" pitchFamily="34" charset="0"/>
              </a:rPr>
              <a:t>Romans 12:3-5</a:t>
            </a:r>
          </a:p>
        </p:txBody>
      </p:sp>
      <p:sp>
        <p:nvSpPr>
          <p:cNvPr id="4" name="Slide Number Placeholder 3">
            <a:extLst>
              <a:ext uri="{FF2B5EF4-FFF2-40B4-BE49-F238E27FC236}">
                <a16:creationId xmlns:a16="http://schemas.microsoft.com/office/drawing/2014/main" id="{F715ECF2-5D80-404A-BFE0-CAFACBE84C01}"/>
              </a:ext>
            </a:extLst>
          </p:cNvPr>
          <p:cNvSpPr>
            <a:spLocks noGrp="1"/>
          </p:cNvSpPr>
          <p:nvPr>
            <p:ph type="sldNum" sz="quarter" idx="12"/>
          </p:nvPr>
        </p:nvSpPr>
        <p:spPr>
          <a:xfrm>
            <a:off x="10558300" y="6423914"/>
            <a:ext cx="1052510" cy="365125"/>
          </a:xfrm>
        </p:spPr>
        <p:txBody>
          <a:bodyPr vert="horz" lIns="91440" tIns="45720" rIns="91440" bIns="45720" rtlCol="0" anchor="ctr"/>
          <a:lstStyle/>
          <a:p>
            <a:fld id="{3A98EE3D-8CD1-4C3F-BD1C-C98C9596463C}" type="slidenum">
              <a:rPr lang="en-US" sz="1200">
                <a:solidFill>
                  <a:schemeClr val="tx1"/>
                </a:solidFill>
                <a:latin typeface="Segoe UI Semilight" panose="020B0402040204020203" pitchFamily="34" charset="0"/>
                <a:cs typeface="Segoe UI Semilight" panose="020B0402040204020203" pitchFamily="34" charset="0"/>
              </a:rPr>
              <a:pPr/>
              <a:t>12</a:t>
            </a:fld>
            <a:endParaRPr lang="en-US" sz="1200">
              <a:solidFill>
                <a:schemeClr val="tx1"/>
              </a:solidFill>
              <a:latin typeface="Segoe UI Semilight" panose="020B0402040204020203" pitchFamily="34" charset="0"/>
              <a:cs typeface="Segoe UI Semilight" panose="020B0402040204020203" pitchFamily="34" charset="0"/>
            </a:endParaRPr>
          </a:p>
        </p:txBody>
      </p:sp>
      <p:sp>
        <p:nvSpPr>
          <p:cNvPr id="5" name="Title 4">
            <a:extLst>
              <a:ext uri="{FF2B5EF4-FFF2-40B4-BE49-F238E27FC236}">
                <a16:creationId xmlns:a16="http://schemas.microsoft.com/office/drawing/2014/main" id="{1D066396-26C7-4159-AF28-464278ED0554}"/>
              </a:ext>
            </a:extLst>
          </p:cNvPr>
          <p:cNvSpPr>
            <a:spLocks noGrp="1"/>
          </p:cNvSpPr>
          <p:nvPr>
            <p:ph type="title"/>
          </p:nvPr>
        </p:nvSpPr>
        <p:spPr>
          <a:xfrm>
            <a:off x="581192" y="653143"/>
            <a:ext cx="10620208" cy="921657"/>
          </a:xfrm>
        </p:spPr>
        <p:txBody>
          <a:bodyPr anchor="t">
            <a:noAutofit/>
          </a:bodyPr>
          <a:lstStyle/>
          <a:p>
            <a:pPr>
              <a:lnSpc>
                <a:spcPct val="90000"/>
              </a:lnSpc>
            </a:pPr>
            <a:r>
              <a:rPr lang="en-US" sz="5000" i="1" cap="small" spc="400" dirty="0">
                <a:solidFill>
                  <a:schemeClr val="tx1"/>
                </a:solidFill>
                <a:latin typeface="Segoe UI Semibold" panose="020B0702040204020203" pitchFamily="34" charset="0"/>
                <a:cs typeface="Segoe UI Semibold" panose="020B0702040204020203" pitchFamily="34" charset="0"/>
              </a:rPr>
              <a:t>Inherently Equal Before God</a:t>
            </a:r>
          </a:p>
        </p:txBody>
      </p:sp>
      <p:sp>
        <p:nvSpPr>
          <p:cNvPr id="14" name="Rectangle 13">
            <a:extLst>
              <a:ext uri="{FF2B5EF4-FFF2-40B4-BE49-F238E27FC236}">
                <a16:creationId xmlns:a16="http://schemas.microsoft.com/office/drawing/2014/main" id="{8B471144-3D87-4AC1-A32E-71E54815EB41}"/>
              </a:ext>
            </a:extLst>
          </p:cNvPr>
          <p:cNvSpPr/>
          <p:nvPr/>
        </p:nvSpPr>
        <p:spPr>
          <a:xfrm>
            <a:off x="5355771" y="2081215"/>
            <a:ext cx="1248230" cy="557481"/>
          </a:xfrm>
          <a:prstGeom prst="rect">
            <a:avLst/>
          </a:prstGeom>
          <a:solidFill>
            <a:srgbClr val="E747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spc="400" dirty="0">
                <a:solidFill>
                  <a:schemeClr val="tx1"/>
                </a:solidFill>
                <a:latin typeface="Segoe UI Semibold" panose="020B0702040204020203" pitchFamily="34" charset="0"/>
                <a:cs typeface="Segoe UI Semibold" panose="020B0702040204020203" pitchFamily="34" charset="0"/>
              </a:rPr>
              <a:t>ALL</a:t>
            </a:r>
          </a:p>
        </p:txBody>
      </p:sp>
      <p:pic>
        <p:nvPicPr>
          <p:cNvPr id="18" name="Picture 17" descr="A close up of a logo&#10;&#10;Description automatically generated">
            <a:extLst>
              <a:ext uri="{FF2B5EF4-FFF2-40B4-BE49-F238E27FC236}">
                <a16:creationId xmlns:a16="http://schemas.microsoft.com/office/drawing/2014/main" id="{754FAE9D-D918-4896-B507-929AE574CEC0}"/>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92722" y="6373029"/>
            <a:ext cx="308812" cy="386418"/>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20" name="Text Placeholder 3">
            <a:extLst>
              <a:ext uri="{FF2B5EF4-FFF2-40B4-BE49-F238E27FC236}">
                <a16:creationId xmlns:a16="http://schemas.microsoft.com/office/drawing/2014/main" id="{5DA61A6A-190E-479A-9627-E9AE82ADF6C4}"/>
              </a:ext>
            </a:extLst>
          </p:cNvPr>
          <p:cNvSpPr>
            <a:spLocks noGrp="1"/>
          </p:cNvSpPr>
          <p:nvPr>
            <p:ph type="body" sz="quarter" idx="3"/>
          </p:nvPr>
        </p:nvSpPr>
        <p:spPr>
          <a:xfrm>
            <a:off x="6604002" y="2357752"/>
            <a:ext cx="4757483" cy="921657"/>
          </a:xfrm>
        </p:spPr>
        <p:txBody>
          <a:bodyPr/>
          <a:lstStyle/>
          <a:p>
            <a:r>
              <a:rPr lang="en-US" sz="4800" cap="small" dirty="0">
                <a:solidFill>
                  <a:schemeClr val="tx1"/>
                </a:solidFill>
                <a:latin typeface="Segoe UI Semibold" panose="020B0702040204020203" pitchFamily="34" charset="0"/>
                <a:cs typeface="Segoe UI Semibold" panose="020B0702040204020203" pitchFamily="34" charset="0"/>
              </a:rPr>
              <a:t>In the Church</a:t>
            </a:r>
          </a:p>
        </p:txBody>
      </p:sp>
    </p:spTree>
    <p:extLst>
      <p:ext uri="{BB962C8B-B14F-4D97-AF65-F5344CB8AC3E}">
        <p14:creationId xmlns:p14="http://schemas.microsoft.com/office/powerpoint/2010/main" val="1173546046"/>
      </p:ext>
    </p:extLst>
  </p:cSld>
  <p:clrMapOvr>
    <a:masterClrMapping/>
  </p:clrMapOvr>
  <mc:AlternateContent xmlns:mc="http://schemas.openxmlformats.org/markup-compatibility/2006" xmlns:p14="http://schemas.microsoft.com/office/powerpoint/2010/main">
    <mc:Choice Requires="p14">
      <p:transition spd="slow" p14:dur="125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0">
                                            <p:txEl>
                                              <p:pRg st="0" end="0"/>
                                            </p:txEl>
                                          </p:spTgt>
                                        </p:tgtEl>
                                        <p:attrNameLst>
                                          <p:attrName>style.visibility</p:attrName>
                                        </p:attrNameLst>
                                      </p:cBhvr>
                                      <p:to>
                                        <p:strVal val="visible"/>
                                      </p:to>
                                    </p:set>
                                    <p:animEffect transition="in" filter="fade">
                                      <p:cBhvr>
                                        <p:cTn id="7" dur="1000"/>
                                        <p:tgtEl>
                                          <p:spTgt spid="20">
                                            <p:txEl>
                                              <p:pRg st="0" end="0"/>
                                            </p:txEl>
                                          </p:spTgt>
                                        </p:tgtEl>
                                      </p:cBhvr>
                                    </p:animEffect>
                                    <p:anim calcmode="lin" valueType="num">
                                      <p:cBhvr>
                                        <p:cTn id="8" dur="10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nodeType="afterEffect">
                                  <p:stCondLst>
                                    <p:cond delay="150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2" fill="hold">
                            <p:stCondLst>
                              <p:cond delay="4500"/>
                            </p:stCondLst>
                            <p:childTnLst>
                              <p:par>
                                <p:cTn id="23" presetID="47" presetClass="entr" presetSubtype="0" fill="hold" nodeType="afterEffect">
                                  <p:stCondLst>
                                    <p:cond delay="150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Placeholder 1">
            <a:extLst>
              <a:ext uri="{FF2B5EF4-FFF2-40B4-BE49-F238E27FC236}">
                <a16:creationId xmlns:a16="http://schemas.microsoft.com/office/drawing/2014/main" id="{D6BCF107-06E7-484E-8320-0DF637688EEE}"/>
              </a:ext>
            </a:extLst>
          </p:cNvPr>
          <p:cNvSpPr>
            <a:spLocks noGrp="1"/>
          </p:cNvSpPr>
          <p:nvPr>
            <p:ph type="body" idx="1"/>
          </p:nvPr>
        </p:nvSpPr>
        <p:spPr>
          <a:xfrm>
            <a:off x="470262" y="2357752"/>
            <a:ext cx="4976949" cy="766971"/>
          </a:xfrm>
        </p:spPr>
        <p:txBody>
          <a:bodyPr/>
          <a:lstStyle/>
          <a:p>
            <a:r>
              <a:rPr lang="en-US" sz="4400" dirty="0">
                <a:solidFill>
                  <a:schemeClr val="accent1">
                    <a:lumMod val="50000"/>
                  </a:schemeClr>
                </a:solidFill>
                <a:latin typeface="Segoe UI Semibold" panose="020B0702040204020203" pitchFamily="34" charset="0"/>
                <a:cs typeface="Segoe UI Semibold" panose="020B0702040204020203" pitchFamily="34" charset="0"/>
              </a:rPr>
              <a:t>Common to All</a:t>
            </a:r>
          </a:p>
        </p:txBody>
      </p:sp>
      <p:pic>
        <p:nvPicPr>
          <p:cNvPr id="12" name="Picture Placeholder 11" descr="A group of people posing for a photo&#10;&#10;Description automatically generated with medium confidence">
            <a:extLst>
              <a:ext uri="{FF2B5EF4-FFF2-40B4-BE49-F238E27FC236}">
                <a16:creationId xmlns:a16="http://schemas.microsoft.com/office/drawing/2014/main" id="{E33F6B8C-4D7A-4671-8259-60EBF5EA61CC}"/>
              </a:ext>
            </a:extLst>
          </p:cNvPr>
          <p:cNvPicPr>
            <a:picLocks noGrp="1" noChangeAspect="1"/>
          </p:cNvPicPr>
          <p:nvPr>
            <p:ph sz="half" idx="2"/>
          </p:nvPr>
        </p:nvPicPr>
        <p:blipFill rotWithShape="1">
          <a:blip r:embed="rId2"/>
          <a:srcRect t="22871" r="3" b="5446"/>
          <a:stretch/>
        </p:blipFill>
        <p:spPr>
          <a:xfrm>
            <a:off x="230128" y="3401259"/>
            <a:ext cx="5457216" cy="2445004"/>
          </a:xfrm>
          <a:noFill/>
        </p:spPr>
      </p:pic>
      <p:sp>
        <p:nvSpPr>
          <p:cNvPr id="3" name="Content Placeholder 2">
            <a:extLst>
              <a:ext uri="{FF2B5EF4-FFF2-40B4-BE49-F238E27FC236}">
                <a16:creationId xmlns:a16="http://schemas.microsoft.com/office/drawing/2014/main" id="{68F928CE-DC2E-43CE-9B05-CC24B5A62A99}"/>
              </a:ext>
            </a:extLst>
          </p:cNvPr>
          <p:cNvSpPr>
            <a:spLocks noGrp="1"/>
          </p:cNvSpPr>
          <p:nvPr>
            <p:ph sz="quarter" idx="4"/>
          </p:nvPr>
        </p:nvSpPr>
        <p:spPr>
          <a:xfrm>
            <a:off x="6604001" y="3540034"/>
            <a:ext cx="4757484" cy="1737360"/>
          </a:xfrm>
        </p:spPr>
        <p:txBody>
          <a:bodyPr anchor="t">
            <a:noAutofit/>
          </a:bodyPr>
          <a:lstStyle/>
          <a:p>
            <a:pPr marL="0" indent="0">
              <a:spcBef>
                <a:spcPts val="1200"/>
              </a:spcBef>
              <a:spcAft>
                <a:spcPts val="0"/>
              </a:spcAft>
              <a:buNone/>
            </a:pPr>
            <a:r>
              <a:rPr lang="en-US" sz="4000" b="1" i="1" dirty="0">
                <a:solidFill>
                  <a:schemeClr val="tx1"/>
                </a:solidFill>
                <a:latin typeface="Segoe UI Semilight" panose="020B0402040204020203" pitchFamily="34" charset="0"/>
                <a:cs typeface="Segoe UI Semilight" panose="020B0402040204020203" pitchFamily="34" charset="0"/>
              </a:rPr>
              <a:t>Hebrews 9:27</a:t>
            </a:r>
          </a:p>
          <a:p>
            <a:pPr marL="0" indent="0">
              <a:spcBef>
                <a:spcPts val="1200"/>
              </a:spcBef>
              <a:spcAft>
                <a:spcPts val="0"/>
              </a:spcAft>
              <a:buNone/>
            </a:pPr>
            <a:r>
              <a:rPr lang="en-US" sz="4000" b="1" i="1" dirty="0">
                <a:solidFill>
                  <a:schemeClr val="tx1"/>
                </a:solidFill>
                <a:latin typeface="Segoe UI Semilight" panose="020B0402040204020203" pitchFamily="34" charset="0"/>
                <a:cs typeface="Segoe UI Semilight" panose="020B0402040204020203" pitchFamily="34" charset="0"/>
              </a:rPr>
              <a:t>James 4:13-17</a:t>
            </a:r>
          </a:p>
        </p:txBody>
      </p:sp>
      <p:sp>
        <p:nvSpPr>
          <p:cNvPr id="4" name="Slide Number Placeholder 3">
            <a:extLst>
              <a:ext uri="{FF2B5EF4-FFF2-40B4-BE49-F238E27FC236}">
                <a16:creationId xmlns:a16="http://schemas.microsoft.com/office/drawing/2014/main" id="{F715ECF2-5D80-404A-BFE0-CAFACBE84C01}"/>
              </a:ext>
            </a:extLst>
          </p:cNvPr>
          <p:cNvSpPr>
            <a:spLocks noGrp="1"/>
          </p:cNvSpPr>
          <p:nvPr>
            <p:ph type="sldNum" sz="quarter" idx="12"/>
          </p:nvPr>
        </p:nvSpPr>
        <p:spPr>
          <a:xfrm>
            <a:off x="10558300" y="6423914"/>
            <a:ext cx="1052510" cy="365125"/>
          </a:xfrm>
        </p:spPr>
        <p:txBody>
          <a:bodyPr vert="horz" lIns="91440" tIns="45720" rIns="91440" bIns="45720" rtlCol="0" anchor="ctr"/>
          <a:lstStyle/>
          <a:p>
            <a:fld id="{3A98EE3D-8CD1-4C3F-BD1C-C98C9596463C}" type="slidenum">
              <a:rPr lang="en-US" sz="1200">
                <a:solidFill>
                  <a:schemeClr val="tx1"/>
                </a:solidFill>
                <a:latin typeface="Segoe UI Semilight" panose="020B0402040204020203" pitchFamily="34" charset="0"/>
                <a:cs typeface="Segoe UI Semilight" panose="020B0402040204020203" pitchFamily="34" charset="0"/>
              </a:rPr>
              <a:pPr/>
              <a:t>13</a:t>
            </a:fld>
            <a:endParaRPr lang="en-US" sz="1200">
              <a:solidFill>
                <a:schemeClr val="tx1"/>
              </a:solidFill>
              <a:latin typeface="Segoe UI Semilight" panose="020B0402040204020203" pitchFamily="34" charset="0"/>
              <a:cs typeface="Segoe UI Semilight" panose="020B0402040204020203" pitchFamily="34" charset="0"/>
            </a:endParaRPr>
          </a:p>
        </p:txBody>
      </p:sp>
      <p:sp>
        <p:nvSpPr>
          <p:cNvPr id="5" name="Title 4">
            <a:extLst>
              <a:ext uri="{FF2B5EF4-FFF2-40B4-BE49-F238E27FC236}">
                <a16:creationId xmlns:a16="http://schemas.microsoft.com/office/drawing/2014/main" id="{1D066396-26C7-4159-AF28-464278ED0554}"/>
              </a:ext>
            </a:extLst>
          </p:cNvPr>
          <p:cNvSpPr>
            <a:spLocks noGrp="1"/>
          </p:cNvSpPr>
          <p:nvPr>
            <p:ph type="title"/>
          </p:nvPr>
        </p:nvSpPr>
        <p:spPr>
          <a:xfrm>
            <a:off x="581192" y="653143"/>
            <a:ext cx="10620208" cy="921657"/>
          </a:xfrm>
        </p:spPr>
        <p:txBody>
          <a:bodyPr anchor="t">
            <a:noAutofit/>
          </a:bodyPr>
          <a:lstStyle/>
          <a:p>
            <a:pPr>
              <a:lnSpc>
                <a:spcPct val="90000"/>
              </a:lnSpc>
            </a:pPr>
            <a:r>
              <a:rPr lang="en-US" sz="5000" i="1" cap="small" spc="400" dirty="0">
                <a:solidFill>
                  <a:schemeClr val="tx1"/>
                </a:solidFill>
                <a:latin typeface="Segoe UI Semibold" panose="020B0702040204020203" pitchFamily="34" charset="0"/>
                <a:cs typeface="Segoe UI Semibold" panose="020B0702040204020203" pitchFamily="34" charset="0"/>
              </a:rPr>
              <a:t>Inherently Equal Before God</a:t>
            </a:r>
          </a:p>
        </p:txBody>
      </p:sp>
      <p:sp>
        <p:nvSpPr>
          <p:cNvPr id="14" name="Rectangle 13">
            <a:extLst>
              <a:ext uri="{FF2B5EF4-FFF2-40B4-BE49-F238E27FC236}">
                <a16:creationId xmlns:a16="http://schemas.microsoft.com/office/drawing/2014/main" id="{8B471144-3D87-4AC1-A32E-71E54815EB41}"/>
              </a:ext>
            </a:extLst>
          </p:cNvPr>
          <p:cNvSpPr/>
          <p:nvPr/>
        </p:nvSpPr>
        <p:spPr>
          <a:xfrm>
            <a:off x="5355771" y="2081215"/>
            <a:ext cx="1248230" cy="557481"/>
          </a:xfrm>
          <a:prstGeom prst="rect">
            <a:avLst/>
          </a:prstGeom>
          <a:solidFill>
            <a:srgbClr val="E747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spc="400" dirty="0">
                <a:solidFill>
                  <a:schemeClr val="tx1"/>
                </a:solidFill>
                <a:latin typeface="Segoe UI Semibold" panose="020B0702040204020203" pitchFamily="34" charset="0"/>
                <a:cs typeface="Segoe UI Semibold" panose="020B0702040204020203" pitchFamily="34" charset="0"/>
              </a:rPr>
              <a:t>ALL</a:t>
            </a:r>
          </a:p>
        </p:txBody>
      </p:sp>
      <p:pic>
        <p:nvPicPr>
          <p:cNvPr id="18" name="Picture 17" descr="A close up of a logo&#10;&#10;Description automatically generated">
            <a:extLst>
              <a:ext uri="{FF2B5EF4-FFF2-40B4-BE49-F238E27FC236}">
                <a16:creationId xmlns:a16="http://schemas.microsoft.com/office/drawing/2014/main" id="{754FAE9D-D918-4896-B507-929AE574CEC0}"/>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92722" y="6373029"/>
            <a:ext cx="308812" cy="386418"/>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20" name="Text Placeholder 3">
            <a:extLst>
              <a:ext uri="{FF2B5EF4-FFF2-40B4-BE49-F238E27FC236}">
                <a16:creationId xmlns:a16="http://schemas.microsoft.com/office/drawing/2014/main" id="{5DA61A6A-190E-479A-9627-E9AE82ADF6C4}"/>
              </a:ext>
            </a:extLst>
          </p:cNvPr>
          <p:cNvSpPr>
            <a:spLocks noGrp="1"/>
          </p:cNvSpPr>
          <p:nvPr>
            <p:ph type="body" sz="quarter" idx="3"/>
          </p:nvPr>
        </p:nvSpPr>
        <p:spPr>
          <a:xfrm>
            <a:off x="6604002" y="2357752"/>
            <a:ext cx="4757483" cy="921657"/>
          </a:xfrm>
        </p:spPr>
        <p:txBody>
          <a:bodyPr/>
          <a:lstStyle/>
          <a:p>
            <a:r>
              <a:rPr lang="en-US" sz="4800" cap="small" dirty="0">
                <a:solidFill>
                  <a:schemeClr val="tx1"/>
                </a:solidFill>
                <a:latin typeface="Segoe UI Semibold" panose="020B0702040204020203" pitchFamily="34" charset="0"/>
                <a:cs typeface="Segoe UI Semibold" panose="020B0702040204020203" pitchFamily="34" charset="0"/>
              </a:rPr>
              <a:t>Death</a:t>
            </a:r>
          </a:p>
        </p:txBody>
      </p:sp>
    </p:spTree>
    <p:extLst>
      <p:ext uri="{BB962C8B-B14F-4D97-AF65-F5344CB8AC3E}">
        <p14:creationId xmlns:p14="http://schemas.microsoft.com/office/powerpoint/2010/main" val="4259078790"/>
      </p:ext>
    </p:extLst>
  </p:cSld>
  <p:clrMapOvr>
    <a:masterClrMapping/>
  </p:clrMapOvr>
  <mc:AlternateContent xmlns:mc="http://schemas.openxmlformats.org/markup-compatibility/2006" xmlns:p14="http://schemas.microsoft.com/office/powerpoint/2010/main">
    <mc:Choice Requires="p14">
      <p:transition spd="slow" p14:dur="125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0">
                                            <p:txEl>
                                              <p:pRg st="0" end="0"/>
                                            </p:txEl>
                                          </p:spTgt>
                                        </p:tgtEl>
                                        <p:attrNameLst>
                                          <p:attrName>style.visibility</p:attrName>
                                        </p:attrNameLst>
                                      </p:cBhvr>
                                      <p:to>
                                        <p:strVal val="visible"/>
                                      </p:to>
                                    </p:set>
                                    <p:animEffect transition="in" filter="fade">
                                      <p:cBhvr>
                                        <p:cTn id="7" dur="1000"/>
                                        <p:tgtEl>
                                          <p:spTgt spid="20">
                                            <p:txEl>
                                              <p:pRg st="0" end="0"/>
                                            </p:txEl>
                                          </p:spTgt>
                                        </p:tgtEl>
                                      </p:cBhvr>
                                    </p:animEffect>
                                    <p:anim calcmode="lin" valueType="num">
                                      <p:cBhvr>
                                        <p:cTn id="8" dur="10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nodeType="afterEffect">
                                  <p:stCondLst>
                                    <p:cond delay="150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Placeholder 1">
            <a:extLst>
              <a:ext uri="{FF2B5EF4-FFF2-40B4-BE49-F238E27FC236}">
                <a16:creationId xmlns:a16="http://schemas.microsoft.com/office/drawing/2014/main" id="{D6BCF107-06E7-484E-8320-0DF637688EEE}"/>
              </a:ext>
            </a:extLst>
          </p:cNvPr>
          <p:cNvSpPr>
            <a:spLocks noGrp="1"/>
          </p:cNvSpPr>
          <p:nvPr>
            <p:ph type="body" idx="1"/>
          </p:nvPr>
        </p:nvSpPr>
        <p:spPr>
          <a:xfrm>
            <a:off x="470262" y="2357752"/>
            <a:ext cx="4976949" cy="766971"/>
          </a:xfrm>
        </p:spPr>
        <p:txBody>
          <a:bodyPr/>
          <a:lstStyle/>
          <a:p>
            <a:r>
              <a:rPr lang="en-US" sz="4400" dirty="0">
                <a:solidFill>
                  <a:schemeClr val="accent1">
                    <a:lumMod val="50000"/>
                  </a:schemeClr>
                </a:solidFill>
                <a:latin typeface="Segoe UI Semibold" panose="020B0702040204020203" pitchFamily="34" charset="0"/>
                <a:cs typeface="Segoe UI Semibold" panose="020B0702040204020203" pitchFamily="34" charset="0"/>
              </a:rPr>
              <a:t>Common to All</a:t>
            </a:r>
          </a:p>
        </p:txBody>
      </p:sp>
      <p:pic>
        <p:nvPicPr>
          <p:cNvPr id="12" name="Picture Placeholder 11" descr="A group of people posing for a photo&#10;&#10;Description automatically generated with medium confidence">
            <a:extLst>
              <a:ext uri="{FF2B5EF4-FFF2-40B4-BE49-F238E27FC236}">
                <a16:creationId xmlns:a16="http://schemas.microsoft.com/office/drawing/2014/main" id="{E33F6B8C-4D7A-4671-8259-60EBF5EA61CC}"/>
              </a:ext>
            </a:extLst>
          </p:cNvPr>
          <p:cNvPicPr>
            <a:picLocks noGrp="1" noChangeAspect="1"/>
          </p:cNvPicPr>
          <p:nvPr>
            <p:ph sz="half" idx="2"/>
          </p:nvPr>
        </p:nvPicPr>
        <p:blipFill rotWithShape="1">
          <a:blip r:embed="rId2"/>
          <a:srcRect t="22871" r="3" b="5446"/>
          <a:stretch/>
        </p:blipFill>
        <p:spPr>
          <a:xfrm>
            <a:off x="230128" y="3401259"/>
            <a:ext cx="5457216" cy="2445004"/>
          </a:xfrm>
          <a:noFill/>
        </p:spPr>
      </p:pic>
      <p:sp>
        <p:nvSpPr>
          <p:cNvPr id="3" name="Content Placeholder 2">
            <a:extLst>
              <a:ext uri="{FF2B5EF4-FFF2-40B4-BE49-F238E27FC236}">
                <a16:creationId xmlns:a16="http://schemas.microsoft.com/office/drawing/2014/main" id="{68F928CE-DC2E-43CE-9B05-CC24B5A62A99}"/>
              </a:ext>
            </a:extLst>
          </p:cNvPr>
          <p:cNvSpPr>
            <a:spLocks noGrp="1"/>
          </p:cNvSpPr>
          <p:nvPr>
            <p:ph sz="quarter" idx="4"/>
          </p:nvPr>
        </p:nvSpPr>
        <p:spPr>
          <a:xfrm>
            <a:off x="6604001" y="3540033"/>
            <a:ext cx="4757484" cy="2243167"/>
          </a:xfrm>
        </p:spPr>
        <p:txBody>
          <a:bodyPr anchor="t">
            <a:noAutofit/>
          </a:bodyPr>
          <a:lstStyle/>
          <a:p>
            <a:pPr marL="0" indent="0">
              <a:spcBef>
                <a:spcPts val="1200"/>
              </a:spcBef>
              <a:spcAft>
                <a:spcPts val="0"/>
              </a:spcAft>
              <a:buNone/>
            </a:pPr>
            <a:r>
              <a:rPr lang="en-US" sz="4000" b="1" i="1" dirty="0">
                <a:solidFill>
                  <a:schemeClr val="tx1"/>
                </a:solidFill>
                <a:latin typeface="Segoe UI Semilight" panose="020B0402040204020203" pitchFamily="34" charset="0"/>
                <a:cs typeface="Segoe UI Semilight" panose="020B0402040204020203" pitchFamily="34" charset="0"/>
              </a:rPr>
              <a:t>Romans 14:12</a:t>
            </a:r>
          </a:p>
          <a:p>
            <a:pPr marL="0" indent="0">
              <a:spcBef>
                <a:spcPts val="1200"/>
              </a:spcBef>
              <a:spcAft>
                <a:spcPts val="0"/>
              </a:spcAft>
              <a:buNone/>
            </a:pPr>
            <a:r>
              <a:rPr lang="en-US" sz="4000" b="1" i="1" dirty="0">
                <a:solidFill>
                  <a:schemeClr val="tx1"/>
                </a:solidFill>
                <a:latin typeface="Segoe UI Semilight" panose="020B0402040204020203" pitchFamily="34" charset="0"/>
                <a:cs typeface="Segoe UI Semilight" panose="020B0402040204020203" pitchFamily="34" charset="0"/>
              </a:rPr>
              <a:t>2 Corinthians 5:10</a:t>
            </a:r>
          </a:p>
          <a:p>
            <a:pPr marL="0" indent="0">
              <a:spcBef>
                <a:spcPts val="1200"/>
              </a:spcBef>
              <a:spcAft>
                <a:spcPts val="0"/>
              </a:spcAft>
              <a:buNone/>
            </a:pPr>
            <a:r>
              <a:rPr lang="en-US" sz="4000" b="1" i="1" dirty="0">
                <a:solidFill>
                  <a:schemeClr val="tx1"/>
                </a:solidFill>
                <a:latin typeface="Segoe UI Semilight" panose="020B0402040204020203" pitchFamily="34" charset="0"/>
                <a:cs typeface="Segoe UI Semilight" panose="020B0402040204020203" pitchFamily="34" charset="0"/>
              </a:rPr>
              <a:t>Acts 17:31</a:t>
            </a:r>
          </a:p>
        </p:txBody>
      </p:sp>
      <p:sp>
        <p:nvSpPr>
          <p:cNvPr id="4" name="Slide Number Placeholder 3">
            <a:extLst>
              <a:ext uri="{FF2B5EF4-FFF2-40B4-BE49-F238E27FC236}">
                <a16:creationId xmlns:a16="http://schemas.microsoft.com/office/drawing/2014/main" id="{F715ECF2-5D80-404A-BFE0-CAFACBE84C01}"/>
              </a:ext>
            </a:extLst>
          </p:cNvPr>
          <p:cNvSpPr>
            <a:spLocks noGrp="1"/>
          </p:cNvSpPr>
          <p:nvPr>
            <p:ph type="sldNum" sz="quarter" idx="12"/>
          </p:nvPr>
        </p:nvSpPr>
        <p:spPr>
          <a:xfrm>
            <a:off x="10558300" y="6423914"/>
            <a:ext cx="1052510" cy="365125"/>
          </a:xfrm>
        </p:spPr>
        <p:txBody>
          <a:bodyPr vert="horz" lIns="91440" tIns="45720" rIns="91440" bIns="45720" rtlCol="0" anchor="ctr"/>
          <a:lstStyle/>
          <a:p>
            <a:fld id="{3A98EE3D-8CD1-4C3F-BD1C-C98C9596463C}" type="slidenum">
              <a:rPr lang="en-US" sz="1200">
                <a:solidFill>
                  <a:schemeClr val="tx1"/>
                </a:solidFill>
                <a:latin typeface="Segoe UI Semilight" panose="020B0402040204020203" pitchFamily="34" charset="0"/>
                <a:cs typeface="Segoe UI Semilight" panose="020B0402040204020203" pitchFamily="34" charset="0"/>
              </a:rPr>
              <a:pPr/>
              <a:t>14</a:t>
            </a:fld>
            <a:endParaRPr lang="en-US" sz="1200">
              <a:solidFill>
                <a:schemeClr val="tx1"/>
              </a:solidFill>
              <a:latin typeface="Segoe UI Semilight" panose="020B0402040204020203" pitchFamily="34" charset="0"/>
              <a:cs typeface="Segoe UI Semilight" panose="020B0402040204020203" pitchFamily="34" charset="0"/>
            </a:endParaRPr>
          </a:p>
        </p:txBody>
      </p:sp>
      <p:sp>
        <p:nvSpPr>
          <p:cNvPr id="5" name="Title 4">
            <a:extLst>
              <a:ext uri="{FF2B5EF4-FFF2-40B4-BE49-F238E27FC236}">
                <a16:creationId xmlns:a16="http://schemas.microsoft.com/office/drawing/2014/main" id="{1D066396-26C7-4159-AF28-464278ED0554}"/>
              </a:ext>
            </a:extLst>
          </p:cNvPr>
          <p:cNvSpPr>
            <a:spLocks noGrp="1"/>
          </p:cNvSpPr>
          <p:nvPr>
            <p:ph type="title"/>
          </p:nvPr>
        </p:nvSpPr>
        <p:spPr>
          <a:xfrm>
            <a:off x="581192" y="653143"/>
            <a:ext cx="10620208" cy="921657"/>
          </a:xfrm>
        </p:spPr>
        <p:txBody>
          <a:bodyPr anchor="t">
            <a:noAutofit/>
          </a:bodyPr>
          <a:lstStyle/>
          <a:p>
            <a:pPr>
              <a:lnSpc>
                <a:spcPct val="90000"/>
              </a:lnSpc>
            </a:pPr>
            <a:r>
              <a:rPr lang="en-US" sz="5000" i="1" cap="small" spc="400" dirty="0">
                <a:solidFill>
                  <a:schemeClr val="tx1"/>
                </a:solidFill>
                <a:latin typeface="Segoe UI Semibold" panose="020B0702040204020203" pitchFamily="34" charset="0"/>
                <a:cs typeface="Segoe UI Semibold" panose="020B0702040204020203" pitchFamily="34" charset="0"/>
              </a:rPr>
              <a:t>Inherently Equal Before God</a:t>
            </a:r>
          </a:p>
        </p:txBody>
      </p:sp>
      <p:sp>
        <p:nvSpPr>
          <p:cNvPr id="14" name="Rectangle 13">
            <a:extLst>
              <a:ext uri="{FF2B5EF4-FFF2-40B4-BE49-F238E27FC236}">
                <a16:creationId xmlns:a16="http://schemas.microsoft.com/office/drawing/2014/main" id="{8B471144-3D87-4AC1-A32E-71E54815EB41}"/>
              </a:ext>
            </a:extLst>
          </p:cNvPr>
          <p:cNvSpPr/>
          <p:nvPr/>
        </p:nvSpPr>
        <p:spPr>
          <a:xfrm>
            <a:off x="5355771" y="2081215"/>
            <a:ext cx="1248230" cy="557481"/>
          </a:xfrm>
          <a:prstGeom prst="rect">
            <a:avLst/>
          </a:prstGeom>
          <a:solidFill>
            <a:srgbClr val="E747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spc="400" dirty="0">
                <a:solidFill>
                  <a:schemeClr val="tx1"/>
                </a:solidFill>
                <a:latin typeface="Segoe UI Semibold" panose="020B0702040204020203" pitchFamily="34" charset="0"/>
                <a:cs typeface="Segoe UI Semibold" panose="020B0702040204020203" pitchFamily="34" charset="0"/>
              </a:rPr>
              <a:t>ALL</a:t>
            </a:r>
          </a:p>
        </p:txBody>
      </p:sp>
      <p:pic>
        <p:nvPicPr>
          <p:cNvPr id="18" name="Picture 17" descr="A close up of a logo&#10;&#10;Description automatically generated">
            <a:extLst>
              <a:ext uri="{FF2B5EF4-FFF2-40B4-BE49-F238E27FC236}">
                <a16:creationId xmlns:a16="http://schemas.microsoft.com/office/drawing/2014/main" id="{754FAE9D-D918-4896-B507-929AE574CEC0}"/>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92722" y="6373029"/>
            <a:ext cx="308812" cy="386418"/>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20" name="Text Placeholder 3">
            <a:extLst>
              <a:ext uri="{FF2B5EF4-FFF2-40B4-BE49-F238E27FC236}">
                <a16:creationId xmlns:a16="http://schemas.microsoft.com/office/drawing/2014/main" id="{5DA61A6A-190E-479A-9627-E9AE82ADF6C4}"/>
              </a:ext>
            </a:extLst>
          </p:cNvPr>
          <p:cNvSpPr>
            <a:spLocks noGrp="1"/>
          </p:cNvSpPr>
          <p:nvPr>
            <p:ph type="body" sz="quarter" idx="3"/>
          </p:nvPr>
        </p:nvSpPr>
        <p:spPr>
          <a:xfrm>
            <a:off x="6604002" y="2357752"/>
            <a:ext cx="4885508" cy="921657"/>
          </a:xfrm>
        </p:spPr>
        <p:txBody>
          <a:bodyPr/>
          <a:lstStyle/>
          <a:p>
            <a:r>
              <a:rPr lang="en-US" sz="4800" cap="small" dirty="0">
                <a:solidFill>
                  <a:schemeClr val="tx1"/>
                </a:solidFill>
                <a:latin typeface="Segoe UI Semibold" panose="020B0702040204020203" pitchFamily="34" charset="0"/>
                <a:cs typeface="Segoe UI Semibold" panose="020B0702040204020203" pitchFamily="34" charset="0"/>
              </a:rPr>
              <a:t>Justice from God</a:t>
            </a:r>
          </a:p>
        </p:txBody>
      </p:sp>
    </p:spTree>
    <p:extLst>
      <p:ext uri="{BB962C8B-B14F-4D97-AF65-F5344CB8AC3E}">
        <p14:creationId xmlns:p14="http://schemas.microsoft.com/office/powerpoint/2010/main" val="2244365263"/>
      </p:ext>
    </p:extLst>
  </p:cSld>
  <p:clrMapOvr>
    <a:masterClrMapping/>
  </p:clrMapOvr>
  <mc:AlternateContent xmlns:mc="http://schemas.openxmlformats.org/markup-compatibility/2006" xmlns:p14="http://schemas.microsoft.com/office/powerpoint/2010/main">
    <mc:Choice Requires="p14">
      <p:transition spd="slow" p14:dur="125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0">
                                            <p:txEl>
                                              <p:pRg st="0" end="0"/>
                                            </p:txEl>
                                          </p:spTgt>
                                        </p:tgtEl>
                                        <p:attrNameLst>
                                          <p:attrName>style.visibility</p:attrName>
                                        </p:attrNameLst>
                                      </p:cBhvr>
                                      <p:to>
                                        <p:strVal val="visible"/>
                                      </p:to>
                                    </p:set>
                                    <p:animEffect transition="in" filter="fade">
                                      <p:cBhvr>
                                        <p:cTn id="7" dur="1000"/>
                                        <p:tgtEl>
                                          <p:spTgt spid="20">
                                            <p:txEl>
                                              <p:pRg st="0" end="0"/>
                                            </p:txEl>
                                          </p:spTgt>
                                        </p:tgtEl>
                                      </p:cBhvr>
                                    </p:animEffect>
                                    <p:anim calcmode="lin" valueType="num">
                                      <p:cBhvr>
                                        <p:cTn id="8" dur="10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nodeType="afterEffect">
                                  <p:stCondLst>
                                    <p:cond delay="50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2" fill="hold">
                            <p:stCondLst>
                              <p:cond delay="3500"/>
                            </p:stCondLst>
                            <p:childTnLst>
                              <p:par>
                                <p:cTn id="23" presetID="47" presetClass="entr" presetSubtype="0" fill="hold" nodeType="afterEffect">
                                  <p:stCondLst>
                                    <p:cond delay="50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0D2F327-0A45-7949-9B67-5AD38677133F}"/>
              </a:ext>
            </a:extLst>
          </p:cNvPr>
          <p:cNvSpPr>
            <a:spLocks noGrp="1"/>
          </p:cNvSpPr>
          <p:nvPr>
            <p:ph type="title"/>
          </p:nvPr>
        </p:nvSpPr>
        <p:spPr>
          <a:xfrm>
            <a:off x="875211" y="2284494"/>
            <a:ext cx="4700616" cy="1587137"/>
          </a:xfrm>
        </p:spPr>
        <p:txBody>
          <a:bodyPr>
            <a:noAutofit/>
          </a:bodyPr>
          <a:lstStyle/>
          <a:p>
            <a:pPr algn="ctr">
              <a:spcBef>
                <a:spcPts val="600"/>
              </a:spcBef>
            </a:pPr>
            <a:r>
              <a:rPr lang="en-US" sz="4800" cap="small" dirty="0">
                <a:solidFill>
                  <a:schemeClr val="tx1"/>
                </a:solidFill>
                <a:latin typeface="Segoe UI Semibold" panose="020B0702040204020203" pitchFamily="34" charset="0"/>
                <a:ea typeface="+mn-ea"/>
                <a:cs typeface="Segoe UI Semibold" panose="020B0702040204020203" pitchFamily="34" charset="0"/>
              </a:rPr>
              <a:t>Judgment Seat of Christ</a:t>
            </a:r>
          </a:p>
        </p:txBody>
      </p:sp>
      <p:sp>
        <p:nvSpPr>
          <p:cNvPr id="10" name="Text Placeholder 9">
            <a:extLst>
              <a:ext uri="{FF2B5EF4-FFF2-40B4-BE49-F238E27FC236}">
                <a16:creationId xmlns:a16="http://schemas.microsoft.com/office/drawing/2014/main" id="{8400AF68-FBA7-2C44-BB48-77A539765ED5}"/>
              </a:ext>
            </a:extLst>
          </p:cNvPr>
          <p:cNvSpPr>
            <a:spLocks noGrp="1"/>
          </p:cNvSpPr>
          <p:nvPr>
            <p:ph type="body" sz="quarter" idx="14"/>
          </p:nvPr>
        </p:nvSpPr>
        <p:spPr>
          <a:xfrm>
            <a:off x="6616175" y="1515417"/>
            <a:ext cx="5310217" cy="4712428"/>
          </a:xfrm>
        </p:spPr>
        <p:txBody>
          <a:bodyPr>
            <a:noAutofit/>
          </a:bodyPr>
          <a:lstStyle/>
          <a:p>
            <a:pPr>
              <a:spcBef>
                <a:spcPts val="900"/>
              </a:spcBef>
              <a:spcAft>
                <a:spcPts val="0"/>
              </a:spcAft>
            </a:pPr>
            <a:r>
              <a:rPr lang="en-US" sz="4400" spc="-100" dirty="0">
                <a:solidFill>
                  <a:schemeClr val="tx1"/>
                </a:solidFill>
                <a:latin typeface="Segoe UI Semilight" panose="020B0402040204020203" pitchFamily="34" charset="0"/>
                <a:cs typeface="Segoe UI Semilight" panose="020B0402040204020203" pitchFamily="34" charset="0"/>
              </a:rPr>
              <a:t>Truth, </a:t>
            </a:r>
            <a:r>
              <a:rPr lang="en-US" sz="4400" i="1" spc="-100" dirty="0">
                <a:solidFill>
                  <a:schemeClr val="tx1"/>
                </a:solidFill>
                <a:latin typeface="Segoe UI Semilight" panose="020B0402040204020203" pitchFamily="34" charset="0"/>
                <a:cs typeface="Segoe UI Semilight" panose="020B0402040204020203" pitchFamily="34" charset="0"/>
              </a:rPr>
              <a:t>2:2</a:t>
            </a:r>
          </a:p>
          <a:p>
            <a:pPr>
              <a:spcBef>
                <a:spcPts val="900"/>
              </a:spcBef>
              <a:spcAft>
                <a:spcPts val="0"/>
              </a:spcAft>
            </a:pPr>
            <a:r>
              <a:rPr lang="en-US" sz="4400" spc="-100" dirty="0">
                <a:solidFill>
                  <a:schemeClr val="tx1"/>
                </a:solidFill>
                <a:latin typeface="Segoe UI Semilight" panose="020B0402040204020203" pitchFamily="34" charset="0"/>
                <a:cs typeface="Segoe UI Semilight" panose="020B0402040204020203" pitchFamily="34" charset="0"/>
              </a:rPr>
              <a:t>Inclusive, </a:t>
            </a:r>
            <a:r>
              <a:rPr lang="en-US" sz="4400" i="1" spc="-100" dirty="0">
                <a:solidFill>
                  <a:schemeClr val="tx1"/>
                </a:solidFill>
                <a:latin typeface="Segoe UI Semilight" panose="020B0402040204020203" pitchFamily="34" charset="0"/>
                <a:cs typeface="Segoe UI Semilight" panose="020B0402040204020203" pitchFamily="34" charset="0"/>
              </a:rPr>
              <a:t>2:3</a:t>
            </a:r>
          </a:p>
          <a:p>
            <a:pPr>
              <a:spcBef>
                <a:spcPts val="900"/>
              </a:spcBef>
              <a:spcAft>
                <a:spcPts val="0"/>
              </a:spcAft>
            </a:pPr>
            <a:r>
              <a:rPr lang="en-US" sz="4400" spc="-100" dirty="0">
                <a:solidFill>
                  <a:schemeClr val="tx1"/>
                </a:solidFill>
                <a:latin typeface="Segoe UI Semilight" panose="020B0402040204020203" pitchFamily="34" charset="0"/>
                <a:cs typeface="Segoe UI Semilight" panose="020B0402040204020203" pitchFamily="34" charset="0"/>
              </a:rPr>
              <a:t>All can repent, </a:t>
            </a:r>
            <a:r>
              <a:rPr lang="en-US" sz="4400" i="1" spc="-100" dirty="0">
                <a:solidFill>
                  <a:schemeClr val="tx1"/>
                </a:solidFill>
                <a:latin typeface="Segoe UI Semilight" panose="020B0402040204020203" pitchFamily="34" charset="0"/>
                <a:cs typeface="Segoe UI Semilight" panose="020B0402040204020203" pitchFamily="34" charset="0"/>
              </a:rPr>
              <a:t>2:4</a:t>
            </a:r>
          </a:p>
          <a:p>
            <a:pPr>
              <a:spcBef>
                <a:spcPts val="900"/>
              </a:spcBef>
              <a:spcAft>
                <a:spcPts val="0"/>
              </a:spcAft>
            </a:pPr>
            <a:r>
              <a:rPr lang="en-US" sz="4400" spc="-100" dirty="0">
                <a:solidFill>
                  <a:schemeClr val="tx1"/>
                </a:solidFill>
                <a:latin typeface="Segoe UI Semilight" panose="020B0402040204020203" pitchFamily="34" charset="0"/>
                <a:cs typeface="Segoe UI Semilight" panose="020B0402040204020203" pitchFamily="34" charset="0"/>
              </a:rPr>
              <a:t>Righteous, </a:t>
            </a:r>
            <a:r>
              <a:rPr lang="en-US" sz="4400" i="1" spc="-100" dirty="0">
                <a:solidFill>
                  <a:schemeClr val="tx1"/>
                </a:solidFill>
                <a:latin typeface="Segoe UI Semilight" panose="020B0402040204020203" pitchFamily="34" charset="0"/>
                <a:cs typeface="Segoe UI Semilight" panose="020B0402040204020203" pitchFamily="34" charset="0"/>
              </a:rPr>
              <a:t>2:5</a:t>
            </a:r>
          </a:p>
          <a:p>
            <a:pPr>
              <a:spcBef>
                <a:spcPts val="900"/>
              </a:spcBef>
              <a:spcAft>
                <a:spcPts val="0"/>
              </a:spcAft>
            </a:pPr>
            <a:r>
              <a:rPr lang="en-US" sz="4400" spc="-100" dirty="0">
                <a:solidFill>
                  <a:schemeClr val="tx1"/>
                </a:solidFill>
                <a:latin typeface="Segoe UI Semilight" panose="020B0402040204020203" pitchFamily="34" charset="0"/>
                <a:cs typeface="Segoe UI Semilight" panose="020B0402040204020203" pitchFamily="34" charset="0"/>
              </a:rPr>
              <a:t>Conduct, </a:t>
            </a:r>
            <a:r>
              <a:rPr lang="en-US" sz="4400" i="1" spc="-100" dirty="0">
                <a:solidFill>
                  <a:schemeClr val="tx1"/>
                </a:solidFill>
                <a:latin typeface="Segoe UI Semilight" panose="020B0402040204020203" pitchFamily="34" charset="0"/>
                <a:cs typeface="Segoe UI Semilight" panose="020B0402040204020203" pitchFamily="34" charset="0"/>
              </a:rPr>
              <a:t>2:6-10</a:t>
            </a:r>
          </a:p>
          <a:p>
            <a:pPr>
              <a:spcBef>
                <a:spcPts val="900"/>
              </a:spcBef>
              <a:spcAft>
                <a:spcPts val="0"/>
              </a:spcAft>
            </a:pPr>
            <a:r>
              <a:rPr lang="en-US" sz="4400" spc="-100" dirty="0">
                <a:solidFill>
                  <a:schemeClr val="tx1"/>
                </a:solidFill>
                <a:latin typeface="Segoe UI Semilight" panose="020B0402040204020203" pitchFamily="34" charset="0"/>
                <a:cs typeface="Segoe UI Semilight" panose="020B0402040204020203" pitchFamily="34" charset="0"/>
              </a:rPr>
              <a:t>Impartial, </a:t>
            </a:r>
            <a:r>
              <a:rPr lang="en-US" sz="4400" i="1" spc="-100" dirty="0">
                <a:solidFill>
                  <a:schemeClr val="tx1"/>
                </a:solidFill>
                <a:latin typeface="Segoe UI Semilight" panose="020B0402040204020203" pitchFamily="34" charset="0"/>
                <a:cs typeface="Segoe UI Semilight" panose="020B0402040204020203" pitchFamily="34" charset="0"/>
              </a:rPr>
              <a:t>2:11</a:t>
            </a:r>
          </a:p>
        </p:txBody>
      </p:sp>
      <p:sp>
        <p:nvSpPr>
          <p:cNvPr id="2" name="Slide Number Placeholder 1">
            <a:extLst>
              <a:ext uri="{FF2B5EF4-FFF2-40B4-BE49-F238E27FC236}">
                <a16:creationId xmlns:a16="http://schemas.microsoft.com/office/drawing/2014/main" id="{78B645D3-1063-4FC0-A046-451E497B566F}"/>
              </a:ext>
            </a:extLst>
          </p:cNvPr>
          <p:cNvSpPr>
            <a:spLocks noGrp="1"/>
          </p:cNvSpPr>
          <p:nvPr>
            <p:ph type="sldNum" sz="quarter" idx="12"/>
          </p:nvPr>
        </p:nvSpPr>
        <p:spPr/>
        <p:txBody>
          <a:bodyPr vert="horz" lIns="91440" tIns="45720" rIns="91440" bIns="45720" rtlCol="0" anchor="ctr"/>
          <a:lstStyle/>
          <a:p>
            <a:fld id="{3A98EE3D-8CD1-4C3F-BD1C-C98C9596463C}" type="slidenum">
              <a:rPr lang="en-US" sz="1200">
                <a:solidFill>
                  <a:schemeClr val="tx1"/>
                </a:solidFill>
                <a:latin typeface="Segoe UI Semilight" panose="020B0402040204020203" pitchFamily="34" charset="0"/>
                <a:cs typeface="Segoe UI Semilight" panose="020B0402040204020203" pitchFamily="34" charset="0"/>
              </a:rPr>
              <a:pPr/>
              <a:t>15</a:t>
            </a:fld>
            <a:endParaRPr lang="en-US" sz="1200" dirty="0">
              <a:solidFill>
                <a:schemeClr val="tx1"/>
              </a:solidFill>
              <a:latin typeface="Segoe UI Semilight" panose="020B0402040204020203" pitchFamily="34" charset="0"/>
              <a:cs typeface="Segoe UI Semilight" panose="020B0402040204020203" pitchFamily="34" charset="0"/>
            </a:endParaRPr>
          </a:p>
        </p:txBody>
      </p:sp>
      <p:pic>
        <p:nvPicPr>
          <p:cNvPr id="6" name="Picture 5" descr="A close up of a logo&#10;&#10;Description automatically generated">
            <a:extLst>
              <a:ext uri="{FF2B5EF4-FFF2-40B4-BE49-F238E27FC236}">
                <a16:creationId xmlns:a16="http://schemas.microsoft.com/office/drawing/2014/main" id="{EA2564C9-5833-4841-9EC7-B14952779FCE}"/>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92722" y="6373029"/>
            <a:ext cx="308812" cy="386418"/>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7" name="Title 4">
            <a:extLst>
              <a:ext uri="{FF2B5EF4-FFF2-40B4-BE49-F238E27FC236}">
                <a16:creationId xmlns:a16="http://schemas.microsoft.com/office/drawing/2014/main" id="{20E20F6B-56D8-44D0-B2C2-0ABAB927CFBC}"/>
              </a:ext>
            </a:extLst>
          </p:cNvPr>
          <p:cNvSpPr txBox="1">
            <a:spLocks/>
          </p:cNvSpPr>
          <p:nvPr/>
        </p:nvSpPr>
        <p:spPr>
          <a:xfrm>
            <a:off x="581192" y="535576"/>
            <a:ext cx="10620208" cy="783773"/>
          </a:xfrm>
          <a:prstGeom prst="rect">
            <a:avLst/>
          </a:prstGeom>
        </p:spPr>
        <p:txBody>
          <a:bodyPr vert="horz" lIns="0" tIns="0" rIns="0" bIns="0" rtlCol="0" anchor="t">
            <a:noAutofit/>
          </a:bodyPr>
          <a:lstStyle>
            <a:lvl1pPr algn="l" defTabSz="457200" rtl="0" eaLnBrk="1" latinLnBrk="0" hangingPunct="1">
              <a:spcBef>
                <a:spcPct val="0"/>
              </a:spcBef>
              <a:buNone/>
              <a:defRPr sz="34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90000"/>
              </a:lnSpc>
            </a:pPr>
            <a:r>
              <a:rPr lang="en-US" sz="5000" i="1" cap="small" spc="400" dirty="0">
                <a:solidFill>
                  <a:schemeClr val="tx1"/>
                </a:solidFill>
                <a:latin typeface="Segoe UI Semibold" panose="020B0702040204020203" pitchFamily="34" charset="0"/>
                <a:cs typeface="Segoe UI Semibold" panose="020B0702040204020203" pitchFamily="34" charset="0"/>
              </a:rPr>
              <a:t>Inherently Equal Before God</a:t>
            </a:r>
          </a:p>
        </p:txBody>
      </p:sp>
      <p:sp>
        <p:nvSpPr>
          <p:cNvPr id="8" name="Content Placeholder 2">
            <a:extLst>
              <a:ext uri="{FF2B5EF4-FFF2-40B4-BE49-F238E27FC236}">
                <a16:creationId xmlns:a16="http://schemas.microsoft.com/office/drawing/2014/main" id="{5EC82438-345F-4A2D-B5E6-393E4F1BC137}"/>
              </a:ext>
            </a:extLst>
          </p:cNvPr>
          <p:cNvSpPr txBox="1">
            <a:spLocks/>
          </p:cNvSpPr>
          <p:nvPr/>
        </p:nvSpPr>
        <p:spPr>
          <a:xfrm>
            <a:off x="875211" y="4002259"/>
            <a:ext cx="4700616" cy="865418"/>
          </a:xfrm>
          <a:prstGeom prst="rect">
            <a:avLst/>
          </a:prstGeom>
        </p:spPr>
        <p:txBody>
          <a:bodyPr anchor="t">
            <a:noAutofit/>
          </a:bodyPr>
          <a:lstStyle>
            <a:lvl1pPr marL="306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8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6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lgn="ctr">
              <a:spcBef>
                <a:spcPts val="1200"/>
              </a:spcBef>
              <a:spcAft>
                <a:spcPts val="0"/>
              </a:spcAft>
              <a:buFont typeface="Wingdings 2" panose="05020102010507070707" pitchFamily="18" charset="2"/>
              <a:buNone/>
            </a:pPr>
            <a:r>
              <a:rPr lang="en-US" sz="4400" b="1" i="1" dirty="0">
                <a:solidFill>
                  <a:schemeClr val="tx1"/>
                </a:solidFill>
                <a:latin typeface="Segoe UI Semilight" panose="020B0402040204020203" pitchFamily="34" charset="0"/>
                <a:cs typeface="Segoe UI Semilight" panose="020B0402040204020203" pitchFamily="34" charset="0"/>
              </a:rPr>
              <a:t>Romans 2:2-11</a:t>
            </a:r>
          </a:p>
        </p:txBody>
      </p:sp>
    </p:spTree>
    <p:extLst>
      <p:ext uri="{BB962C8B-B14F-4D97-AF65-F5344CB8AC3E}">
        <p14:creationId xmlns:p14="http://schemas.microsoft.com/office/powerpoint/2010/main" val="1060098091"/>
      </p:ext>
    </p:extLst>
  </p:cSld>
  <p:clrMapOvr>
    <a:masterClrMapping/>
  </p:clrMapOvr>
  <mc:AlternateContent xmlns:mc="http://schemas.openxmlformats.org/markup-compatibility/2006" xmlns:p14="http://schemas.microsoft.com/office/powerpoint/2010/main">
    <mc:Choice Requires="p14">
      <p:transition spd="slow" p14:dur="125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1000"/>
                                  </p:stCondLst>
                                  <p:childTnLst>
                                    <p:set>
                                      <p:cBhvr>
                                        <p:cTn id="12" dur="1" fill="hold">
                                          <p:stCondLst>
                                            <p:cond delay="0"/>
                                          </p:stCondLst>
                                        </p:cTn>
                                        <p:tgtEl>
                                          <p:spTgt spid="10">
                                            <p:txEl>
                                              <p:pRg st="1" end="1"/>
                                            </p:txEl>
                                          </p:spTgt>
                                        </p:tgtEl>
                                        <p:attrNameLst>
                                          <p:attrName>style.visibility</p:attrName>
                                        </p:attrNameLst>
                                      </p:cBhvr>
                                      <p:to>
                                        <p:strVal val="visible"/>
                                      </p:to>
                                    </p:set>
                                    <p:animEffect transition="in" filter="fade">
                                      <p:cBhvr>
                                        <p:cTn id="13" dur="1000"/>
                                        <p:tgtEl>
                                          <p:spTgt spid="10">
                                            <p:txEl>
                                              <p:pRg st="1" end="1"/>
                                            </p:txEl>
                                          </p:spTgt>
                                        </p:tgtEl>
                                      </p:cBhvr>
                                    </p:animEffect>
                                    <p:anim calcmode="lin" valueType="num">
                                      <p:cBhvr>
                                        <p:cTn id="14"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3000"/>
                            </p:stCondLst>
                            <p:childTnLst>
                              <p:par>
                                <p:cTn id="17" presetID="47" presetClass="entr" presetSubtype="0" fill="hold" nodeType="afterEffect">
                                  <p:stCondLst>
                                    <p:cond delay="1000"/>
                                  </p:stCondLst>
                                  <p:childTnLst>
                                    <p:set>
                                      <p:cBhvr>
                                        <p:cTn id="18" dur="1" fill="hold">
                                          <p:stCondLst>
                                            <p:cond delay="0"/>
                                          </p:stCondLst>
                                        </p:cTn>
                                        <p:tgtEl>
                                          <p:spTgt spid="10">
                                            <p:txEl>
                                              <p:pRg st="2" end="2"/>
                                            </p:txEl>
                                          </p:spTgt>
                                        </p:tgtEl>
                                        <p:attrNameLst>
                                          <p:attrName>style.visibility</p:attrName>
                                        </p:attrNameLst>
                                      </p:cBhvr>
                                      <p:to>
                                        <p:strVal val="visible"/>
                                      </p:to>
                                    </p:set>
                                    <p:animEffect transition="in" filter="fade">
                                      <p:cBhvr>
                                        <p:cTn id="19" dur="1000"/>
                                        <p:tgtEl>
                                          <p:spTgt spid="10">
                                            <p:txEl>
                                              <p:pRg st="2" end="2"/>
                                            </p:txEl>
                                          </p:spTgt>
                                        </p:tgtEl>
                                      </p:cBhvr>
                                    </p:animEffect>
                                    <p:anim calcmode="lin" valueType="num">
                                      <p:cBhvr>
                                        <p:cTn id="20"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5000"/>
                            </p:stCondLst>
                            <p:childTnLst>
                              <p:par>
                                <p:cTn id="23" presetID="47" presetClass="entr" presetSubtype="0" fill="hold" nodeType="afterEffect">
                                  <p:stCondLst>
                                    <p:cond delay="1000"/>
                                  </p:stCondLst>
                                  <p:childTnLst>
                                    <p:set>
                                      <p:cBhvr>
                                        <p:cTn id="24" dur="1" fill="hold">
                                          <p:stCondLst>
                                            <p:cond delay="0"/>
                                          </p:stCondLst>
                                        </p:cTn>
                                        <p:tgtEl>
                                          <p:spTgt spid="10">
                                            <p:txEl>
                                              <p:pRg st="3" end="3"/>
                                            </p:txEl>
                                          </p:spTgt>
                                        </p:tgtEl>
                                        <p:attrNameLst>
                                          <p:attrName>style.visibility</p:attrName>
                                        </p:attrNameLst>
                                      </p:cBhvr>
                                      <p:to>
                                        <p:strVal val="visible"/>
                                      </p:to>
                                    </p:set>
                                    <p:animEffect transition="in" filter="fade">
                                      <p:cBhvr>
                                        <p:cTn id="25" dur="1000"/>
                                        <p:tgtEl>
                                          <p:spTgt spid="10">
                                            <p:txEl>
                                              <p:pRg st="3" end="3"/>
                                            </p:txEl>
                                          </p:spTgt>
                                        </p:tgtEl>
                                      </p:cBhvr>
                                    </p:animEffect>
                                    <p:anim calcmode="lin" valueType="num">
                                      <p:cBhvr>
                                        <p:cTn id="26" dur="1000" fill="hold"/>
                                        <p:tgtEl>
                                          <p:spTgt spid="10">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10">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7000"/>
                            </p:stCondLst>
                            <p:childTnLst>
                              <p:par>
                                <p:cTn id="29" presetID="47" presetClass="entr" presetSubtype="0" fill="hold" nodeType="afterEffect">
                                  <p:stCondLst>
                                    <p:cond delay="1000"/>
                                  </p:stCondLst>
                                  <p:childTnLst>
                                    <p:set>
                                      <p:cBhvr>
                                        <p:cTn id="30" dur="1" fill="hold">
                                          <p:stCondLst>
                                            <p:cond delay="0"/>
                                          </p:stCondLst>
                                        </p:cTn>
                                        <p:tgtEl>
                                          <p:spTgt spid="10">
                                            <p:txEl>
                                              <p:pRg st="4" end="4"/>
                                            </p:txEl>
                                          </p:spTgt>
                                        </p:tgtEl>
                                        <p:attrNameLst>
                                          <p:attrName>style.visibility</p:attrName>
                                        </p:attrNameLst>
                                      </p:cBhvr>
                                      <p:to>
                                        <p:strVal val="visible"/>
                                      </p:to>
                                    </p:set>
                                    <p:animEffect transition="in" filter="fade">
                                      <p:cBhvr>
                                        <p:cTn id="31" dur="1000"/>
                                        <p:tgtEl>
                                          <p:spTgt spid="10">
                                            <p:txEl>
                                              <p:pRg st="4" end="4"/>
                                            </p:txEl>
                                          </p:spTgt>
                                        </p:tgtEl>
                                      </p:cBhvr>
                                    </p:animEffect>
                                    <p:anim calcmode="lin" valueType="num">
                                      <p:cBhvr>
                                        <p:cTn id="32" dur="1000" fill="hold"/>
                                        <p:tgtEl>
                                          <p:spTgt spid="10">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10">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9000"/>
                            </p:stCondLst>
                            <p:childTnLst>
                              <p:par>
                                <p:cTn id="35" presetID="47" presetClass="entr" presetSubtype="0" fill="hold" nodeType="afterEffect">
                                  <p:stCondLst>
                                    <p:cond delay="1000"/>
                                  </p:stCondLst>
                                  <p:childTnLst>
                                    <p:set>
                                      <p:cBhvr>
                                        <p:cTn id="36" dur="1" fill="hold">
                                          <p:stCondLst>
                                            <p:cond delay="0"/>
                                          </p:stCondLst>
                                        </p:cTn>
                                        <p:tgtEl>
                                          <p:spTgt spid="10">
                                            <p:txEl>
                                              <p:pRg st="5" end="5"/>
                                            </p:txEl>
                                          </p:spTgt>
                                        </p:tgtEl>
                                        <p:attrNameLst>
                                          <p:attrName>style.visibility</p:attrName>
                                        </p:attrNameLst>
                                      </p:cBhvr>
                                      <p:to>
                                        <p:strVal val="visible"/>
                                      </p:to>
                                    </p:set>
                                    <p:animEffect transition="in" filter="fade">
                                      <p:cBhvr>
                                        <p:cTn id="37" dur="1000"/>
                                        <p:tgtEl>
                                          <p:spTgt spid="10">
                                            <p:txEl>
                                              <p:pRg st="5" end="5"/>
                                            </p:txEl>
                                          </p:spTgt>
                                        </p:tgtEl>
                                      </p:cBhvr>
                                    </p:animEffect>
                                    <p:anim calcmode="lin" valueType="num">
                                      <p:cBhvr>
                                        <p:cTn id="38" dur="1000" fill="hold"/>
                                        <p:tgtEl>
                                          <p:spTgt spid="10">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10">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F928CE-DC2E-43CE-9B05-CC24B5A62A99}"/>
              </a:ext>
            </a:extLst>
          </p:cNvPr>
          <p:cNvSpPr>
            <a:spLocks noGrp="1"/>
          </p:cNvSpPr>
          <p:nvPr>
            <p:ph idx="1"/>
          </p:nvPr>
        </p:nvSpPr>
        <p:spPr>
          <a:xfrm>
            <a:off x="6667502" y="2834639"/>
            <a:ext cx="5080590" cy="2826422"/>
          </a:xfrm>
        </p:spPr>
        <p:txBody>
          <a:bodyPr>
            <a:normAutofit/>
          </a:bodyPr>
          <a:lstStyle/>
          <a:p>
            <a:pPr>
              <a:spcBef>
                <a:spcPts val="1200"/>
              </a:spcBef>
              <a:spcAft>
                <a:spcPts val="0"/>
              </a:spcAft>
            </a:pPr>
            <a:r>
              <a:rPr lang="en-US" sz="4800" dirty="0">
                <a:solidFill>
                  <a:schemeClr val="tx1"/>
                </a:solidFill>
                <a:latin typeface="Segoe UI Semilight" panose="020B0402040204020203" pitchFamily="34" charset="0"/>
                <a:cs typeface="Segoe UI Semilight" panose="020B0402040204020203" pitchFamily="34" charset="0"/>
              </a:rPr>
              <a:t>Love neighbor</a:t>
            </a:r>
            <a:endParaRPr lang="en-US" sz="4800" i="1" dirty="0">
              <a:solidFill>
                <a:schemeClr val="tx1"/>
              </a:solidFill>
              <a:latin typeface="Segoe UI Semilight" panose="020B0402040204020203" pitchFamily="34" charset="0"/>
              <a:cs typeface="Segoe UI Semilight" panose="020B0402040204020203" pitchFamily="34" charset="0"/>
            </a:endParaRPr>
          </a:p>
          <a:p>
            <a:pPr>
              <a:spcBef>
                <a:spcPts val="1200"/>
              </a:spcBef>
              <a:spcAft>
                <a:spcPts val="0"/>
              </a:spcAft>
            </a:pPr>
            <a:r>
              <a:rPr lang="en-US" sz="4800" dirty="0">
                <a:solidFill>
                  <a:schemeClr val="tx1"/>
                </a:solidFill>
                <a:latin typeface="Segoe UI Semilight" panose="020B0402040204020203" pitchFamily="34" charset="0"/>
                <a:cs typeface="Segoe UI Semilight" panose="020B0402040204020203" pitchFamily="34" charset="0"/>
              </a:rPr>
              <a:t>Live peaceably</a:t>
            </a:r>
          </a:p>
          <a:p>
            <a:pPr>
              <a:spcBef>
                <a:spcPts val="1200"/>
              </a:spcBef>
              <a:spcAft>
                <a:spcPts val="0"/>
              </a:spcAft>
            </a:pPr>
            <a:r>
              <a:rPr lang="en-US" sz="4800" dirty="0">
                <a:solidFill>
                  <a:schemeClr val="tx1"/>
                </a:solidFill>
                <a:latin typeface="Segoe UI Semilight" panose="020B0402040204020203" pitchFamily="34" charset="0"/>
                <a:cs typeface="Segoe UI Semilight" panose="020B0402040204020203" pitchFamily="34" charset="0"/>
              </a:rPr>
              <a:t>Seek the lost</a:t>
            </a:r>
          </a:p>
        </p:txBody>
      </p:sp>
      <p:sp>
        <p:nvSpPr>
          <p:cNvPr id="4" name="Slide Number Placeholder 3">
            <a:extLst>
              <a:ext uri="{FF2B5EF4-FFF2-40B4-BE49-F238E27FC236}">
                <a16:creationId xmlns:a16="http://schemas.microsoft.com/office/drawing/2014/main" id="{F715ECF2-5D80-404A-BFE0-CAFACBE84C01}"/>
              </a:ext>
            </a:extLst>
          </p:cNvPr>
          <p:cNvSpPr>
            <a:spLocks noGrp="1"/>
          </p:cNvSpPr>
          <p:nvPr>
            <p:ph type="sldNum" sz="quarter" idx="12"/>
          </p:nvPr>
        </p:nvSpPr>
        <p:spPr/>
        <p:txBody>
          <a:bodyPr vert="horz" lIns="91440" tIns="45720" rIns="91440" bIns="45720" rtlCol="0" anchor="ctr"/>
          <a:lstStyle/>
          <a:p>
            <a:fld id="{3A98EE3D-8CD1-4C3F-BD1C-C98C9596463C}" type="slidenum">
              <a:rPr lang="en-US" sz="1200">
                <a:solidFill>
                  <a:schemeClr val="tx1"/>
                </a:solidFill>
                <a:latin typeface="Segoe UI Semilight" panose="020B0402040204020203" pitchFamily="34" charset="0"/>
                <a:cs typeface="Segoe UI Semilight" panose="020B0402040204020203" pitchFamily="34" charset="0"/>
              </a:rPr>
              <a:pPr/>
              <a:t>16</a:t>
            </a:fld>
            <a:endParaRPr lang="en-US" sz="1200" dirty="0">
              <a:solidFill>
                <a:schemeClr val="tx1"/>
              </a:solidFill>
              <a:latin typeface="Segoe UI Semilight" panose="020B0402040204020203" pitchFamily="34" charset="0"/>
              <a:cs typeface="Segoe UI Semilight" panose="020B0402040204020203" pitchFamily="34" charset="0"/>
            </a:endParaRPr>
          </a:p>
        </p:txBody>
      </p:sp>
      <p:sp>
        <p:nvSpPr>
          <p:cNvPr id="5" name="Title 4">
            <a:extLst>
              <a:ext uri="{FF2B5EF4-FFF2-40B4-BE49-F238E27FC236}">
                <a16:creationId xmlns:a16="http://schemas.microsoft.com/office/drawing/2014/main" id="{1D066396-26C7-4159-AF28-464278ED0554}"/>
              </a:ext>
            </a:extLst>
          </p:cNvPr>
          <p:cNvSpPr>
            <a:spLocks noGrp="1"/>
          </p:cNvSpPr>
          <p:nvPr>
            <p:ph type="title"/>
          </p:nvPr>
        </p:nvSpPr>
        <p:spPr>
          <a:xfrm>
            <a:off x="6223590" y="636999"/>
            <a:ext cx="5524501" cy="2014760"/>
          </a:xfrm>
        </p:spPr>
        <p:txBody>
          <a:bodyPr>
            <a:noAutofit/>
          </a:bodyPr>
          <a:lstStyle/>
          <a:p>
            <a:pPr algn="ctr"/>
            <a:r>
              <a:rPr lang="en-US" sz="6000" cap="small" spc="-100" dirty="0">
                <a:solidFill>
                  <a:schemeClr val="tx1"/>
                </a:solidFill>
                <a:latin typeface="Segoe UI Semibold" panose="020B0702040204020203" pitchFamily="34" charset="0"/>
                <a:cs typeface="Segoe UI Semibold" panose="020B0702040204020203" pitchFamily="34" charset="0"/>
              </a:rPr>
              <a:t>What Does This Mean For Us?</a:t>
            </a:r>
            <a:endParaRPr lang="en-US" sz="6000" cap="none" spc="-100" dirty="0">
              <a:solidFill>
                <a:schemeClr val="tx1"/>
              </a:solidFill>
              <a:latin typeface="Segoe UI Semilight" panose="020B0402040204020203" pitchFamily="34" charset="0"/>
              <a:cs typeface="Segoe UI Semilight" panose="020B0402040204020203" pitchFamily="34" charset="0"/>
            </a:endParaRPr>
          </a:p>
        </p:txBody>
      </p:sp>
      <p:pic>
        <p:nvPicPr>
          <p:cNvPr id="9" name="Picture 8" descr="A close up of a logo&#10;&#10;Description automatically generated">
            <a:extLst>
              <a:ext uri="{FF2B5EF4-FFF2-40B4-BE49-F238E27FC236}">
                <a16:creationId xmlns:a16="http://schemas.microsoft.com/office/drawing/2014/main" id="{5D467E69-AF15-4FFD-8B6D-04CDEF624D75}"/>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92722" y="6373029"/>
            <a:ext cx="308812" cy="386418"/>
          </a:xfrm>
          <a:prstGeom prst="rect">
            <a:avLst/>
          </a:prstGeom>
          <a:noFill/>
          <a:ln w="9525">
            <a:noFill/>
            <a:miter lim="800000"/>
            <a:headEnd/>
            <a:tailEnd/>
          </a:ln>
          <a:effectLst>
            <a:outerShdw blurRad="50800" dist="50800" dir="5400000" algn="ctr" rotWithShape="0">
              <a:schemeClr val="accent4">
                <a:lumMod val="10000"/>
              </a:schemeClr>
            </a:outerShdw>
          </a:effectLst>
        </p:spPr>
      </p:pic>
      <p:pic>
        <p:nvPicPr>
          <p:cNvPr id="21" name="Picture Placeholder 20">
            <a:extLst>
              <a:ext uri="{FF2B5EF4-FFF2-40B4-BE49-F238E27FC236}">
                <a16:creationId xmlns:a16="http://schemas.microsoft.com/office/drawing/2014/main" id="{BDD92764-E965-4DFA-98D6-F3D13D214F30}"/>
              </a:ext>
            </a:extLst>
          </p:cNvPr>
          <p:cNvPicPr>
            <a:picLocks noGrp="1" noChangeAspect="1"/>
          </p:cNvPicPr>
          <p:nvPr>
            <p:ph type="pic" sz="quarter" idx="13"/>
          </p:nvPr>
        </p:nvPicPr>
        <p:blipFill>
          <a:blip r:embed="rId3" cstate="screen">
            <a:extLst>
              <a:ext uri="{28A0092B-C50C-407E-A947-70E740481C1C}">
                <a14:useLocalDpi xmlns:a14="http://schemas.microsoft.com/office/drawing/2010/main"/>
              </a:ext>
            </a:extLst>
          </a:blip>
          <a:srcRect l="9722" r="9722"/>
          <a:stretch>
            <a:fillRect/>
          </a:stretch>
        </p:blipFill>
        <p:spPr/>
      </p:pic>
      <p:pic>
        <p:nvPicPr>
          <p:cNvPr id="22" name="Picture 21" descr="A close up of a logo&#10;&#10;Description automatically generated">
            <a:extLst>
              <a:ext uri="{FF2B5EF4-FFF2-40B4-BE49-F238E27FC236}">
                <a16:creationId xmlns:a16="http://schemas.microsoft.com/office/drawing/2014/main" id="{4708654B-789E-4848-8BED-7F5B5E66BB1F}"/>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63182" y="6373029"/>
            <a:ext cx="308812" cy="386418"/>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720934852"/>
      </p:ext>
    </p:extLst>
  </p:cSld>
  <p:clrMapOvr>
    <a:masterClrMapping/>
  </p:clrMapOvr>
  <mc:AlternateContent xmlns:mc="http://schemas.openxmlformats.org/markup-compatibility/2006" xmlns:p14="http://schemas.microsoft.com/office/powerpoint/2010/main">
    <mc:Choice Requires="p14">
      <p:transition spd="slow" p14:dur="125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F928CE-DC2E-43CE-9B05-CC24B5A62A99}"/>
              </a:ext>
            </a:extLst>
          </p:cNvPr>
          <p:cNvSpPr>
            <a:spLocks noGrp="1"/>
          </p:cNvSpPr>
          <p:nvPr>
            <p:ph idx="1"/>
          </p:nvPr>
        </p:nvSpPr>
        <p:spPr>
          <a:xfrm>
            <a:off x="6667502" y="2024009"/>
            <a:ext cx="5080590" cy="3750068"/>
          </a:xfrm>
        </p:spPr>
        <p:txBody>
          <a:bodyPr>
            <a:normAutofit/>
          </a:bodyPr>
          <a:lstStyle/>
          <a:p>
            <a:pPr>
              <a:spcBef>
                <a:spcPts val="1200"/>
              </a:spcBef>
              <a:spcAft>
                <a:spcPts val="0"/>
              </a:spcAft>
            </a:pPr>
            <a:r>
              <a:rPr lang="en-US" sz="4800" dirty="0">
                <a:solidFill>
                  <a:schemeClr val="tx1"/>
                </a:solidFill>
                <a:latin typeface="Segoe UI Semilight" panose="020B0402040204020203" pitchFamily="34" charset="0"/>
                <a:cs typeface="Segoe UI Semilight" panose="020B0402040204020203" pitchFamily="34" charset="0"/>
              </a:rPr>
              <a:t>Problem of sin</a:t>
            </a:r>
            <a:endParaRPr lang="en-US" sz="4800" i="1" dirty="0">
              <a:solidFill>
                <a:schemeClr val="tx1"/>
              </a:solidFill>
              <a:latin typeface="Segoe UI Semilight" panose="020B0402040204020203" pitchFamily="34" charset="0"/>
              <a:cs typeface="Segoe UI Semilight" panose="020B0402040204020203" pitchFamily="34" charset="0"/>
            </a:endParaRPr>
          </a:p>
          <a:p>
            <a:pPr>
              <a:spcBef>
                <a:spcPts val="1200"/>
              </a:spcBef>
              <a:spcAft>
                <a:spcPts val="0"/>
              </a:spcAft>
            </a:pPr>
            <a:r>
              <a:rPr lang="en-US" sz="4800" dirty="0">
                <a:solidFill>
                  <a:schemeClr val="tx1"/>
                </a:solidFill>
                <a:latin typeface="Segoe UI Semilight" panose="020B0402040204020203" pitchFamily="34" charset="0"/>
                <a:cs typeface="Segoe UI Semilight" panose="020B0402040204020203" pitchFamily="34" charset="0"/>
              </a:rPr>
              <a:t>Remedy is Christ</a:t>
            </a:r>
          </a:p>
          <a:p>
            <a:pPr>
              <a:spcBef>
                <a:spcPts val="1200"/>
              </a:spcBef>
              <a:spcAft>
                <a:spcPts val="0"/>
              </a:spcAft>
            </a:pPr>
            <a:r>
              <a:rPr lang="en-US" sz="4800" dirty="0">
                <a:solidFill>
                  <a:schemeClr val="tx1"/>
                </a:solidFill>
                <a:latin typeface="Segoe UI Semilight" panose="020B0402040204020203" pitchFamily="34" charset="0"/>
                <a:cs typeface="Segoe UI Semilight" panose="020B0402040204020203" pitchFamily="34" charset="0"/>
              </a:rPr>
              <a:t>Opportunity to be saved is now</a:t>
            </a:r>
          </a:p>
        </p:txBody>
      </p:sp>
      <p:sp>
        <p:nvSpPr>
          <p:cNvPr id="4" name="Slide Number Placeholder 3">
            <a:extLst>
              <a:ext uri="{FF2B5EF4-FFF2-40B4-BE49-F238E27FC236}">
                <a16:creationId xmlns:a16="http://schemas.microsoft.com/office/drawing/2014/main" id="{F715ECF2-5D80-404A-BFE0-CAFACBE84C01}"/>
              </a:ext>
            </a:extLst>
          </p:cNvPr>
          <p:cNvSpPr>
            <a:spLocks noGrp="1"/>
          </p:cNvSpPr>
          <p:nvPr>
            <p:ph type="sldNum" sz="quarter" idx="12"/>
          </p:nvPr>
        </p:nvSpPr>
        <p:spPr/>
        <p:txBody>
          <a:bodyPr vert="horz" lIns="91440" tIns="45720" rIns="91440" bIns="45720" rtlCol="0" anchor="ctr"/>
          <a:lstStyle/>
          <a:p>
            <a:fld id="{3A98EE3D-8CD1-4C3F-BD1C-C98C9596463C}" type="slidenum">
              <a:rPr lang="en-US" sz="1200">
                <a:solidFill>
                  <a:schemeClr val="tx1"/>
                </a:solidFill>
                <a:latin typeface="Segoe UI Semilight" panose="020B0402040204020203" pitchFamily="34" charset="0"/>
                <a:cs typeface="Segoe UI Semilight" panose="020B0402040204020203" pitchFamily="34" charset="0"/>
              </a:rPr>
              <a:pPr/>
              <a:t>17</a:t>
            </a:fld>
            <a:endParaRPr lang="en-US" sz="1200" dirty="0">
              <a:solidFill>
                <a:schemeClr val="tx1"/>
              </a:solidFill>
              <a:latin typeface="Segoe UI Semilight" panose="020B0402040204020203" pitchFamily="34" charset="0"/>
              <a:cs typeface="Segoe UI Semilight" panose="020B0402040204020203" pitchFamily="34" charset="0"/>
            </a:endParaRPr>
          </a:p>
        </p:txBody>
      </p:sp>
      <p:sp>
        <p:nvSpPr>
          <p:cNvPr id="5" name="Title 4">
            <a:extLst>
              <a:ext uri="{FF2B5EF4-FFF2-40B4-BE49-F238E27FC236}">
                <a16:creationId xmlns:a16="http://schemas.microsoft.com/office/drawing/2014/main" id="{1D066396-26C7-4159-AF28-464278ED0554}"/>
              </a:ext>
            </a:extLst>
          </p:cNvPr>
          <p:cNvSpPr>
            <a:spLocks noGrp="1"/>
          </p:cNvSpPr>
          <p:nvPr>
            <p:ph type="title"/>
          </p:nvPr>
        </p:nvSpPr>
        <p:spPr>
          <a:xfrm>
            <a:off x="6223590" y="636999"/>
            <a:ext cx="5524501" cy="1294543"/>
          </a:xfrm>
        </p:spPr>
        <p:txBody>
          <a:bodyPr>
            <a:noAutofit/>
          </a:bodyPr>
          <a:lstStyle/>
          <a:p>
            <a:pPr algn="ctr"/>
            <a:r>
              <a:rPr lang="en-US" sz="6000" cap="small" spc="-100" dirty="0">
                <a:solidFill>
                  <a:schemeClr val="tx1"/>
                </a:solidFill>
                <a:latin typeface="Segoe UI Semibold" panose="020B0702040204020203" pitchFamily="34" charset="0"/>
                <a:cs typeface="Segoe UI Semibold" panose="020B0702040204020203" pitchFamily="34" charset="0"/>
              </a:rPr>
              <a:t>Common to All</a:t>
            </a:r>
            <a:endParaRPr lang="en-US" sz="6000" cap="none" spc="-100" dirty="0">
              <a:solidFill>
                <a:schemeClr val="tx1"/>
              </a:solidFill>
              <a:latin typeface="Segoe UI Semilight" panose="020B0402040204020203" pitchFamily="34" charset="0"/>
              <a:cs typeface="Segoe UI Semilight" panose="020B0402040204020203" pitchFamily="34" charset="0"/>
            </a:endParaRPr>
          </a:p>
        </p:txBody>
      </p:sp>
      <p:pic>
        <p:nvPicPr>
          <p:cNvPr id="9" name="Picture 8" descr="A close up of a logo&#10;&#10;Description automatically generated">
            <a:extLst>
              <a:ext uri="{FF2B5EF4-FFF2-40B4-BE49-F238E27FC236}">
                <a16:creationId xmlns:a16="http://schemas.microsoft.com/office/drawing/2014/main" id="{5D467E69-AF15-4FFD-8B6D-04CDEF624D75}"/>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92722" y="6373029"/>
            <a:ext cx="308812" cy="386418"/>
          </a:xfrm>
          <a:prstGeom prst="rect">
            <a:avLst/>
          </a:prstGeom>
          <a:noFill/>
          <a:ln w="9525">
            <a:noFill/>
            <a:miter lim="800000"/>
            <a:headEnd/>
            <a:tailEnd/>
          </a:ln>
          <a:effectLst>
            <a:outerShdw blurRad="50800" dist="50800" dir="5400000" algn="ctr" rotWithShape="0">
              <a:schemeClr val="accent4">
                <a:lumMod val="10000"/>
              </a:schemeClr>
            </a:outerShdw>
          </a:effectLst>
        </p:spPr>
      </p:pic>
      <p:pic>
        <p:nvPicPr>
          <p:cNvPr id="21" name="Picture Placeholder 20">
            <a:extLst>
              <a:ext uri="{FF2B5EF4-FFF2-40B4-BE49-F238E27FC236}">
                <a16:creationId xmlns:a16="http://schemas.microsoft.com/office/drawing/2014/main" id="{BDD92764-E965-4DFA-98D6-F3D13D214F30}"/>
              </a:ext>
            </a:extLst>
          </p:cNvPr>
          <p:cNvPicPr>
            <a:picLocks noGrp="1" noChangeAspect="1"/>
          </p:cNvPicPr>
          <p:nvPr>
            <p:ph type="pic" sz="quarter" idx="13"/>
          </p:nvPr>
        </p:nvPicPr>
        <p:blipFill>
          <a:blip r:embed="rId3" cstate="screen">
            <a:extLst>
              <a:ext uri="{28A0092B-C50C-407E-A947-70E740481C1C}">
                <a14:useLocalDpi xmlns:a14="http://schemas.microsoft.com/office/drawing/2010/main"/>
              </a:ext>
            </a:extLst>
          </a:blip>
          <a:srcRect l="9722" r="9722"/>
          <a:stretch>
            <a:fillRect/>
          </a:stretch>
        </p:blipFill>
        <p:spPr/>
      </p:pic>
      <p:pic>
        <p:nvPicPr>
          <p:cNvPr id="22" name="Picture 21" descr="A close up of a logo&#10;&#10;Description automatically generated">
            <a:extLst>
              <a:ext uri="{FF2B5EF4-FFF2-40B4-BE49-F238E27FC236}">
                <a16:creationId xmlns:a16="http://schemas.microsoft.com/office/drawing/2014/main" id="{4708654B-789E-4848-8BED-7F5B5E66BB1F}"/>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63182" y="6373029"/>
            <a:ext cx="308812" cy="386418"/>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2" name="TextBox 1">
            <a:extLst>
              <a:ext uri="{FF2B5EF4-FFF2-40B4-BE49-F238E27FC236}">
                <a16:creationId xmlns:a16="http://schemas.microsoft.com/office/drawing/2014/main" id="{644D624F-1197-4635-9FE0-B11B726903C4}"/>
              </a:ext>
            </a:extLst>
          </p:cNvPr>
          <p:cNvSpPr txBox="1"/>
          <p:nvPr/>
        </p:nvSpPr>
        <p:spPr>
          <a:xfrm>
            <a:off x="1000653" y="5774077"/>
            <a:ext cx="3924728" cy="707886"/>
          </a:xfrm>
          <a:prstGeom prst="rect">
            <a:avLst/>
          </a:prstGeom>
          <a:noFill/>
        </p:spPr>
        <p:txBody>
          <a:bodyPr wrap="square" rtlCol="0">
            <a:spAutoFit/>
          </a:bodyPr>
          <a:lstStyle/>
          <a:p>
            <a:pPr algn="ctr"/>
            <a:r>
              <a:rPr lang="en-US" sz="4000" b="1" i="1" dirty="0">
                <a:solidFill>
                  <a:srgbClr val="FFFF00"/>
                </a:solidFill>
                <a:latin typeface="Segoe UI Semilight" panose="020B0402040204020203" pitchFamily="34" charset="0"/>
                <a:cs typeface="Segoe UI Semilight" panose="020B0402040204020203" pitchFamily="34" charset="0"/>
              </a:rPr>
              <a:t>Matthew 7:13-14</a:t>
            </a:r>
          </a:p>
        </p:txBody>
      </p:sp>
    </p:spTree>
    <p:extLst>
      <p:ext uri="{BB962C8B-B14F-4D97-AF65-F5344CB8AC3E}">
        <p14:creationId xmlns:p14="http://schemas.microsoft.com/office/powerpoint/2010/main" val="1800248498"/>
      </p:ext>
    </p:extLst>
  </p:cSld>
  <p:clrMapOvr>
    <a:masterClrMapping/>
  </p:clrMapOvr>
  <mc:AlternateContent xmlns:mc="http://schemas.openxmlformats.org/markup-compatibility/2006">
    <mc:Choice xmlns:p14="http://schemas.microsoft.com/office/powerpoint/2010/main" Requires="p14">
      <p:transition spd="slow" p14:dur="1250">
        <p:wipe/>
      </p:transition>
    </mc:Choice>
    <mc:Fallback>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500"/>
                            </p:stCondLst>
                            <p:childTnLst>
                              <p:par>
                                <p:cTn id="11" presetID="47" presetClass="entr" presetSubtype="0" fill="hold" nodeType="afterEffect">
                                  <p:stCondLst>
                                    <p:cond delay="100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3500"/>
                            </p:stCondLst>
                            <p:childTnLst>
                              <p:par>
                                <p:cTn id="17" presetID="47" presetClass="entr" presetSubtype="0" fill="hold" nodeType="afterEffect">
                                  <p:stCondLst>
                                    <p:cond delay="100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ECB34-6337-DE4D-8FD3-A3A0F5766F21}"/>
              </a:ext>
            </a:extLst>
          </p:cNvPr>
          <p:cNvSpPr>
            <a:spLocks noGrp="1"/>
          </p:cNvSpPr>
          <p:nvPr>
            <p:ph type="title"/>
          </p:nvPr>
        </p:nvSpPr>
        <p:spPr>
          <a:xfrm>
            <a:off x="581193" y="68962"/>
            <a:ext cx="11029615" cy="1318049"/>
          </a:xfrm>
        </p:spPr>
        <p:txBody>
          <a:bodyPr>
            <a:normAutofit/>
          </a:bodyPr>
          <a:lstStyle/>
          <a:p>
            <a:r>
              <a:rPr lang="en-US" sz="5400" cap="small" dirty="0">
                <a:solidFill>
                  <a:schemeClr val="tx1"/>
                </a:solidFill>
                <a:latin typeface="Segoe UI Semibold" panose="020B0702040204020203" pitchFamily="34" charset="0"/>
                <a:cs typeface="Segoe UI Semibold" panose="020B0702040204020203" pitchFamily="34" charset="0"/>
              </a:rPr>
              <a:t>World Focuses on Our Differences</a:t>
            </a:r>
          </a:p>
        </p:txBody>
      </p:sp>
      <p:sp>
        <p:nvSpPr>
          <p:cNvPr id="3" name="Text Placeholder 2">
            <a:extLst>
              <a:ext uri="{FF2B5EF4-FFF2-40B4-BE49-F238E27FC236}">
                <a16:creationId xmlns:a16="http://schemas.microsoft.com/office/drawing/2014/main" id="{4AB27EA9-DD4F-6245-9D17-591DCE0A8ADA}"/>
              </a:ext>
            </a:extLst>
          </p:cNvPr>
          <p:cNvSpPr>
            <a:spLocks noGrp="1"/>
          </p:cNvSpPr>
          <p:nvPr>
            <p:ph type="body" idx="1"/>
          </p:nvPr>
        </p:nvSpPr>
        <p:spPr>
          <a:xfrm>
            <a:off x="581192" y="1602769"/>
            <a:ext cx="11029615" cy="3531598"/>
          </a:xfrm>
        </p:spPr>
        <p:txBody>
          <a:bodyPr>
            <a:noAutofit/>
          </a:bodyPr>
          <a:lstStyle/>
          <a:p>
            <a:pPr marL="287338" indent="-287338">
              <a:buFont typeface="Arial" panose="020B0604020202020204" pitchFamily="34" charset="0"/>
              <a:buChar char="•"/>
            </a:pPr>
            <a:r>
              <a:rPr lang="en-US" sz="4400" b="1" cap="none" dirty="0">
                <a:solidFill>
                  <a:schemeClr val="tx1"/>
                </a:solidFill>
                <a:latin typeface="Segoe UI Semilight" panose="020B0402040204020203" pitchFamily="34" charset="0"/>
                <a:cs typeface="Segoe UI Semilight" panose="020B0402040204020203" pitchFamily="34" charset="0"/>
              </a:rPr>
              <a:t>Wealth, education, social class, gender, race </a:t>
            </a:r>
          </a:p>
          <a:p>
            <a:pPr marL="287338" indent="-287338">
              <a:buFont typeface="Arial" panose="020B0604020202020204" pitchFamily="34" charset="0"/>
              <a:buChar char="•"/>
            </a:pPr>
            <a:r>
              <a:rPr lang="en-US" sz="4400" b="1" cap="none" dirty="0">
                <a:solidFill>
                  <a:schemeClr val="tx1"/>
                </a:solidFill>
                <a:latin typeface="Segoe UI Semilight" panose="020B0402040204020203" pitchFamily="34" charset="0"/>
                <a:cs typeface="Segoe UI Semilight" panose="020B0402040204020203" pitchFamily="34" charset="0"/>
              </a:rPr>
              <a:t>Comparing, commending, and condemning </a:t>
            </a:r>
            <a:r>
              <a:rPr lang="en-US" sz="4400" b="1" i="1" cap="none" dirty="0">
                <a:solidFill>
                  <a:schemeClr val="tx1"/>
                </a:solidFill>
                <a:latin typeface="Segoe UI Semilight" panose="020B0402040204020203" pitchFamily="34" charset="0"/>
                <a:cs typeface="Segoe UI Semilight" panose="020B0402040204020203" pitchFamily="34" charset="0"/>
              </a:rPr>
              <a:t>2 Corinthians 10:12</a:t>
            </a:r>
          </a:p>
          <a:p>
            <a:pPr marL="287338" indent="-287338">
              <a:buFont typeface="Arial" panose="020B0604020202020204" pitchFamily="34" charset="0"/>
              <a:buChar char="•"/>
            </a:pPr>
            <a:r>
              <a:rPr lang="en-US" sz="4400" b="1" cap="none" dirty="0">
                <a:solidFill>
                  <a:schemeClr val="tx1"/>
                </a:solidFill>
                <a:latin typeface="Segoe UI Semilight" panose="020B0402040204020203" pitchFamily="34" charset="0"/>
                <a:cs typeface="Segoe UI Semilight" panose="020B0402040204020203" pitchFamily="34" charset="0"/>
              </a:rPr>
              <a:t>Self-centered, destructive, and sinful</a:t>
            </a:r>
          </a:p>
        </p:txBody>
      </p:sp>
      <p:pic>
        <p:nvPicPr>
          <p:cNvPr id="4" name="Picture 3" descr="A close up of a logo&#10;&#10;Description automatically generated">
            <a:extLst>
              <a:ext uri="{FF2B5EF4-FFF2-40B4-BE49-F238E27FC236}">
                <a16:creationId xmlns:a16="http://schemas.microsoft.com/office/drawing/2014/main" id="{EE004063-2EC8-4A63-9B2E-90082B5A4A39}"/>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92722" y="6373029"/>
            <a:ext cx="308812" cy="386418"/>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5" name="Slide Number Placeholder 4">
            <a:extLst>
              <a:ext uri="{FF2B5EF4-FFF2-40B4-BE49-F238E27FC236}">
                <a16:creationId xmlns:a16="http://schemas.microsoft.com/office/drawing/2014/main" id="{939033AC-2222-4589-BF20-E86B42267F61}"/>
              </a:ext>
            </a:extLst>
          </p:cNvPr>
          <p:cNvSpPr>
            <a:spLocks noGrp="1"/>
          </p:cNvSpPr>
          <p:nvPr>
            <p:ph type="sldNum" sz="quarter" idx="12"/>
          </p:nvPr>
        </p:nvSpPr>
        <p:spPr/>
        <p:txBody>
          <a:bodyPr/>
          <a:lstStyle/>
          <a:p>
            <a:fld id="{3A98EE3D-8CD1-4C3F-BD1C-C98C9596463C}" type="slidenum">
              <a:rPr lang="en-US" sz="1200" smtClean="0">
                <a:solidFill>
                  <a:schemeClr val="tx1"/>
                </a:solidFill>
                <a:latin typeface="Segoe UI Semilight" panose="020B0402040204020203" pitchFamily="34" charset="0"/>
                <a:cs typeface="Segoe UI Semilight" panose="020B0402040204020203" pitchFamily="34" charset="0"/>
              </a:rPr>
              <a:t>2</a:t>
            </a:fld>
            <a:endParaRPr lang="en-US" sz="1200" dirty="0">
              <a:solidFill>
                <a:schemeClr val="tx1"/>
              </a:solidFill>
              <a:latin typeface="Segoe UI Semilight" panose="020B0402040204020203" pitchFamily="34" charset="0"/>
              <a:cs typeface="Segoe UI Semilight" panose="020B0402040204020203" pitchFamily="34" charset="0"/>
            </a:endParaRPr>
          </a:p>
        </p:txBody>
      </p:sp>
      <p:sp>
        <p:nvSpPr>
          <p:cNvPr id="6" name="TextBox 5">
            <a:extLst>
              <a:ext uri="{FF2B5EF4-FFF2-40B4-BE49-F238E27FC236}">
                <a16:creationId xmlns:a16="http://schemas.microsoft.com/office/drawing/2014/main" id="{139B98C2-3A6B-4A06-8031-2CA206538340}"/>
              </a:ext>
            </a:extLst>
          </p:cNvPr>
          <p:cNvSpPr txBox="1"/>
          <p:nvPr/>
        </p:nvSpPr>
        <p:spPr>
          <a:xfrm>
            <a:off x="1645920" y="5225143"/>
            <a:ext cx="9274629" cy="1107996"/>
          </a:xfrm>
          <a:prstGeom prst="rect">
            <a:avLst/>
          </a:prstGeom>
          <a:noFill/>
        </p:spPr>
        <p:txBody>
          <a:bodyPr wrap="square" rtlCol="0">
            <a:spAutoFit/>
          </a:bodyPr>
          <a:lstStyle/>
          <a:p>
            <a:pPr algn="ctr"/>
            <a:r>
              <a:rPr lang="en-US" sz="6600" spc="400" dirty="0">
                <a:solidFill>
                  <a:schemeClr val="bg1"/>
                </a:solidFill>
                <a:effectLst>
                  <a:outerShdw blurRad="38100" dist="38100" dir="2700000" algn="tl">
                    <a:srgbClr val="000000">
                      <a:alpha val="43137"/>
                    </a:srgbClr>
                  </a:outerShdw>
                </a:effectLst>
                <a:latin typeface="Segoe UI Semilight" panose="020B0402040204020203" pitchFamily="34" charset="0"/>
                <a:cs typeface="Segoe UI Semilight" panose="020B0402040204020203" pitchFamily="34" charset="0"/>
              </a:rPr>
              <a:t>Equality </a:t>
            </a:r>
            <a:r>
              <a:rPr lang="en-US" sz="5400" i="1" spc="400" dirty="0">
                <a:solidFill>
                  <a:schemeClr val="bg1"/>
                </a:solidFill>
                <a:effectLst>
                  <a:outerShdw blurRad="38100" dist="38100" dir="2700000" algn="tl">
                    <a:srgbClr val="000000">
                      <a:alpha val="43137"/>
                    </a:srgbClr>
                  </a:outerShdw>
                </a:effectLst>
                <a:latin typeface="Segoe UI Semilight" panose="020B0402040204020203" pitchFamily="34" charset="0"/>
                <a:cs typeface="Segoe UI Semilight" panose="020B0402040204020203" pitchFamily="34" charset="0"/>
              </a:rPr>
              <a:t>v.</a:t>
            </a:r>
            <a:r>
              <a:rPr lang="en-US" sz="6600" spc="400" dirty="0">
                <a:solidFill>
                  <a:schemeClr val="bg1"/>
                </a:solidFill>
                <a:effectLst>
                  <a:outerShdw blurRad="38100" dist="38100" dir="2700000" algn="tl">
                    <a:srgbClr val="000000">
                      <a:alpha val="43137"/>
                    </a:srgbClr>
                  </a:outerShdw>
                </a:effectLst>
                <a:latin typeface="Segoe UI Semilight" panose="020B0402040204020203" pitchFamily="34" charset="0"/>
                <a:cs typeface="Segoe UI Semilight" panose="020B0402040204020203" pitchFamily="34" charset="0"/>
              </a:rPr>
              <a:t> Equity</a:t>
            </a:r>
          </a:p>
        </p:txBody>
      </p:sp>
    </p:spTree>
    <p:extLst>
      <p:ext uri="{BB962C8B-B14F-4D97-AF65-F5344CB8AC3E}">
        <p14:creationId xmlns:p14="http://schemas.microsoft.com/office/powerpoint/2010/main" val="2079473874"/>
      </p:ext>
    </p:extLst>
  </p:cSld>
  <p:clrMapOvr>
    <a:masterClrMapping/>
  </p:clrMapOvr>
  <mc:AlternateContent xmlns:mc="http://schemas.openxmlformats.org/markup-compatibility/2006" xmlns:p14="http://schemas.microsoft.com/office/powerpoint/2010/main">
    <mc:Choice Requires="p14">
      <p:transition spd="slow" p14:dur="125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500"/>
                                        <p:tgtEl>
                                          <p:spTgt spid="6"/>
                                        </p:tgtEl>
                                      </p:cBhvr>
                                    </p:animEffect>
                                  </p:childTnLst>
                                </p:cTn>
                              </p:par>
                            </p:childTnLst>
                          </p:cTn>
                        </p:par>
                        <p:par>
                          <p:cTn id="15" fill="hold">
                            <p:stCondLst>
                              <p:cond delay="500"/>
                            </p:stCondLst>
                            <p:childTnLst>
                              <p:par>
                                <p:cTn id="16" presetID="47" presetClass="entr" presetSubtype="0" fill="hold" nodeType="afterEffect">
                                  <p:stCondLst>
                                    <p:cond delay="100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1" fill="hold">
                            <p:stCondLst>
                              <p:cond delay="2500"/>
                            </p:stCondLst>
                            <p:childTnLst>
                              <p:par>
                                <p:cTn id="22" presetID="47" presetClass="entr" presetSubtype="0" fill="hold" nodeType="afterEffect">
                                  <p:stCondLst>
                                    <p:cond delay="300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F6EF-906B-6B42-9DE3-1ACC6B1176DF}"/>
              </a:ext>
            </a:extLst>
          </p:cNvPr>
          <p:cNvSpPr>
            <a:spLocks noGrp="1"/>
          </p:cNvSpPr>
          <p:nvPr>
            <p:ph type="title"/>
          </p:nvPr>
        </p:nvSpPr>
        <p:spPr>
          <a:xfrm>
            <a:off x="1443567" y="1345474"/>
            <a:ext cx="9304867" cy="4245429"/>
          </a:xfrm>
        </p:spPr>
        <p:txBody>
          <a:bodyPr>
            <a:normAutofit/>
          </a:bodyPr>
          <a:lstStyle/>
          <a:p>
            <a:pPr defTabSz="412750" hangingPunct="0"/>
            <a:r>
              <a:rPr lang="en-US" sz="3600" kern="0" cap="none" spc="340" dirty="0">
                <a:solidFill>
                  <a:srgbClr val="FFFF00"/>
                </a:solidFill>
                <a:effectLst>
                  <a:outerShdw blurRad="38100" dist="38100" dir="2700000" algn="tl">
                    <a:srgbClr val="000000">
                      <a:alpha val="43137"/>
                    </a:srgbClr>
                  </a:outerShdw>
                </a:effectLst>
                <a:latin typeface="Segoe UI Semilight" panose="020B0402040204020203" pitchFamily="34" charset="0"/>
                <a:cs typeface="Segoe UI Semilight" panose="020B0402040204020203" pitchFamily="34" charset="0"/>
                <a:sym typeface="Bodoni SvtyTwo ITC TT-Book"/>
              </a:rPr>
              <a:t>Enter</a:t>
            </a:r>
            <a:r>
              <a:rPr lang="en-US" sz="3600" kern="0" cap="none" spc="340" dirty="0">
                <a:effectLst>
                  <a:outerShdw blurRad="38100" dist="38100" dir="2700000" algn="tl">
                    <a:srgbClr val="000000">
                      <a:alpha val="43137"/>
                    </a:srgbClr>
                  </a:outerShdw>
                </a:effectLst>
                <a:latin typeface="Segoe UI Semilight" panose="020B0402040204020203" pitchFamily="34" charset="0"/>
                <a:cs typeface="Segoe UI Semilight" panose="020B0402040204020203" pitchFamily="34" charset="0"/>
                <a:sym typeface="Bodoni SvtyTwo ITC TT-Book"/>
              </a:rPr>
              <a:t> by the narrow gate; for wide is the gate and broad is the way that leads to </a:t>
            </a:r>
            <a:r>
              <a:rPr lang="en-US" sz="3600" kern="0" cap="none" spc="340" dirty="0">
                <a:solidFill>
                  <a:srgbClr val="FFFF00"/>
                </a:solidFill>
                <a:effectLst>
                  <a:outerShdw blurRad="38100" dist="38100" dir="2700000" algn="tl">
                    <a:srgbClr val="000000">
                      <a:alpha val="43137"/>
                    </a:srgbClr>
                  </a:outerShdw>
                </a:effectLst>
                <a:latin typeface="Segoe UI Semilight" panose="020B0402040204020203" pitchFamily="34" charset="0"/>
                <a:cs typeface="Segoe UI Semilight" panose="020B0402040204020203" pitchFamily="34" charset="0"/>
                <a:sym typeface="Bodoni SvtyTwo ITC TT-Book"/>
              </a:rPr>
              <a:t>destruction</a:t>
            </a:r>
            <a:r>
              <a:rPr lang="en-US" sz="3600" kern="0" cap="none" spc="340" dirty="0">
                <a:effectLst>
                  <a:outerShdw blurRad="38100" dist="38100" dir="2700000" algn="tl">
                    <a:srgbClr val="000000">
                      <a:alpha val="43137"/>
                    </a:srgbClr>
                  </a:outerShdw>
                </a:effectLst>
                <a:latin typeface="Segoe UI Semilight" panose="020B0402040204020203" pitchFamily="34" charset="0"/>
                <a:cs typeface="Segoe UI Semilight" panose="020B0402040204020203" pitchFamily="34" charset="0"/>
                <a:sym typeface="Bodoni SvtyTwo ITC TT-Book"/>
              </a:rPr>
              <a:t>, and there are many who go in by it. Because narrow is the gate and difficult is the way which leads to </a:t>
            </a:r>
            <a:r>
              <a:rPr lang="en-US" sz="3600" kern="0" cap="none" spc="340" dirty="0">
                <a:solidFill>
                  <a:srgbClr val="FFFF00"/>
                </a:solidFill>
                <a:effectLst>
                  <a:outerShdw blurRad="38100" dist="38100" dir="2700000" algn="tl">
                    <a:srgbClr val="000000">
                      <a:alpha val="43137"/>
                    </a:srgbClr>
                  </a:outerShdw>
                </a:effectLst>
                <a:latin typeface="Segoe UI Semilight" panose="020B0402040204020203" pitchFamily="34" charset="0"/>
                <a:cs typeface="Segoe UI Semilight" panose="020B0402040204020203" pitchFamily="34" charset="0"/>
                <a:sym typeface="Bodoni SvtyTwo ITC TT-Book"/>
              </a:rPr>
              <a:t>life</a:t>
            </a:r>
            <a:r>
              <a:rPr lang="en-US" sz="3600" kern="0" cap="none" spc="340" dirty="0">
                <a:effectLst>
                  <a:outerShdw blurRad="38100" dist="38100" dir="2700000" algn="tl">
                    <a:srgbClr val="000000">
                      <a:alpha val="43137"/>
                    </a:srgbClr>
                  </a:outerShdw>
                </a:effectLst>
                <a:latin typeface="Segoe UI Semilight" panose="020B0402040204020203" pitchFamily="34" charset="0"/>
                <a:cs typeface="Segoe UI Semilight" panose="020B0402040204020203" pitchFamily="34" charset="0"/>
                <a:sym typeface="Bodoni SvtyTwo ITC TT-Book"/>
              </a:rPr>
              <a:t>, and there are few who find it </a:t>
            </a:r>
            <a:r>
              <a:rPr lang="en-US" sz="3600" i="1" kern="0" cap="none" spc="340" dirty="0">
                <a:effectLst>
                  <a:outerShdw blurRad="38100" dist="38100" dir="2700000" algn="tl">
                    <a:srgbClr val="000000">
                      <a:alpha val="43137"/>
                    </a:srgbClr>
                  </a:outerShdw>
                </a:effectLst>
                <a:latin typeface="Segoe UI Semilight" panose="020B0402040204020203" pitchFamily="34" charset="0"/>
                <a:cs typeface="Segoe UI Semilight" panose="020B0402040204020203" pitchFamily="34" charset="0"/>
                <a:sym typeface="Bodoni SvtyTwo ITC TT-Book"/>
              </a:rPr>
              <a:t>(Matthew 7:13–14).</a:t>
            </a:r>
          </a:p>
        </p:txBody>
      </p:sp>
      <p:sp>
        <p:nvSpPr>
          <p:cNvPr id="4" name="Slide Number Placeholder 3">
            <a:extLst>
              <a:ext uri="{FF2B5EF4-FFF2-40B4-BE49-F238E27FC236}">
                <a16:creationId xmlns:a16="http://schemas.microsoft.com/office/drawing/2014/main" id="{F483B931-4069-4F46-8DD0-9EA482D3B21E}"/>
              </a:ext>
            </a:extLst>
          </p:cNvPr>
          <p:cNvSpPr>
            <a:spLocks noGrp="1"/>
          </p:cNvSpPr>
          <p:nvPr>
            <p:ph type="sldNum" sz="quarter" idx="12"/>
          </p:nvPr>
        </p:nvSpPr>
        <p:spPr/>
        <p:txBody>
          <a:bodyPr/>
          <a:lstStyle/>
          <a:p>
            <a:fld id="{3A98EE3D-8CD1-4C3F-BD1C-C98C9596463C}" type="slidenum">
              <a:rPr lang="en-US" sz="1200">
                <a:solidFill>
                  <a:schemeClr val="tx1"/>
                </a:solidFill>
                <a:latin typeface="Segoe UI Semilight" panose="020B0402040204020203" pitchFamily="34" charset="0"/>
                <a:cs typeface="Segoe UI Semilight" panose="020B0402040204020203" pitchFamily="34" charset="0"/>
              </a:rPr>
              <a:pPr/>
              <a:t>3</a:t>
            </a:fld>
            <a:endParaRPr lang="en-US" sz="1200" dirty="0">
              <a:solidFill>
                <a:schemeClr val="tx1"/>
              </a:solidFill>
              <a:latin typeface="Segoe UI Semilight" panose="020B0402040204020203" pitchFamily="34" charset="0"/>
              <a:cs typeface="Segoe UI Semilight" panose="020B0402040204020203" pitchFamily="34" charset="0"/>
            </a:endParaRPr>
          </a:p>
        </p:txBody>
      </p:sp>
      <p:sp>
        <p:nvSpPr>
          <p:cNvPr id="7" name="TextBox 6">
            <a:extLst>
              <a:ext uri="{FF2B5EF4-FFF2-40B4-BE49-F238E27FC236}">
                <a16:creationId xmlns:a16="http://schemas.microsoft.com/office/drawing/2014/main" id="{CAB2D908-502D-4E34-BDDF-C9AF9BF03B67}"/>
              </a:ext>
            </a:extLst>
          </p:cNvPr>
          <p:cNvSpPr txBox="1"/>
          <p:nvPr/>
        </p:nvSpPr>
        <p:spPr>
          <a:xfrm>
            <a:off x="1763486" y="50798"/>
            <a:ext cx="3370217" cy="923330"/>
          </a:xfrm>
          <a:prstGeom prst="rect">
            <a:avLst/>
          </a:prstGeom>
          <a:noFill/>
        </p:spPr>
        <p:txBody>
          <a:bodyPr wrap="square" rtlCol="0">
            <a:spAutoFit/>
          </a:bodyPr>
          <a:lstStyle/>
          <a:p>
            <a:pPr algn="ctr"/>
            <a:r>
              <a:rPr lang="en-US" sz="5400" b="1" cap="small" spc="400" dirty="0">
                <a:latin typeface="Segoe UI Semilight" panose="020B0402040204020203" pitchFamily="34" charset="0"/>
                <a:cs typeface="Segoe UI Semilight" panose="020B0402040204020203" pitchFamily="34" charset="0"/>
              </a:rPr>
              <a:t>Equality?</a:t>
            </a:r>
          </a:p>
        </p:txBody>
      </p:sp>
      <p:sp>
        <p:nvSpPr>
          <p:cNvPr id="8" name="TextBox 7">
            <a:extLst>
              <a:ext uri="{FF2B5EF4-FFF2-40B4-BE49-F238E27FC236}">
                <a16:creationId xmlns:a16="http://schemas.microsoft.com/office/drawing/2014/main" id="{8F5CA9F4-0165-469C-8109-5D555EBB5940}"/>
              </a:ext>
            </a:extLst>
          </p:cNvPr>
          <p:cNvSpPr txBox="1"/>
          <p:nvPr/>
        </p:nvSpPr>
        <p:spPr>
          <a:xfrm>
            <a:off x="7067006" y="5865709"/>
            <a:ext cx="3020785" cy="923330"/>
          </a:xfrm>
          <a:prstGeom prst="rect">
            <a:avLst/>
          </a:prstGeom>
          <a:noFill/>
        </p:spPr>
        <p:txBody>
          <a:bodyPr wrap="square" rtlCol="0">
            <a:spAutoFit/>
          </a:bodyPr>
          <a:lstStyle/>
          <a:p>
            <a:pPr algn="ctr"/>
            <a:r>
              <a:rPr lang="en-US" sz="5400" b="1" cap="small" spc="400" dirty="0">
                <a:latin typeface="Segoe UI Semilight" panose="020B0402040204020203" pitchFamily="34" charset="0"/>
                <a:cs typeface="Segoe UI Semilight" panose="020B0402040204020203" pitchFamily="34" charset="0"/>
              </a:rPr>
              <a:t>Equity?</a:t>
            </a:r>
          </a:p>
        </p:txBody>
      </p:sp>
      <p:pic>
        <p:nvPicPr>
          <p:cNvPr id="9" name="Picture 8" descr="A close up of a logo&#10;&#10;Description automatically generated">
            <a:extLst>
              <a:ext uri="{FF2B5EF4-FFF2-40B4-BE49-F238E27FC236}">
                <a16:creationId xmlns:a16="http://schemas.microsoft.com/office/drawing/2014/main" id="{0707CD92-7DC6-4902-88ED-3E343A228824}"/>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92722" y="6373029"/>
            <a:ext cx="308812" cy="386418"/>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2435097111"/>
      </p:ext>
    </p:extLst>
  </p:cSld>
  <p:clrMapOvr>
    <a:masterClrMapping/>
  </p:clrMapOvr>
  <mc:AlternateContent xmlns:mc="http://schemas.openxmlformats.org/markup-compatibility/2006" xmlns:p14="http://schemas.microsoft.com/office/powerpoint/2010/main">
    <mc:Choice Requires="p14">
      <p:transition spd="slow" p14:dur="1250">
        <p:wipe/>
      </p:transition>
    </mc:Choice>
    <mc:Fallback xmlns="">
      <p:transition spd="slow">
        <p:wip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0D2F327-0A45-7949-9B67-5AD38677133F}"/>
              </a:ext>
            </a:extLst>
          </p:cNvPr>
          <p:cNvSpPr>
            <a:spLocks noGrp="1"/>
          </p:cNvSpPr>
          <p:nvPr>
            <p:ph type="title"/>
          </p:nvPr>
        </p:nvSpPr>
        <p:spPr>
          <a:xfrm>
            <a:off x="875211" y="2462345"/>
            <a:ext cx="4700616" cy="1933303"/>
          </a:xfrm>
        </p:spPr>
        <p:txBody>
          <a:bodyPr>
            <a:noAutofit/>
          </a:bodyPr>
          <a:lstStyle/>
          <a:p>
            <a:pPr algn="ctr">
              <a:spcBef>
                <a:spcPts val="600"/>
              </a:spcBef>
            </a:pPr>
            <a:r>
              <a:rPr lang="en-US" sz="6000" dirty="0">
                <a:solidFill>
                  <a:schemeClr val="tx1"/>
                </a:solidFill>
                <a:latin typeface="Segoe UI Semibold" panose="020B0702040204020203" pitchFamily="34" charset="0"/>
                <a:cs typeface="Segoe UI Semibold" panose="020B0702040204020203" pitchFamily="34" charset="0"/>
              </a:rPr>
              <a:t>Common</a:t>
            </a:r>
            <a:br>
              <a:rPr lang="en-US" sz="6000" dirty="0">
                <a:solidFill>
                  <a:schemeClr val="tx1"/>
                </a:solidFill>
                <a:latin typeface="Segoe UI Semibold" panose="020B0702040204020203" pitchFamily="34" charset="0"/>
                <a:cs typeface="Segoe UI Semibold" panose="020B0702040204020203" pitchFamily="34" charset="0"/>
              </a:rPr>
            </a:br>
            <a:r>
              <a:rPr lang="en-US" sz="6000" dirty="0">
                <a:solidFill>
                  <a:schemeClr val="tx1"/>
                </a:solidFill>
                <a:latin typeface="Segoe UI Semibold" panose="020B0702040204020203" pitchFamily="34" charset="0"/>
                <a:cs typeface="Segoe UI Semibold" panose="020B0702040204020203" pitchFamily="34" charset="0"/>
              </a:rPr>
              <a:t>to All</a:t>
            </a:r>
            <a:endParaRPr lang="en-US" sz="6000" b="1" i="1" cap="none" dirty="0">
              <a:solidFill>
                <a:schemeClr val="tx1"/>
              </a:solidFill>
              <a:latin typeface="Segoe UI Semibold" panose="020B0702040204020203" pitchFamily="34" charset="0"/>
              <a:cs typeface="Segoe UI Semibold" panose="020B0702040204020203" pitchFamily="34" charset="0"/>
            </a:endParaRPr>
          </a:p>
        </p:txBody>
      </p:sp>
      <p:sp>
        <p:nvSpPr>
          <p:cNvPr id="10" name="Text Placeholder 9">
            <a:extLst>
              <a:ext uri="{FF2B5EF4-FFF2-40B4-BE49-F238E27FC236}">
                <a16:creationId xmlns:a16="http://schemas.microsoft.com/office/drawing/2014/main" id="{8400AF68-FBA7-2C44-BB48-77A539765ED5}"/>
              </a:ext>
            </a:extLst>
          </p:cNvPr>
          <p:cNvSpPr>
            <a:spLocks noGrp="1"/>
          </p:cNvSpPr>
          <p:nvPr>
            <p:ph type="body" sz="quarter" idx="14"/>
          </p:nvPr>
        </p:nvSpPr>
        <p:spPr>
          <a:xfrm>
            <a:off x="6441897" y="1458136"/>
            <a:ext cx="5484495" cy="3941719"/>
          </a:xfrm>
        </p:spPr>
        <p:txBody>
          <a:bodyPr>
            <a:noAutofit/>
          </a:bodyPr>
          <a:lstStyle/>
          <a:p>
            <a:pPr>
              <a:spcBef>
                <a:spcPts val="1800"/>
              </a:spcBef>
              <a:spcAft>
                <a:spcPts val="0"/>
              </a:spcAft>
            </a:pPr>
            <a:r>
              <a:rPr lang="en-US" sz="4400" spc="-100" dirty="0">
                <a:solidFill>
                  <a:schemeClr val="tx1"/>
                </a:solidFill>
                <a:latin typeface="Segoe UI Semilight" panose="020B0402040204020203" pitchFamily="34" charset="0"/>
                <a:cs typeface="Segoe UI Semilight" panose="020B0402040204020203" pitchFamily="34" charset="0"/>
              </a:rPr>
              <a:t>Man or woman? </a:t>
            </a:r>
            <a:br>
              <a:rPr lang="en-US" sz="4400" spc="-100" dirty="0">
                <a:solidFill>
                  <a:schemeClr val="tx1"/>
                </a:solidFill>
                <a:latin typeface="Segoe UI Semilight" panose="020B0402040204020203" pitchFamily="34" charset="0"/>
                <a:cs typeface="Segoe UI Semilight" panose="020B0402040204020203" pitchFamily="34" charset="0"/>
              </a:rPr>
            </a:br>
            <a:r>
              <a:rPr lang="en-US" sz="4400" i="1" spc="-100" dirty="0">
                <a:solidFill>
                  <a:schemeClr val="tx1"/>
                </a:solidFill>
                <a:latin typeface="Segoe UI Semilight" panose="020B0402040204020203" pitchFamily="34" charset="0"/>
                <a:cs typeface="Segoe UI Semilight" panose="020B0402040204020203" pitchFamily="34" charset="0"/>
              </a:rPr>
              <a:t>1 Corinthians 11:11-12</a:t>
            </a:r>
          </a:p>
          <a:p>
            <a:pPr>
              <a:spcBef>
                <a:spcPts val="1800"/>
              </a:spcBef>
              <a:spcAft>
                <a:spcPts val="0"/>
              </a:spcAft>
            </a:pPr>
            <a:r>
              <a:rPr lang="en-US" sz="4400" spc="-100" dirty="0">
                <a:solidFill>
                  <a:schemeClr val="tx1"/>
                </a:solidFill>
                <a:latin typeface="Segoe UI Semilight" panose="020B0402040204020203" pitchFamily="34" charset="0"/>
                <a:cs typeface="Segoe UI Semilight" panose="020B0402040204020203" pitchFamily="34" charset="0"/>
              </a:rPr>
              <a:t>Another race?</a:t>
            </a:r>
            <a:br>
              <a:rPr lang="en-US" sz="4400" spc="-100" dirty="0">
                <a:solidFill>
                  <a:schemeClr val="tx1"/>
                </a:solidFill>
                <a:latin typeface="Segoe UI Semilight" panose="020B0402040204020203" pitchFamily="34" charset="0"/>
                <a:cs typeface="Segoe UI Semilight" panose="020B0402040204020203" pitchFamily="34" charset="0"/>
              </a:rPr>
            </a:br>
            <a:r>
              <a:rPr lang="en-US" sz="4400" i="1" spc="-100" dirty="0">
                <a:solidFill>
                  <a:schemeClr val="tx1"/>
                </a:solidFill>
                <a:latin typeface="Segoe UI Semilight" panose="020B0402040204020203" pitchFamily="34" charset="0"/>
                <a:cs typeface="Segoe UI Semilight" panose="020B0402040204020203" pitchFamily="34" charset="0"/>
              </a:rPr>
              <a:t>Acts 17:26</a:t>
            </a:r>
          </a:p>
          <a:p>
            <a:pPr>
              <a:spcBef>
                <a:spcPts val="1800"/>
              </a:spcBef>
              <a:spcAft>
                <a:spcPts val="0"/>
              </a:spcAft>
            </a:pPr>
            <a:r>
              <a:rPr lang="en-US" sz="4400" spc="-100" dirty="0">
                <a:solidFill>
                  <a:schemeClr val="tx1"/>
                </a:solidFill>
                <a:latin typeface="Segoe UI Semilight" panose="020B0402040204020203" pitchFamily="34" charset="0"/>
                <a:cs typeface="Segoe UI Semilight" panose="020B0402040204020203" pitchFamily="34" charset="0"/>
              </a:rPr>
              <a:t>Bill Gates? </a:t>
            </a:r>
            <a:r>
              <a:rPr lang="en-US" sz="4400" i="1" spc="-100" dirty="0">
                <a:solidFill>
                  <a:schemeClr val="tx1"/>
                </a:solidFill>
                <a:latin typeface="Segoe UI Semilight" panose="020B0402040204020203" pitchFamily="34" charset="0"/>
                <a:cs typeface="Segoe UI Semilight" panose="020B0402040204020203" pitchFamily="34" charset="0"/>
              </a:rPr>
              <a:t>Prov. 22:2</a:t>
            </a:r>
          </a:p>
        </p:txBody>
      </p:sp>
      <p:sp>
        <p:nvSpPr>
          <p:cNvPr id="2" name="Slide Number Placeholder 1">
            <a:extLst>
              <a:ext uri="{FF2B5EF4-FFF2-40B4-BE49-F238E27FC236}">
                <a16:creationId xmlns:a16="http://schemas.microsoft.com/office/drawing/2014/main" id="{78B645D3-1063-4FC0-A046-451E497B566F}"/>
              </a:ext>
            </a:extLst>
          </p:cNvPr>
          <p:cNvSpPr>
            <a:spLocks noGrp="1"/>
          </p:cNvSpPr>
          <p:nvPr>
            <p:ph type="sldNum" sz="quarter" idx="12"/>
          </p:nvPr>
        </p:nvSpPr>
        <p:spPr/>
        <p:txBody>
          <a:bodyPr vert="horz" lIns="91440" tIns="45720" rIns="91440" bIns="45720" rtlCol="0" anchor="ctr"/>
          <a:lstStyle/>
          <a:p>
            <a:fld id="{3A98EE3D-8CD1-4C3F-BD1C-C98C9596463C}" type="slidenum">
              <a:rPr lang="en-US" sz="1200">
                <a:solidFill>
                  <a:schemeClr val="tx1"/>
                </a:solidFill>
                <a:latin typeface="Segoe UI Semilight" panose="020B0402040204020203" pitchFamily="34" charset="0"/>
                <a:cs typeface="Segoe UI Semilight" panose="020B0402040204020203" pitchFamily="34" charset="0"/>
              </a:rPr>
              <a:pPr/>
              <a:t>4</a:t>
            </a:fld>
            <a:endParaRPr lang="en-US" sz="1200" dirty="0">
              <a:solidFill>
                <a:schemeClr val="tx1"/>
              </a:solidFill>
              <a:latin typeface="Segoe UI Semilight" panose="020B0402040204020203" pitchFamily="34" charset="0"/>
              <a:cs typeface="Segoe UI Semilight" panose="020B0402040204020203" pitchFamily="34" charset="0"/>
            </a:endParaRPr>
          </a:p>
        </p:txBody>
      </p:sp>
      <p:pic>
        <p:nvPicPr>
          <p:cNvPr id="6" name="Picture 5" descr="A close up of a logo&#10;&#10;Description automatically generated">
            <a:extLst>
              <a:ext uri="{FF2B5EF4-FFF2-40B4-BE49-F238E27FC236}">
                <a16:creationId xmlns:a16="http://schemas.microsoft.com/office/drawing/2014/main" id="{EA2564C9-5833-4841-9EC7-B14952779FCE}"/>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92722" y="6373029"/>
            <a:ext cx="308812" cy="386418"/>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617108373"/>
      </p:ext>
    </p:extLst>
  </p:cSld>
  <p:clrMapOvr>
    <a:masterClrMapping/>
  </p:clrMapOvr>
  <mc:AlternateContent xmlns:mc="http://schemas.openxmlformats.org/markup-compatibility/2006" xmlns:p14="http://schemas.microsoft.com/office/powerpoint/2010/main">
    <mc:Choice Requires="p14">
      <p:transition spd="slow" p14:dur="125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1000"/>
                                  </p:stCondLst>
                                  <p:childTnLst>
                                    <p:set>
                                      <p:cBhvr>
                                        <p:cTn id="12" dur="1" fill="hold">
                                          <p:stCondLst>
                                            <p:cond delay="0"/>
                                          </p:stCondLst>
                                        </p:cTn>
                                        <p:tgtEl>
                                          <p:spTgt spid="10">
                                            <p:txEl>
                                              <p:pRg st="0" end="0"/>
                                            </p:txEl>
                                          </p:spTgt>
                                        </p:tgtEl>
                                        <p:attrNameLst>
                                          <p:attrName>style.visibility</p:attrName>
                                        </p:attrNameLst>
                                      </p:cBhvr>
                                      <p:to>
                                        <p:strVal val="visible"/>
                                      </p:to>
                                    </p:set>
                                    <p:animEffect transition="in" filter="fade">
                                      <p:cBhvr>
                                        <p:cTn id="13" dur="1000"/>
                                        <p:tgtEl>
                                          <p:spTgt spid="10">
                                            <p:txEl>
                                              <p:pRg st="0" end="0"/>
                                            </p:txEl>
                                          </p:spTgt>
                                        </p:tgtEl>
                                      </p:cBhvr>
                                    </p:animEffect>
                                    <p:anim calcmode="lin" valueType="num">
                                      <p:cBhvr>
                                        <p:cTn id="14"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7" presetClass="entr" presetSubtype="0" fill="hold" nodeType="clickEffect">
                                  <p:stCondLst>
                                    <p:cond delay="0"/>
                                  </p:stCondLst>
                                  <p:childTnLst>
                                    <p:set>
                                      <p:cBhvr>
                                        <p:cTn id="19" dur="1" fill="hold">
                                          <p:stCondLst>
                                            <p:cond delay="0"/>
                                          </p:stCondLst>
                                        </p:cTn>
                                        <p:tgtEl>
                                          <p:spTgt spid="10">
                                            <p:txEl>
                                              <p:pRg st="1" end="1"/>
                                            </p:txEl>
                                          </p:spTgt>
                                        </p:tgtEl>
                                        <p:attrNameLst>
                                          <p:attrName>style.visibility</p:attrName>
                                        </p:attrNameLst>
                                      </p:cBhvr>
                                      <p:to>
                                        <p:strVal val="visible"/>
                                      </p:to>
                                    </p:set>
                                    <p:animEffect transition="in" filter="fade">
                                      <p:cBhvr>
                                        <p:cTn id="20" dur="1000"/>
                                        <p:tgtEl>
                                          <p:spTgt spid="10">
                                            <p:txEl>
                                              <p:pRg st="1" end="1"/>
                                            </p:txEl>
                                          </p:spTgt>
                                        </p:tgtEl>
                                      </p:cBhvr>
                                    </p:animEffect>
                                    <p:anim calcmode="lin" valueType="num">
                                      <p:cBhvr>
                                        <p:cTn id="21"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7" presetClass="entr" presetSubtype="0" fill="hold" nodeType="clickEffect">
                                  <p:stCondLst>
                                    <p:cond delay="0"/>
                                  </p:stCondLst>
                                  <p:childTnLst>
                                    <p:set>
                                      <p:cBhvr>
                                        <p:cTn id="26" dur="1" fill="hold">
                                          <p:stCondLst>
                                            <p:cond delay="0"/>
                                          </p:stCondLst>
                                        </p:cTn>
                                        <p:tgtEl>
                                          <p:spTgt spid="10">
                                            <p:txEl>
                                              <p:pRg st="2" end="2"/>
                                            </p:txEl>
                                          </p:spTgt>
                                        </p:tgtEl>
                                        <p:attrNameLst>
                                          <p:attrName>style.visibility</p:attrName>
                                        </p:attrNameLst>
                                      </p:cBhvr>
                                      <p:to>
                                        <p:strVal val="visible"/>
                                      </p:to>
                                    </p:set>
                                    <p:animEffect transition="in" filter="fade">
                                      <p:cBhvr>
                                        <p:cTn id="27" dur="1000"/>
                                        <p:tgtEl>
                                          <p:spTgt spid="10">
                                            <p:txEl>
                                              <p:pRg st="2" end="2"/>
                                            </p:txEl>
                                          </p:spTgt>
                                        </p:tgtEl>
                                      </p:cBhvr>
                                    </p:animEffect>
                                    <p:anim calcmode="lin" valueType="num">
                                      <p:cBhvr>
                                        <p:cTn id="28"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A group of stars in space&#10;&#10;Description automatically generated with low confidence">
            <a:extLst>
              <a:ext uri="{FF2B5EF4-FFF2-40B4-BE49-F238E27FC236}">
                <a16:creationId xmlns:a16="http://schemas.microsoft.com/office/drawing/2014/main" id="{4A1663CE-9A30-4472-AF69-108A6D4C176C}"/>
              </a:ext>
            </a:extLst>
          </p:cNvPr>
          <p:cNvPicPr>
            <a:picLocks noGrp="1" noChangeAspect="1"/>
          </p:cNvPicPr>
          <p:nvPr>
            <p:ph type="pic" sz="quarter" idx="13"/>
          </p:nvPr>
        </p:nvPicPr>
        <p:blipFill>
          <a:blip r:embed="rId2"/>
          <a:srcRect l="8011" r="8011"/>
          <a:stretch>
            <a:fillRect/>
          </a:stretch>
        </p:blipFill>
        <p:spPr/>
      </p:pic>
      <p:sp>
        <p:nvSpPr>
          <p:cNvPr id="3" name="Content Placeholder 2">
            <a:extLst>
              <a:ext uri="{FF2B5EF4-FFF2-40B4-BE49-F238E27FC236}">
                <a16:creationId xmlns:a16="http://schemas.microsoft.com/office/drawing/2014/main" id="{68F928CE-DC2E-43CE-9B05-CC24B5A62A99}"/>
              </a:ext>
            </a:extLst>
          </p:cNvPr>
          <p:cNvSpPr>
            <a:spLocks noGrp="1"/>
          </p:cNvSpPr>
          <p:nvPr>
            <p:ph idx="1"/>
          </p:nvPr>
        </p:nvSpPr>
        <p:spPr>
          <a:xfrm>
            <a:off x="6096000" y="2155371"/>
            <a:ext cx="5652092" cy="4036424"/>
          </a:xfrm>
        </p:spPr>
        <p:txBody>
          <a:bodyPr>
            <a:normAutofit/>
          </a:bodyPr>
          <a:lstStyle/>
          <a:p>
            <a:pPr>
              <a:spcBef>
                <a:spcPts val="1200"/>
              </a:spcBef>
              <a:spcAft>
                <a:spcPts val="0"/>
              </a:spcAft>
            </a:pPr>
            <a:r>
              <a:rPr lang="en-US" sz="4200" b="1" dirty="0">
                <a:solidFill>
                  <a:schemeClr val="tx1"/>
                </a:solidFill>
                <a:latin typeface="Segoe UI Semilight" panose="020B0402040204020203" pitchFamily="34" charset="0"/>
                <a:cs typeface="Segoe UI Semilight" panose="020B0402040204020203" pitchFamily="34" charset="0"/>
              </a:rPr>
              <a:t>Life, </a:t>
            </a:r>
            <a:r>
              <a:rPr lang="en-US" sz="4200" b="1" i="1" dirty="0">
                <a:solidFill>
                  <a:schemeClr val="tx1"/>
                </a:solidFill>
                <a:latin typeface="Segoe UI Semilight" panose="020B0402040204020203" pitchFamily="34" charset="0"/>
                <a:cs typeface="Segoe UI Semilight" panose="020B0402040204020203" pitchFamily="34" charset="0"/>
              </a:rPr>
              <a:t>Acts 17:25</a:t>
            </a:r>
          </a:p>
          <a:p>
            <a:pPr marL="324000" lvl="1" indent="0">
              <a:spcBef>
                <a:spcPts val="1200"/>
              </a:spcBef>
              <a:spcAft>
                <a:spcPts val="0"/>
              </a:spcAft>
              <a:buNone/>
            </a:pPr>
            <a:r>
              <a:rPr lang="en-US" sz="4000" b="1" i="1" dirty="0">
                <a:solidFill>
                  <a:schemeClr val="tx1"/>
                </a:solidFill>
                <a:latin typeface="Segoe UI Semilight" panose="020B0402040204020203" pitchFamily="34" charset="0"/>
                <a:cs typeface="Segoe UI Semilight" panose="020B0402040204020203" pitchFamily="34" charset="0"/>
              </a:rPr>
              <a:t>-Gen. 1:28-29; 3:21; 9:3</a:t>
            </a:r>
          </a:p>
          <a:p>
            <a:pPr>
              <a:spcBef>
                <a:spcPts val="1200"/>
              </a:spcBef>
              <a:spcAft>
                <a:spcPts val="0"/>
              </a:spcAft>
            </a:pPr>
            <a:r>
              <a:rPr lang="en-US" sz="4200" b="1" dirty="0">
                <a:solidFill>
                  <a:schemeClr val="tx1"/>
                </a:solidFill>
                <a:latin typeface="Segoe UI Semilight" panose="020B0402040204020203" pitchFamily="34" charset="0"/>
                <a:cs typeface="Segoe UI Semilight" panose="020B0402040204020203" pitchFamily="34" charset="0"/>
              </a:rPr>
              <a:t>We all benefit from God’s goodness,</a:t>
            </a:r>
            <a:br>
              <a:rPr lang="en-US" sz="4200" b="1" dirty="0">
                <a:solidFill>
                  <a:schemeClr val="tx1"/>
                </a:solidFill>
                <a:latin typeface="Segoe UI Semilight" panose="020B0402040204020203" pitchFamily="34" charset="0"/>
                <a:cs typeface="Segoe UI Semilight" panose="020B0402040204020203" pitchFamily="34" charset="0"/>
              </a:rPr>
            </a:br>
            <a:r>
              <a:rPr lang="en-US" sz="4200" b="1" i="1" dirty="0">
                <a:solidFill>
                  <a:schemeClr val="tx1"/>
                </a:solidFill>
                <a:latin typeface="Segoe UI Semilight" panose="020B0402040204020203" pitchFamily="34" charset="0"/>
                <a:cs typeface="Segoe UI Semilight" panose="020B0402040204020203" pitchFamily="34" charset="0"/>
              </a:rPr>
              <a:t>Acts 14:17; 17:28</a:t>
            </a:r>
          </a:p>
        </p:txBody>
      </p:sp>
      <p:sp>
        <p:nvSpPr>
          <p:cNvPr id="4" name="Slide Number Placeholder 3">
            <a:extLst>
              <a:ext uri="{FF2B5EF4-FFF2-40B4-BE49-F238E27FC236}">
                <a16:creationId xmlns:a16="http://schemas.microsoft.com/office/drawing/2014/main" id="{F715ECF2-5D80-404A-BFE0-CAFACBE84C01}"/>
              </a:ext>
            </a:extLst>
          </p:cNvPr>
          <p:cNvSpPr>
            <a:spLocks noGrp="1"/>
          </p:cNvSpPr>
          <p:nvPr>
            <p:ph type="sldNum" sz="quarter" idx="12"/>
          </p:nvPr>
        </p:nvSpPr>
        <p:spPr/>
        <p:txBody>
          <a:bodyPr vert="horz" lIns="91440" tIns="45720" rIns="91440" bIns="45720" rtlCol="0" anchor="ctr"/>
          <a:lstStyle/>
          <a:p>
            <a:fld id="{3A98EE3D-8CD1-4C3F-BD1C-C98C9596463C}" type="slidenum">
              <a:rPr lang="en-US" sz="1200">
                <a:solidFill>
                  <a:schemeClr val="tx1"/>
                </a:solidFill>
                <a:latin typeface="Segoe UI Semilight" panose="020B0402040204020203" pitchFamily="34" charset="0"/>
                <a:cs typeface="Segoe UI Semilight" panose="020B0402040204020203" pitchFamily="34" charset="0"/>
              </a:rPr>
              <a:pPr/>
              <a:t>5</a:t>
            </a:fld>
            <a:endParaRPr lang="en-US" sz="1200" dirty="0">
              <a:solidFill>
                <a:schemeClr val="tx1"/>
              </a:solidFill>
              <a:latin typeface="Segoe UI Semilight" panose="020B0402040204020203" pitchFamily="34" charset="0"/>
              <a:cs typeface="Segoe UI Semilight" panose="020B0402040204020203" pitchFamily="34" charset="0"/>
            </a:endParaRPr>
          </a:p>
        </p:txBody>
      </p:sp>
      <p:sp>
        <p:nvSpPr>
          <p:cNvPr id="5" name="Title 4">
            <a:extLst>
              <a:ext uri="{FF2B5EF4-FFF2-40B4-BE49-F238E27FC236}">
                <a16:creationId xmlns:a16="http://schemas.microsoft.com/office/drawing/2014/main" id="{1D066396-26C7-4159-AF28-464278ED0554}"/>
              </a:ext>
            </a:extLst>
          </p:cNvPr>
          <p:cNvSpPr>
            <a:spLocks noGrp="1"/>
          </p:cNvSpPr>
          <p:nvPr>
            <p:ph type="title"/>
          </p:nvPr>
        </p:nvSpPr>
        <p:spPr>
          <a:xfrm>
            <a:off x="6096000" y="484970"/>
            <a:ext cx="5652092" cy="1670399"/>
          </a:xfrm>
        </p:spPr>
        <p:txBody>
          <a:bodyPr>
            <a:normAutofit/>
          </a:bodyPr>
          <a:lstStyle/>
          <a:p>
            <a:r>
              <a:rPr lang="en-US" sz="5000" cap="small" spc="-100" dirty="0">
                <a:solidFill>
                  <a:schemeClr val="tx1"/>
                </a:solidFill>
                <a:latin typeface="Segoe UI Semibold" panose="020B0702040204020203" pitchFamily="34" charset="0"/>
                <a:cs typeface="Segoe UI Semibold" panose="020B0702040204020203" pitchFamily="34" charset="0"/>
              </a:rPr>
              <a:t>God Created Us All</a:t>
            </a:r>
            <a:br>
              <a:rPr lang="en-US" sz="4800" cap="none" dirty="0">
                <a:solidFill>
                  <a:schemeClr val="tx1"/>
                </a:solidFill>
                <a:latin typeface="Segoe UI Semibold" panose="020B0702040204020203" pitchFamily="34" charset="0"/>
                <a:cs typeface="Segoe UI Semibold" panose="020B0702040204020203" pitchFamily="34" charset="0"/>
              </a:rPr>
            </a:br>
            <a:r>
              <a:rPr lang="en-US" sz="4200" i="1" cap="none" spc="-100" dirty="0">
                <a:solidFill>
                  <a:schemeClr val="tx1"/>
                </a:solidFill>
                <a:latin typeface="Segoe UI Semilight" panose="020B0402040204020203" pitchFamily="34" charset="0"/>
                <a:cs typeface="Segoe UI Semilight" panose="020B0402040204020203" pitchFamily="34" charset="0"/>
              </a:rPr>
              <a:t>Gen. 1:1, 26-27; 2:7, 21-23</a:t>
            </a:r>
            <a:endParaRPr lang="en-US" sz="4200" cap="none" spc="-100" dirty="0">
              <a:solidFill>
                <a:schemeClr val="tx1"/>
              </a:solidFill>
              <a:latin typeface="Segoe UI Semilight" panose="020B0402040204020203" pitchFamily="34" charset="0"/>
              <a:cs typeface="Segoe UI Semilight" panose="020B0402040204020203" pitchFamily="34" charset="0"/>
            </a:endParaRPr>
          </a:p>
        </p:txBody>
      </p:sp>
      <p:pic>
        <p:nvPicPr>
          <p:cNvPr id="9" name="Picture 8" descr="A close up of a logo&#10;&#10;Description automatically generated">
            <a:extLst>
              <a:ext uri="{FF2B5EF4-FFF2-40B4-BE49-F238E27FC236}">
                <a16:creationId xmlns:a16="http://schemas.microsoft.com/office/drawing/2014/main" id="{5D467E69-AF15-4FFD-8B6D-04CDEF624D75}"/>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92722" y="6373029"/>
            <a:ext cx="308812" cy="386418"/>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4017001502"/>
      </p:ext>
    </p:extLst>
  </p:cSld>
  <p:clrMapOvr>
    <a:masterClrMapping/>
  </p:clrMapOvr>
  <mc:AlternateContent xmlns:mc="http://schemas.openxmlformats.org/markup-compatibility/2006" xmlns:p14="http://schemas.microsoft.com/office/powerpoint/2010/main">
    <mc:Choice Requires="p14">
      <p:transition spd="slow" p14:dur="125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2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3000"/>
                            </p:stCondLst>
                            <p:childTnLst>
                              <p:par>
                                <p:cTn id="11" presetID="47" presetClass="entr" presetSubtype="0" fill="hold" nodeType="afterEffect">
                                  <p:stCondLst>
                                    <p:cond delay="50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7"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Placeholder 1">
            <a:extLst>
              <a:ext uri="{FF2B5EF4-FFF2-40B4-BE49-F238E27FC236}">
                <a16:creationId xmlns:a16="http://schemas.microsoft.com/office/drawing/2014/main" id="{D6BCF107-06E7-484E-8320-0DF637688EEE}"/>
              </a:ext>
            </a:extLst>
          </p:cNvPr>
          <p:cNvSpPr>
            <a:spLocks noGrp="1"/>
          </p:cNvSpPr>
          <p:nvPr>
            <p:ph type="body" idx="1"/>
          </p:nvPr>
        </p:nvSpPr>
        <p:spPr>
          <a:xfrm>
            <a:off x="470262" y="2357752"/>
            <a:ext cx="4976949" cy="921657"/>
          </a:xfrm>
        </p:spPr>
        <p:txBody>
          <a:bodyPr/>
          <a:lstStyle/>
          <a:p>
            <a:r>
              <a:rPr lang="en-US" sz="4400" dirty="0">
                <a:solidFill>
                  <a:schemeClr val="accent1">
                    <a:lumMod val="50000"/>
                  </a:schemeClr>
                </a:solidFill>
                <a:latin typeface="Segoe UI Semibold" panose="020B0702040204020203" pitchFamily="34" charset="0"/>
                <a:cs typeface="Segoe UI Semibold" panose="020B0702040204020203" pitchFamily="34" charset="0"/>
              </a:rPr>
              <a:t>Common to All</a:t>
            </a:r>
          </a:p>
        </p:txBody>
      </p:sp>
      <p:pic>
        <p:nvPicPr>
          <p:cNvPr id="12" name="Picture Placeholder 11" descr="A group of people posing for a photo&#10;&#10;Description automatically generated with medium confidence">
            <a:extLst>
              <a:ext uri="{FF2B5EF4-FFF2-40B4-BE49-F238E27FC236}">
                <a16:creationId xmlns:a16="http://schemas.microsoft.com/office/drawing/2014/main" id="{E33F6B8C-4D7A-4671-8259-60EBF5EA61CC}"/>
              </a:ext>
            </a:extLst>
          </p:cNvPr>
          <p:cNvPicPr>
            <a:picLocks noGrp="1" noChangeAspect="1"/>
          </p:cNvPicPr>
          <p:nvPr>
            <p:ph sz="half" idx="2"/>
          </p:nvPr>
        </p:nvPicPr>
        <p:blipFill rotWithShape="1">
          <a:blip r:embed="rId2"/>
          <a:srcRect t="22871" r="3" b="5446"/>
          <a:stretch/>
        </p:blipFill>
        <p:spPr>
          <a:xfrm>
            <a:off x="230128" y="3401259"/>
            <a:ext cx="5457216" cy="2445004"/>
          </a:xfrm>
          <a:noFill/>
        </p:spPr>
      </p:pic>
      <p:sp>
        <p:nvSpPr>
          <p:cNvPr id="19" name="Text Placeholder 3">
            <a:extLst>
              <a:ext uri="{FF2B5EF4-FFF2-40B4-BE49-F238E27FC236}">
                <a16:creationId xmlns:a16="http://schemas.microsoft.com/office/drawing/2014/main" id="{843FA070-7E2A-4C4C-B967-130A812DC124}"/>
              </a:ext>
            </a:extLst>
          </p:cNvPr>
          <p:cNvSpPr>
            <a:spLocks noGrp="1"/>
          </p:cNvSpPr>
          <p:nvPr>
            <p:ph type="body" sz="quarter" idx="3"/>
          </p:nvPr>
        </p:nvSpPr>
        <p:spPr>
          <a:xfrm>
            <a:off x="6604002" y="2357752"/>
            <a:ext cx="4757483" cy="921657"/>
          </a:xfrm>
        </p:spPr>
        <p:txBody>
          <a:bodyPr/>
          <a:lstStyle/>
          <a:p>
            <a:r>
              <a:rPr lang="en-US" sz="4800" cap="small" dirty="0">
                <a:solidFill>
                  <a:schemeClr val="tx1"/>
                </a:solidFill>
                <a:latin typeface="Segoe UI Semibold" panose="020B0702040204020203" pitchFamily="34" charset="0"/>
                <a:cs typeface="Segoe UI Semibold" panose="020B0702040204020203" pitchFamily="34" charset="0"/>
              </a:rPr>
              <a:t>Image of God</a:t>
            </a:r>
          </a:p>
        </p:txBody>
      </p:sp>
      <p:sp>
        <p:nvSpPr>
          <p:cNvPr id="3" name="Content Placeholder 2">
            <a:extLst>
              <a:ext uri="{FF2B5EF4-FFF2-40B4-BE49-F238E27FC236}">
                <a16:creationId xmlns:a16="http://schemas.microsoft.com/office/drawing/2014/main" id="{68F928CE-DC2E-43CE-9B05-CC24B5A62A99}"/>
              </a:ext>
            </a:extLst>
          </p:cNvPr>
          <p:cNvSpPr>
            <a:spLocks noGrp="1"/>
          </p:cNvSpPr>
          <p:nvPr>
            <p:ph sz="quarter" idx="4"/>
          </p:nvPr>
        </p:nvSpPr>
        <p:spPr>
          <a:xfrm>
            <a:off x="6604001" y="3523046"/>
            <a:ext cx="4757484" cy="2598354"/>
          </a:xfrm>
        </p:spPr>
        <p:txBody>
          <a:bodyPr anchor="t">
            <a:noAutofit/>
          </a:bodyPr>
          <a:lstStyle/>
          <a:p>
            <a:pPr marL="0" indent="0">
              <a:spcBef>
                <a:spcPts val="1200"/>
              </a:spcBef>
              <a:spcAft>
                <a:spcPts val="0"/>
              </a:spcAft>
              <a:buNone/>
            </a:pPr>
            <a:r>
              <a:rPr lang="en-US" sz="4000" b="1" i="1" dirty="0">
                <a:solidFill>
                  <a:schemeClr val="tx1"/>
                </a:solidFill>
                <a:latin typeface="Segoe UI Semilight" panose="020B0402040204020203" pitchFamily="34" charset="0"/>
                <a:cs typeface="Segoe UI Semilight" panose="020B0402040204020203" pitchFamily="34" charset="0"/>
              </a:rPr>
              <a:t>Genesis 1:27</a:t>
            </a:r>
          </a:p>
          <a:p>
            <a:pPr marL="0" indent="0">
              <a:spcBef>
                <a:spcPts val="1200"/>
              </a:spcBef>
              <a:spcAft>
                <a:spcPts val="0"/>
              </a:spcAft>
              <a:buNone/>
            </a:pPr>
            <a:r>
              <a:rPr lang="en-US" sz="4000" b="1" i="1" dirty="0">
                <a:solidFill>
                  <a:schemeClr val="tx1"/>
                </a:solidFill>
                <a:latin typeface="Segoe UI Semilight" panose="020B0402040204020203" pitchFamily="34" charset="0"/>
                <a:cs typeface="Segoe UI Semilight" panose="020B0402040204020203" pitchFamily="34" charset="0"/>
              </a:rPr>
              <a:t>1 Samuel 16:7</a:t>
            </a:r>
          </a:p>
        </p:txBody>
      </p:sp>
      <p:sp>
        <p:nvSpPr>
          <p:cNvPr id="4" name="Slide Number Placeholder 3">
            <a:extLst>
              <a:ext uri="{FF2B5EF4-FFF2-40B4-BE49-F238E27FC236}">
                <a16:creationId xmlns:a16="http://schemas.microsoft.com/office/drawing/2014/main" id="{F715ECF2-5D80-404A-BFE0-CAFACBE84C01}"/>
              </a:ext>
            </a:extLst>
          </p:cNvPr>
          <p:cNvSpPr>
            <a:spLocks noGrp="1"/>
          </p:cNvSpPr>
          <p:nvPr>
            <p:ph type="sldNum" sz="quarter" idx="12"/>
          </p:nvPr>
        </p:nvSpPr>
        <p:spPr>
          <a:xfrm>
            <a:off x="10558300" y="6423914"/>
            <a:ext cx="1052510" cy="365125"/>
          </a:xfrm>
        </p:spPr>
        <p:txBody>
          <a:bodyPr vert="horz" lIns="91440" tIns="45720" rIns="91440" bIns="45720" rtlCol="0" anchor="ctr"/>
          <a:lstStyle/>
          <a:p>
            <a:fld id="{3A98EE3D-8CD1-4C3F-BD1C-C98C9596463C}" type="slidenum">
              <a:rPr lang="en-US" sz="1200">
                <a:solidFill>
                  <a:schemeClr val="tx1"/>
                </a:solidFill>
                <a:latin typeface="Segoe UI Semilight" panose="020B0402040204020203" pitchFamily="34" charset="0"/>
                <a:cs typeface="Segoe UI Semilight" panose="020B0402040204020203" pitchFamily="34" charset="0"/>
              </a:rPr>
              <a:pPr/>
              <a:t>6</a:t>
            </a:fld>
            <a:endParaRPr lang="en-US" sz="1200">
              <a:solidFill>
                <a:schemeClr val="tx1"/>
              </a:solidFill>
              <a:latin typeface="Segoe UI Semilight" panose="020B0402040204020203" pitchFamily="34" charset="0"/>
              <a:cs typeface="Segoe UI Semilight" panose="020B0402040204020203" pitchFamily="34" charset="0"/>
            </a:endParaRPr>
          </a:p>
        </p:txBody>
      </p:sp>
      <p:sp>
        <p:nvSpPr>
          <p:cNvPr id="5" name="Title 4">
            <a:extLst>
              <a:ext uri="{FF2B5EF4-FFF2-40B4-BE49-F238E27FC236}">
                <a16:creationId xmlns:a16="http://schemas.microsoft.com/office/drawing/2014/main" id="{1D066396-26C7-4159-AF28-464278ED0554}"/>
              </a:ext>
            </a:extLst>
          </p:cNvPr>
          <p:cNvSpPr>
            <a:spLocks noGrp="1"/>
          </p:cNvSpPr>
          <p:nvPr>
            <p:ph type="title"/>
          </p:nvPr>
        </p:nvSpPr>
        <p:spPr>
          <a:xfrm>
            <a:off x="581192" y="653143"/>
            <a:ext cx="10620208" cy="921657"/>
          </a:xfrm>
        </p:spPr>
        <p:txBody>
          <a:bodyPr anchor="t">
            <a:noAutofit/>
          </a:bodyPr>
          <a:lstStyle/>
          <a:p>
            <a:pPr>
              <a:lnSpc>
                <a:spcPct val="90000"/>
              </a:lnSpc>
            </a:pPr>
            <a:r>
              <a:rPr lang="en-US" sz="5000" i="1" cap="small" spc="400" dirty="0">
                <a:solidFill>
                  <a:schemeClr val="tx1"/>
                </a:solidFill>
                <a:latin typeface="Segoe UI Semibold" panose="020B0702040204020203" pitchFamily="34" charset="0"/>
                <a:cs typeface="Segoe UI Semibold" panose="020B0702040204020203" pitchFamily="34" charset="0"/>
              </a:rPr>
              <a:t>Inherently Equal Before God</a:t>
            </a:r>
          </a:p>
        </p:txBody>
      </p:sp>
      <p:pic>
        <p:nvPicPr>
          <p:cNvPr id="18" name="Picture 17" descr="A close up of a logo&#10;&#10;Description automatically generated">
            <a:extLst>
              <a:ext uri="{FF2B5EF4-FFF2-40B4-BE49-F238E27FC236}">
                <a16:creationId xmlns:a16="http://schemas.microsoft.com/office/drawing/2014/main" id="{754FAE9D-D918-4896-B507-929AE574CEC0}"/>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92722" y="6373029"/>
            <a:ext cx="308812" cy="386418"/>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10" name="Rectangle 9">
            <a:extLst>
              <a:ext uri="{FF2B5EF4-FFF2-40B4-BE49-F238E27FC236}">
                <a16:creationId xmlns:a16="http://schemas.microsoft.com/office/drawing/2014/main" id="{8320BEEE-5CAB-47B8-A6D8-CDC7CEA2F6C4}"/>
              </a:ext>
            </a:extLst>
          </p:cNvPr>
          <p:cNvSpPr/>
          <p:nvPr/>
        </p:nvSpPr>
        <p:spPr>
          <a:xfrm>
            <a:off x="5355771" y="2081215"/>
            <a:ext cx="1248230" cy="557481"/>
          </a:xfrm>
          <a:prstGeom prst="rect">
            <a:avLst/>
          </a:prstGeom>
          <a:solidFill>
            <a:srgbClr val="E747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spc="400" dirty="0">
                <a:solidFill>
                  <a:schemeClr val="tx1"/>
                </a:solidFill>
                <a:latin typeface="Segoe UI Semibold" panose="020B0702040204020203" pitchFamily="34" charset="0"/>
                <a:cs typeface="Segoe UI Semibold" panose="020B0702040204020203" pitchFamily="34" charset="0"/>
              </a:rPr>
              <a:t>ALL</a:t>
            </a:r>
          </a:p>
        </p:txBody>
      </p:sp>
    </p:spTree>
    <p:extLst>
      <p:ext uri="{BB962C8B-B14F-4D97-AF65-F5344CB8AC3E}">
        <p14:creationId xmlns:p14="http://schemas.microsoft.com/office/powerpoint/2010/main" val="139943218"/>
      </p:ext>
    </p:extLst>
  </p:cSld>
  <p:clrMapOvr>
    <a:masterClrMapping/>
  </p:clrMapOvr>
  <mc:AlternateContent xmlns:mc="http://schemas.openxmlformats.org/markup-compatibility/2006" xmlns:p14="http://schemas.microsoft.com/office/powerpoint/2010/main">
    <mc:Choice Requires="p14">
      <p:transition spd="slow" p14:dur="125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300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fade">
                                      <p:cBhvr>
                                        <p:cTn id="7" dur="1000"/>
                                        <p:tgtEl>
                                          <p:spTgt spid="19">
                                            <p:txEl>
                                              <p:pRg st="0" end="0"/>
                                            </p:txEl>
                                          </p:spTgt>
                                        </p:tgtEl>
                                      </p:cBhvr>
                                    </p:animEffect>
                                    <p:anim calcmode="lin" valueType="num">
                                      <p:cBhvr>
                                        <p:cTn id="8" dur="1000" fill="hold"/>
                                        <p:tgtEl>
                                          <p:spTgt spid="1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9">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4000"/>
                            </p:stCondLst>
                            <p:childTnLst>
                              <p:par>
                                <p:cTn id="11" presetID="47" presetClass="entr" presetSubtype="0" fill="hold" nodeType="afterEffect">
                                  <p:stCondLst>
                                    <p:cond delay="100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6000"/>
                            </p:stCondLst>
                            <p:childTnLst>
                              <p:par>
                                <p:cTn id="17" presetID="47" presetClass="entr" presetSubtype="0" fill="hold" nodeType="afterEffect">
                                  <p:stCondLst>
                                    <p:cond delay="200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Placeholder 1">
            <a:extLst>
              <a:ext uri="{FF2B5EF4-FFF2-40B4-BE49-F238E27FC236}">
                <a16:creationId xmlns:a16="http://schemas.microsoft.com/office/drawing/2014/main" id="{D6BCF107-06E7-484E-8320-0DF637688EEE}"/>
              </a:ext>
            </a:extLst>
          </p:cNvPr>
          <p:cNvSpPr>
            <a:spLocks noGrp="1"/>
          </p:cNvSpPr>
          <p:nvPr>
            <p:ph type="body" idx="1"/>
          </p:nvPr>
        </p:nvSpPr>
        <p:spPr>
          <a:xfrm>
            <a:off x="470262" y="2357752"/>
            <a:ext cx="4976949" cy="766971"/>
          </a:xfrm>
        </p:spPr>
        <p:txBody>
          <a:bodyPr/>
          <a:lstStyle/>
          <a:p>
            <a:r>
              <a:rPr lang="en-US" sz="4400" dirty="0">
                <a:solidFill>
                  <a:schemeClr val="accent1">
                    <a:lumMod val="50000"/>
                  </a:schemeClr>
                </a:solidFill>
                <a:latin typeface="Segoe UI Semibold" panose="020B0702040204020203" pitchFamily="34" charset="0"/>
                <a:cs typeface="Segoe UI Semibold" panose="020B0702040204020203" pitchFamily="34" charset="0"/>
              </a:rPr>
              <a:t>Common to All</a:t>
            </a:r>
          </a:p>
        </p:txBody>
      </p:sp>
      <p:pic>
        <p:nvPicPr>
          <p:cNvPr id="12" name="Picture Placeholder 11" descr="A group of people posing for a photo&#10;&#10;Description automatically generated with medium confidence">
            <a:extLst>
              <a:ext uri="{FF2B5EF4-FFF2-40B4-BE49-F238E27FC236}">
                <a16:creationId xmlns:a16="http://schemas.microsoft.com/office/drawing/2014/main" id="{E33F6B8C-4D7A-4671-8259-60EBF5EA61CC}"/>
              </a:ext>
            </a:extLst>
          </p:cNvPr>
          <p:cNvPicPr>
            <a:picLocks noGrp="1" noChangeAspect="1"/>
          </p:cNvPicPr>
          <p:nvPr>
            <p:ph sz="half" idx="2"/>
          </p:nvPr>
        </p:nvPicPr>
        <p:blipFill rotWithShape="1">
          <a:blip r:embed="rId2"/>
          <a:srcRect t="22871" r="3" b="5446"/>
          <a:stretch/>
        </p:blipFill>
        <p:spPr>
          <a:xfrm>
            <a:off x="230128" y="3401259"/>
            <a:ext cx="5457216" cy="2445004"/>
          </a:xfrm>
          <a:noFill/>
        </p:spPr>
      </p:pic>
      <p:sp>
        <p:nvSpPr>
          <p:cNvPr id="3" name="Content Placeholder 2">
            <a:extLst>
              <a:ext uri="{FF2B5EF4-FFF2-40B4-BE49-F238E27FC236}">
                <a16:creationId xmlns:a16="http://schemas.microsoft.com/office/drawing/2014/main" id="{68F928CE-DC2E-43CE-9B05-CC24B5A62A99}"/>
              </a:ext>
            </a:extLst>
          </p:cNvPr>
          <p:cNvSpPr>
            <a:spLocks noGrp="1"/>
          </p:cNvSpPr>
          <p:nvPr>
            <p:ph sz="quarter" idx="4"/>
          </p:nvPr>
        </p:nvSpPr>
        <p:spPr>
          <a:xfrm>
            <a:off x="6604001" y="3540034"/>
            <a:ext cx="4757484" cy="2581366"/>
          </a:xfrm>
        </p:spPr>
        <p:txBody>
          <a:bodyPr anchor="t">
            <a:noAutofit/>
          </a:bodyPr>
          <a:lstStyle/>
          <a:p>
            <a:pPr marL="0" indent="0">
              <a:spcBef>
                <a:spcPts val="1200"/>
              </a:spcBef>
              <a:spcAft>
                <a:spcPts val="0"/>
              </a:spcAft>
              <a:buNone/>
            </a:pPr>
            <a:r>
              <a:rPr lang="en-US" sz="4000" b="1" i="1" dirty="0">
                <a:solidFill>
                  <a:schemeClr val="tx1"/>
                </a:solidFill>
                <a:latin typeface="Segoe UI Semilight" panose="020B0402040204020203" pitchFamily="34" charset="0"/>
                <a:cs typeface="Segoe UI Semilight" panose="020B0402040204020203" pitchFamily="34" charset="0"/>
              </a:rPr>
              <a:t>Deut. 1:39 (Eccl. 7:29)</a:t>
            </a:r>
          </a:p>
          <a:p>
            <a:pPr marL="0" indent="0">
              <a:spcBef>
                <a:spcPts val="1200"/>
              </a:spcBef>
              <a:spcAft>
                <a:spcPts val="0"/>
              </a:spcAft>
              <a:buNone/>
            </a:pPr>
            <a:r>
              <a:rPr lang="en-US" sz="4000" b="1" i="1" dirty="0">
                <a:solidFill>
                  <a:schemeClr val="tx1"/>
                </a:solidFill>
                <a:latin typeface="Segoe UI Semilight" panose="020B0402040204020203" pitchFamily="34" charset="0"/>
                <a:cs typeface="Segoe UI Semilight" panose="020B0402040204020203" pitchFamily="34" charset="0"/>
              </a:rPr>
              <a:t>Matthew 18:3-4; 19:14</a:t>
            </a:r>
          </a:p>
        </p:txBody>
      </p:sp>
      <p:sp>
        <p:nvSpPr>
          <p:cNvPr id="4" name="Slide Number Placeholder 3">
            <a:extLst>
              <a:ext uri="{FF2B5EF4-FFF2-40B4-BE49-F238E27FC236}">
                <a16:creationId xmlns:a16="http://schemas.microsoft.com/office/drawing/2014/main" id="{F715ECF2-5D80-404A-BFE0-CAFACBE84C01}"/>
              </a:ext>
            </a:extLst>
          </p:cNvPr>
          <p:cNvSpPr>
            <a:spLocks noGrp="1"/>
          </p:cNvSpPr>
          <p:nvPr>
            <p:ph type="sldNum" sz="quarter" idx="12"/>
          </p:nvPr>
        </p:nvSpPr>
        <p:spPr>
          <a:xfrm>
            <a:off x="10558300" y="6423914"/>
            <a:ext cx="1052510" cy="365125"/>
          </a:xfrm>
        </p:spPr>
        <p:txBody>
          <a:bodyPr vert="horz" lIns="91440" tIns="45720" rIns="91440" bIns="45720" rtlCol="0" anchor="ctr"/>
          <a:lstStyle/>
          <a:p>
            <a:fld id="{3A98EE3D-8CD1-4C3F-BD1C-C98C9596463C}" type="slidenum">
              <a:rPr lang="en-US" sz="1200">
                <a:solidFill>
                  <a:schemeClr val="tx1"/>
                </a:solidFill>
                <a:latin typeface="Segoe UI Semilight" panose="020B0402040204020203" pitchFamily="34" charset="0"/>
                <a:cs typeface="Segoe UI Semilight" panose="020B0402040204020203" pitchFamily="34" charset="0"/>
              </a:rPr>
              <a:pPr/>
              <a:t>7</a:t>
            </a:fld>
            <a:endParaRPr lang="en-US" sz="1200">
              <a:solidFill>
                <a:schemeClr val="tx1"/>
              </a:solidFill>
              <a:latin typeface="Segoe UI Semilight" panose="020B0402040204020203" pitchFamily="34" charset="0"/>
              <a:cs typeface="Segoe UI Semilight" panose="020B0402040204020203" pitchFamily="34" charset="0"/>
            </a:endParaRPr>
          </a:p>
        </p:txBody>
      </p:sp>
      <p:sp>
        <p:nvSpPr>
          <p:cNvPr id="5" name="Title 4">
            <a:extLst>
              <a:ext uri="{FF2B5EF4-FFF2-40B4-BE49-F238E27FC236}">
                <a16:creationId xmlns:a16="http://schemas.microsoft.com/office/drawing/2014/main" id="{1D066396-26C7-4159-AF28-464278ED0554}"/>
              </a:ext>
            </a:extLst>
          </p:cNvPr>
          <p:cNvSpPr>
            <a:spLocks noGrp="1"/>
          </p:cNvSpPr>
          <p:nvPr>
            <p:ph type="title"/>
          </p:nvPr>
        </p:nvSpPr>
        <p:spPr>
          <a:xfrm>
            <a:off x="581192" y="653143"/>
            <a:ext cx="10620208" cy="921657"/>
          </a:xfrm>
        </p:spPr>
        <p:txBody>
          <a:bodyPr anchor="t">
            <a:noAutofit/>
          </a:bodyPr>
          <a:lstStyle/>
          <a:p>
            <a:pPr>
              <a:lnSpc>
                <a:spcPct val="90000"/>
              </a:lnSpc>
            </a:pPr>
            <a:r>
              <a:rPr lang="en-US" sz="5000" i="1" cap="small" spc="400" dirty="0">
                <a:solidFill>
                  <a:schemeClr val="tx1"/>
                </a:solidFill>
                <a:latin typeface="Segoe UI Semibold" panose="020B0702040204020203" pitchFamily="34" charset="0"/>
                <a:cs typeface="Segoe UI Semibold" panose="020B0702040204020203" pitchFamily="34" charset="0"/>
              </a:rPr>
              <a:t>Inherently Equal Before God</a:t>
            </a:r>
          </a:p>
        </p:txBody>
      </p:sp>
      <p:sp>
        <p:nvSpPr>
          <p:cNvPr id="14" name="Rectangle 13">
            <a:extLst>
              <a:ext uri="{FF2B5EF4-FFF2-40B4-BE49-F238E27FC236}">
                <a16:creationId xmlns:a16="http://schemas.microsoft.com/office/drawing/2014/main" id="{8B471144-3D87-4AC1-A32E-71E54815EB41}"/>
              </a:ext>
            </a:extLst>
          </p:cNvPr>
          <p:cNvSpPr/>
          <p:nvPr/>
        </p:nvSpPr>
        <p:spPr>
          <a:xfrm>
            <a:off x="5355771" y="2081215"/>
            <a:ext cx="1248230" cy="557481"/>
          </a:xfrm>
          <a:prstGeom prst="rect">
            <a:avLst/>
          </a:prstGeom>
          <a:solidFill>
            <a:srgbClr val="E747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spc="400" dirty="0">
                <a:solidFill>
                  <a:schemeClr val="tx1"/>
                </a:solidFill>
                <a:latin typeface="Segoe UI Semibold" panose="020B0702040204020203" pitchFamily="34" charset="0"/>
                <a:cs typeface="Segoe UI Semibold" panose="020B0702040204020203" pitchFamily="34" charset="0"/>
              </a:rPr>
              <a:t>ALL</a:t>
            </a:r>
          </a:p>
        </p:txBody>
      </p:sp>
      <p:pic>
        <p:nvPicPr>
          <p:cNvPr id="18" name="Picture 17" descr="A close up of a logo&#10;&#10;Description automatically generated">
            <a:extLst>
              <a:ext uri="{FF2B5EF4-FFF2-40B4-BE49-F238E27FC236}">
                <a16:creationId xmlns:a16="http://schemas.microsoft.com/office/drawing/2014/main" id="{754FAE9D-D918-4896-B507-929AE574CEC0}"/>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92722" y="6373029"/>
            <a:ext cx="308812" cy="386418"/>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20" name="Text Placeholder 3">
            <a:extLst>
              <a:ext uri="{FF2B5EF4-FFF2-40B4-BE49-F238E27FC236}">
                <a16:creationId xmlns:a16="http://schemas.microsoft.com/office/drawing/2014/main" id="{5DA61A6A-190E-479A-9627-E9AE82ADF6C4}"/>
              </a:ext>
            </a:extLst>
          </p:cNvPr>
          <p:cNvSpPr>
            <a:spLocks noGrp="1"/>
          </p:cNvSpPr>
          <p:nvPr>
            <p:ph type="body" sz="quarter" idx="3"/>
          </p:nvPr>
        </p:nvSpPr>
        <p:spPr>
          <a:xfrm>
            <a:off x="6604002" y="2357752"/>
            <a:ext cx="4757483" cy="921657"/>
          </a:xfrm>
        </p:spPr>
        <p:txBody>
          <a:bodyPr/>
          <a:lstStyle/>
          <a:p>
            <a:r>
              <a:rPr lang="en-US" sz="4800" cap="small" dirty="0">
                <a:solidFill>
                  <a:schemeClr val="tx1"/>
                </a:solidFill>
                <a:latin typeface="Segoe UI Semibold" panose="020B0702040204020203" pitchFamily="34" charset="0"/>
                <a:cs typeface="Segoe UI Semibold" panose="020B0702040204020203" pitchFamily="34" charset="0"/>
              </a:rPr>
              <a:t>Born Innocent</a:t>
            </a:r>
          </a:p>
        </p:txBody>
      </p:sp>
    </p:spTree>
    <p:extLst>
      <p:ext uri="{BB962C8B-B14F-4D97-AF65-F5344CB8AC3E}">
        <p14:creationId xmlns:p14="http://schemas.microsoft.com/office/powerpoint/2010/main" val="3190635646"/>
      </p:ext>
    </p:extLst>
  </p:cSld>
  <p:clrMapOvr>
    <a:masterClrMapping/>
  </p:clrMapOvr>
  <mc:AlternateContent xmlns:mc="http://schemas.openxmlformats.org/markup-compatibility/2006" xmlns:p14="http://schemas.microsoft.com/office/powerpoint/2010/main">
    <mc:Choice Requires="p14">
      <p:transition spd="slow" p14:dur="125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0">
                                            <p:txEl>
                                              <p:pRg st="0" end="0"/>
                                            </p:txEl>
                                          </p:spTgt>
                                        </p:tgtEl>
                                        <p:attrNameLst>
                                          <p:attrName>style.visibility</p:attrName>
                                        </p:attrNameLst>
                                      </p:cBhvr>
                                      <p:to>
                                        <p:strVal val="visible"/>
                                      </p:to>
                                    </p:set>
                                    <p:animEffect transition="in" filter="fade">
                                      <p:cBhvr>
                                        <p:cTn id="7" dur="1000"/>
                                        <p:tgtEl>
                                          <p:spTgt spid="20">
                                            <p:txEl>
                                              <p:pRg st="0" end="0"/>
                                            </p:txEl>
                                          </p:spTgt>
                                        </p:tgtEl>
                                      </p:cBhvr>
                                    </p:animEffect>
                                    <p:anim calcmode="lin" valueType="num">
                                      <p:cBhvr>
                                        <p:cTn id="8" dur="10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nodeType="afterEffect">
                                  <p:stCondLst>
                                    <p:cond delay="150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Placeholder 1">
            <a:extLst>
              <a:ext uri="{FF2B5EF4-FFF2-40B4-BE49-F238E27FC236}">
                <a16:creationId xmlns:a16="http://schemas.microsoft.com/office/drawing/2014/main" id="{D6BCF107-06E7-484E-8320-0DF637688EEE}"/>
              </a:ext>
            </a:extLst>
          </p:cNvPr>
          <p:cNvSpPr>
            <a:spLocks noGrp="1"/>
          </p:cNvSpPr>
          <p:nvPr>
            <p:ph type="body" idx="1"/>
          </p:nvPr>
        </p:nvSpPr>
        <p:spPr>
          <a:xfrm>
            <a:off x="470262" y="2357752"/>
            <a:ext cx="4976949" cy="766971"/>
          </a:xfrm>
        </p:spPr>
        <p:txBody>
          <a:bodyPr/>
          <a:lstStyle/>
          <a:p>
            <a:r>
              <a:rPr lang="en-US" sz="4400" dirty="0">
                <a:solidFill>
                  <a:schemeClr val="accent1">
                    <a:lumMod val="50000"/>
                  </a:schemeClr>
                </a:solidFill>
                <a:latin typeface="Segoe UI Semibold" panose="020B0702040204020203" pitchFamily="34" charset="0"/>
                <a:cs typeface="Segoe UI Semibold" panose="020B0702040204020203" pitchFamily="34" charset="0"/>
              </a:rPr>
              <a:t>Common to All</a:t>
            </a:r>
          </a:p>
        </p:txBody>
      </p:sp>
      <p:pic>
        <p:nvPicPr>
          <p:cNvPr id="12" name="Picture Placeholder 11" descr="A group of people posing for a photo&#10;&#10;Description automatically generated with medium confidence">
            <a:extLst>
              <a:ext uri="{FF2B5EF4-FFF2-40B4-BE49-F238E27FC236}">
                <a16:creationId xmlns:a16="http://schemas.microsoft.com/office/drawing/2014/main" id="{E33F6B8C-4D7A-4671-8259-60EBF5EA61CC}"/>
              </a:ext>
            </a:extLst>
          </p:cNvPr>
          <p:cNvPicPr>
            <a:picLocks noGrp="1" noChangeAspect="1"/>
          </p:cNvPicPr>
          <p:nvPr>
            <p:ph sz="half" idx="2"/>
          </p:nvPr>
        </p:nvPicPr>
        <p:blipFill rotWithShape="1">
          <a:blip r:embed="rId2"/>
          <a:srcRect t="22871" r="3" b="5446"/>
          <a:stretch/>
        </p:blipFill>
        <p:spPr>
          <a:xfrm>
            <a:off x="230128" y="3401259"/>
            <a:ext cx="5457216" cy="2445004"/>
          </a:xfrm>
          <a:noFill/>
        </p:spPr>
      </p:pic>
      <p:sp>
        <p:nvSpPr>
          <p:cNvPr id="3" name="Content Placeholder 2">
            <a:extLst>
              <a:ext uri="{FF2B5EF4-FFF2-40B4-BE49-F238E27FC236}">
                <a16:creationId xmlns:a16="http://schemas.microsoft.com/office/drawing/2014/main" id="{68F928CE-DC2E-43CE-9B05-CC24B5A62A99}"/>
              </a:ext>
            </a:extLst>
          </p:cNvPr>
          <p:cNvSpPr>
            <a:spLocks noGrp="1"/>
          </p:cNvSpPr>
          <p:nvPr>
            <p:ph sz="quarter" idx="4"/>
          </p:nvPr>
        </p:nvSpPr>
        <p:spPr>
          <a:xfrm>
            <a:off x="6604001" y="3540034"/>
            <a:ext cx="4757484" cy="2581366"/>
          </a:xfrm>
        </p:spPr>
        <p:txBody>
          <a:bodyPr anchor="t">
            <a:noAutofit/>
          </a:bodyPr>
          <a:lstStyle/>
          <a:p>
            <a:pPr marL="0" indent="0">
              <a:spcBef>
                <a:spcPts val="1200"/>
              </a:spcBef>
              <a:spcAft>
                <a:spcPts val="0"/>
              </a:spcAft>
              <a:buNone/>
            </a:pPr>
            <a:r>
              <a:rPr lang="en-US" sz="4000" b="1" i="1" dirty="0">
                <a:solidFill>
                  <a:schemeClr val="tx1"/>
                </a:solidFill>
                <a:latin typeface="Segoe UI Semilight" panose="020B0402040204020203" pitchFamily="34" charset="0"/>
                <a:cs typeface="Segoe UI Semilight" panose="020B0402040204020203" pitchFamily="34" charset="0"/>
              </a:rPr>
              <a:t>1 Cor. 10:12-13</a:t>
            </a:r>
          </a:p>
          <a:p>
            <a:pPr marL="0" indent="0">
              <a:spcBef>
                <a:spcPts val="1200"/>
              </a:spcBef>
              <a:spcAft>
                <a:spcPts val="0"/>
              </a:spcAft>
              <a:buNone/>
            </a:pPr>
            <a:r>
              <a:rPr lang="en-US" sz="4000" b="1" i="1" dirty="0">
                <a:solidFill>
                  <a:schemeClr val="tx1"/>
                </a:solidFill>
                <a:latin typeface="Segoe UI Semilight" panose="020B0402040204020203" pitchFamily="34" charset="0"/>
                <a:cs typeface="Segoe UI Semilight" panose="020B0402040204020203" pitchFamily="34" charset="0"/>
              </a:rPr>
              <a:t>James 1:14</a:t>
            </a:r>
          </a:p>
          <a:p>
            <a:pPr marL="0" indent="0">
              <a:spcBef>
                <a:spcPts val="1200"/>
              </a:spcBef>
              <a:spcAft>
                <a:spcPts val="0"/>
              </a:spcAft>
              <a:buNone/>
            </a:pPr>
            <a:r>
              <a:rPr lang="en-US" sz="4000" b="1" i="1" dirty="0">
                <a:solidFill>
                  <a:schemeClr val="tx1"/>
                </a:solidFill>
                <a:latin typeface="Segoe UI Semilight" panose="020B0402040204020203" pitchFamily="34" charset="0"/>
                <a:cs typeface="Segoe UI Semilight" panose="020B0402040204020203" pitchFamily="34" charset="0"/>
              </a:rPr>
              <a:t>Matthew 9:10-13</a:t>
            </a:r>
          </a:p>
        </p:txBody>
      </p:sp>
      <p:sp>
        <p:nvSpPr>
          <p:cNvPr id="4" name="Slide Number Placeholder 3">
            <a:extLst>
              <a:ext uri="{FF2B5EF4-FFF2-40B4-BE49-F238E27FC236}">
                <a16:creationId xmlns:a16="http://schemas.microsoft.com/office/drawing/2014/main" id="{F715ECF2-5D80-404A-BFE0-CAFACBE84C01}"/>
              </a:ext>
            </a:extLst>
          </p:cNvPr>
          <p:cNvSpPr>
            <a:spLocks noGrp="1"/>
          </p:cNvSpPr>
          <p:nvPr>
            <p:ph type="sldNum" sz="quarter" idx="12"/>
          </p:nvPr>
        </p:nvSpPr>
        <p:spPr>
          <a:xfrm>
            <a:off x="10558300" y="6423914"/>
            <a:ext cx="1052510" cy="365125"/>
          </a:xfrm>
        </p:spPr>
        <p:txBody>
          <a:bodyPr vert="horz" lIns="91440" tIns="45720" rIns="91440" bIns="45720" rtlCol="0" anchor="ctr"/>
          <a:lstStyle/>
          <a:p>
            <a:fld id="{3A98EE3D-8CD1-4C3F-BD1C-C98C9596463C}" type="slidenum">
              <a:rPr lang="en-US" sz="1200">
                <a:solidFill>
                  <a:schemeClr val="tx1"/>
                </a:solidFill>
                <a:latin typeface="Segoe UI Semilight" panose="020B0402040204020203" pitchFamily="34" charset="0"/>
                <a:cs typeface="Segoe UI Semilight" panose="020B0402040204020203" pitchFamily="34" charset="0"/>
              </a:rPr>
              <a:pPr/>
              <a:t>8</a:t>
            </a:fld>
            <a:endParaRPr lang="en-US" sz="1200">
              <a:solidFill>
                <a:schemeClr val="tx1"/>
              </a:solidFill>
              <a:latin typeface="Segoe UI Semilight" panose="020B0402040204020203" pitchFamily="34" charset="0"/>
              <a:cs typeface="Segoe UI Semilight" panose="020B0402040204020203" pitchFamily="34" charset="0"/>
            </a:endParaRPr>
          </a:p>
        </p:txBody>
      </p:sp>
      <p:sp>
        <p:nvSpPr>
          <p:cNvPr id="5" name="Title 4">
            <a:extLst>
              <a:ext uri="{FF2B5EF4-FFF2-40B4-BE49-F238E27FC236}">
                <a16:creationId xmlns:a16="http://schemas.microsoft.com/office/drawing/2014/main" id="{1D066396-26C7-4159-AF28-464278ED0554}"/>
              </a:ext>
            </a:extLst>
          </p:cNvPr>
          <p:cNvSpPr>
            <a:spLocks noGrp="1"/>
          </p:cNvSpPr>
          <p:nvPr>
            <p:ph type="title"/>
          </p:nvPr>
        </p:nvSpPr>
        <p:spPr>
          <a:xfrm>
            <a:off x="581192" y="653143"/>
            <a:ext cx="10620208" cy="921657"/>
          </a:xfrm>
        </p:spPr>
        <p:txBody>
          <a:bodyPr anchor="t">
            <a:noAutofit/>
          </a:bodyPr>
          <a:lstStyle/>
          <a:p>
            <a:pPr>
              <a:lnSpc>
                <a:spcPct val="90000"/>
              </a:lnSpc>
            </a:pPr>
            <a:r>
              <a:rPr lang="en-US" sz="5000" i="1" cap="small" spc="400" dirty="0">
                <a:solidFill>
                  <a:schemeClr val="tx1"/>
                </a:solidFill>
                <a:latin typeface="Segoe UI Semibold" panose="020B0702040204020203" pitchFamily="34" charset="0"/>
                <a:cs typeface="Segoe UI Semibold" panose="020B0702040204020203" pitchFamily="34" charset="0"/>
              </a:rPr>
              <a:t>Inherently Equal Before God</a:t>
            </a:r>
          </a:p>
        </p:txBody>
      </p:sp>
      <p:sp>
        <p:nvSpPr>
          <p:cNvPr id="14" name="Rectangle 13">
            <a:extLst>
              <a:ext uri="{FF2B5EF4-FFF2-40B4-BE49-F238E27FC236}">
                <a16:creationId xmlns:a16="http://schemas.microsoft.com/office/drawing/2014/main" id="{8B471144-3D87-4AC1-A32E-71E54815EB41}"/>
              </a:ext>
            </a:extLst>
          </p:cNvPr>
          <p:cNvSpPr/>
          <p:nvPr/>
        </p:nvSpPr>
        <p:spPr>
          <a:xfrm>
            <a:off x="5355771" y="2081215"/>
            <a:ext cx="1248230" cy="557481"/>
          </a:xfrm>
          <a:prstGeom prst="rect">
            <a:avLst/>
          </a:prstGeom>
          <a:solidFill>
            <a:srgbClr val="E747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spc="400" dirty="0">
                <a:solidFill>
                  <a:schemeClr val="tx1"/>
                </a:solidFill>
                <a:latin typeface="Segoe UI Semibold" panose="020B0702040204020203" pitchFamily="34" charset="0"/>
                <a:cs typeface="Segoe UI Semibold" panose="020B0702040204020203" pitchFamily="34" charset="0"/>
              </a:rPr>
              <a:t>ALL</a:t>
            </a:r>
          </a:p>
        </p:txBody>
      </p:sp>
      <p:pic>
        <p:nvPicPr>
          <p:cNvPr id="18" name="Picture 17" descr="A close up of a logo&#10;&#10;Description automatically generated">
            <a:extLst>
              <a:ext uri="{FF2B5EF4-FFF2-40B4-BE49-F238E27FC236}">
                <a16:creationId xmlns:a16="http://schemas.microsoft.com/office/drawing/2014/main" id="{754FAE9D-D918-4896-B507-929AE574CEC0}"/>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92722" y="6373029"/>
            <a:ext cx="308812" cy="386418"/>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20" name="Text Placeholder 3">
            <a:extLst>
              <a:ext uri="{FF2B5EF4-FFF2-40B4-BE49-F238E27FC236}">
                <a16:creationId xmlns:a16="http://schemas.microsoft.com/office/drawing/2014/main" id="{5DA61A6A-190E-479A-9627-E9AE82ADF6C4}"/>
              </a:ext>
            </a:extLst>
          </p:cNvPr>
          <p:cNvSpPr>
            <a:spLocks noGrp="1"/>
          </p:cNvSpPr>
          <p:nvPr>
            <p:ph type="body" sz="quarter" idx="3"/>
          </p:nvPr>
        </p:nvSpPr>
        <p:spPr>
          <a:xfrm>
            <a:off x="6604002" y="2357752"/>
            <a:ext cx="4757483" cy="921657"/>
          </a:xfrm>
        </p:spPr>
        <p:txBody>
          <a:bodyPr/>
          <a:lstStyle/>
          <a:p>
            <a:r>
              <a:rPr lang="en-US" sz="4800" cap="small" dirty="0">
                <a:solidFill>
                  <a:schemeClr val="tx1"/>
                </a:solidFill>
                <a:latin typeface="Segoe UI Semibold" panose="020B0702040204020203" pitchFamily="34" charset="0"/>
                <a:cs typeface="Segoe UI Semibold" panose="020B0702040204020203" pitchFamily="34" charset="0"/>
              </a:rPr>
              <a:t>Tempted to Sin</a:t>
            </a:r>
          </a:p>
        </p:txBody>
      </p:sp>
    </p:spTree>
    <p:extLst>
      <p:ext uri="{BB962C8B-B14F-4D97-AF65-F5344CB8AC3E}">
        <p14:creationId xmlns:p14="http://schemas.microsoft.com/office/powerpoint/2010/main" val="2418081881"/>
      </p:ext>
    </p:extLst>
  </p:cSld>
  <p:clrMapOvr>
    <a:masterClrMapping/>
  </p:clrMapOvr>
  <mc:AlternateContent xmlns:mc="http://schemas.openxmlformats.org/markup-compatibility/2006" xmlns:p14="http://schemas.microsoft.com/office/powerpoint/2010/main">
    <mc:Choice Requires="p14">
      <p:transition spd="slow" p14:dur="125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0">
                                            <p:txEl>
                                              <p:pRg st="0" end="0"/>
                                            </p:txEl>
                                          </p:spTgt>
                                        </p:tgtEl>
                                        <p:attrNameLst>
                                          <p:attrName>style.visibility</p:attrName>
                                        </p:attrNameLst>
                                      </p:cBhvr>
                                      <p:to>
                                        <p:strVal val="visible"/>
                                      </p:to>
                                    </p:set>
                                    <p:animEffect transition="in" filter="fade">
                                      <p:cBhvr>
                                        <p:cTn id="7" dur="1000"/>
                                        <p:tgtEl>
                                          <p:spTgt spid="20">
                                            <p:txEl>
                                              <p:pRg st="0" end="0"/>
                                            </p:txEl>
                                          </p:spTgt>
                                        </p:tgtEl>
                                      </p:cBhvr>
                                    </p:animEffect>
                                    <p:anim calcmode="lin" valueType="num">
                                      <p:cBhvr>
                                        <p:cTn id="8" dur="10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nodeType="afterEffect">
                                  <p:stCondLst>
                                    <p:cond delay="150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2" fill="hold">
                            <p:stCondLst>
                              <p:cond delay="4500"/>
                            </p:stCondLst>
                            <p:childTnLst>
                              <p:par>
                                <p:cTn id="23" presetID="47" presetClass="entr" presetSubtype="0" fill="hold" nodeType="afterEffect">
                                  <p:stCondLst>
                                    <p:cond delay="150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Placeholder 1">
            <a:extLst>
              <a:ext uri="{FF2B5EF4-FFF2-40B4-BE49-F238E27FC236}">
                <a16:creationId xmlns:a16="http://schemas.microsoft.com/office/drawing/2014/main" id="{D6BCF107-06E7-484E-8320-0DF637688EEE}"/>
              </a:ext>
            </a:extLst>
          </p:cNvPr>
          <p:cNvSpPr>
            <a:spLocks noGrp="1"/>
          </p:cNvSpPr>
          <p:nvPr>
            <p:ph type="body" idx="1"/>
          </p:nvPr>
        </p:nvSpPr>
        <p:spPr>
          <a:xfrm>
            <a:off x="470262" y="2357752"/>
            <a:ext cx="4976949" cy="766971"/>
          </a:xfrm>
        </p:spPr>
        <p:txBody>
          <a:bodyPr/>
          <a:lstStyle/>
          <a:p>
            <a:r>
              <a:rPr lang="en-US" sz="4400" dirty="0">
                <a:solidFill>
                  <a:schemeClr val="accent1">
                    <a:lumMod val="50000"/>
                  </a:schemeClr>
                </a:solidFill>
                <a:latin typeface="Segoe UI Semibold" panose="020B0702040204020203" pitchFamily="34" charset="0"/>
                <a:cs typeface="Segoe UI Semibold" panose="020B0702040204020203" pitchFamily="34" charset="0"/>
              </a:rPr>
              <a:t>Common to All</a:t>
            </a:r>
          </a:p>
        </p:txBody>
      </p:sp>
      <p:pic>
        <p:nvPicPr>
          <p:cNvPr id="12" name="Picture Placeholder 11" descr="A group of people posing for a photo&#10;&#10;Description automatically generated with medium confidence">
            <a:extLst>
              <a:ext uri="{FF2B5EF4-FFF2-40B4-BE49-F238E27FC236}">
                <a16:creationId xmlns:a16="http://schemas.microsoft.com/office/drawing/2014/main" id="{E33F6B8C-4D7A-4671-8259-60EBF5EA61CC}"/>
              </a:ext>
            </a:extLst>
          </p:cNvPr>
          <p:cNvPicPr>
            <a:picLocks noGrp="1" noChangeAspect="1"/>
          </p:cNvPicPr>
          <p:nvPr>
            <p:ph sz="half" idx="2"/>
          </p:nvPr>
        </p:nvPicPr>
        <p:blipFill rotWithShape="1">
          <a:blip r:embed="rId2"/>
          <a:srcRect t="22871" r="3" b="5446"/>
          <a:stretch/>
        </p:blipFill>
        <p:spPr>
          <a:xfrm>
            <a:off x="230128" y="3401259"/>
            <a:ext cx="5457216" cy="2445004"/>
          </a:xfrm>
          <a:noFill/>
        </p:spPr>
      </p:pic>
      <p:sp>
        <p:nvSpPr>
          <p:cNvPr id="3" name="Content Placeholder 2">
            <a:extLst>
              <a:ext uri="{FF2B5EF4-FFF2-40B4-BE49-F238E27FC236}">
                <a16:creationId xmlns:a16="http://schemas.microsoft.com/office/drawing/2014/main" id="{68F928CE-DC2E-43CE-9B05-CC24B5A62A99}"/>
              </a:ext>
            </a:extLst>
          </p:cNvPr>
          <p:cNvSpPr>
            <a:spLocks noGrp="1"/>
          </p:cNvSpPr>
          <p:nvPr>
            <p:ph sz="quarter" idx="4"/>
          </p:nvPr>
        </p:nvSpPr>
        <p:spPr>
          <a:xfrm>
            <a:off x="6604001" y="3540034"/>
            <a:ext cx="4757484" cy="2581366"/>
          </a:xfrm>
        </p:spPr>
        <p:txBody>
          <a:bodyPr anchor="t">
            <a:noAutofit/>
          </a:bodyPr>
          <a:lstStyle/>
          <a:p>
            <a:pPr marL="0" indent="0">
              <a:spcBef>
                <a:spcPts val="1200"/>
              </a:spcBef>
              <a:spcAft>
                <a:spcPts val="0"/>
              </a:spcAft>
              <a:buNone/>
            </a:pPr>
            <a:r>
              <a:rPr lang="en-US" sz="4000" b="1" i="1" dirty="0">
                <a:solidFill>
                  <a:schemeClr val="tx1"/>
                </a:solidFill>
                <a:latin typeface="Segoe UI Semilight" panose="020B0402040204020203" pitchFamily="34" charset="0"/>
                <a:cs typeface="Segoe UI Semilight" panose="020B0402040204020203" pitchFamily="34" charset="0"/>
              </a:rPr>
              <a:t>Romans 5:12 (3:23)</a:t>
            </a:r>
          </a:p>
          <a:p>
            <a:pPr marL="0" indent="0">
              <a:spcBef>
                <a:spcPts val="1200"/>
              </a:spcBef>
              <a:spcAft>
                <a:spcPts val="0"/>
              </a:spcAft>
              <a:buNone/>
            </a:pPr>
            <a:r>
              <a:rPr lang="en-US" sz="4000" b="1" i="1" dirty="0">
                <a:solidFill>
                  <a:schemeClr val="tx1"/>
                </a:solidFill>
                <a:latin typeface="Segoe UI Semilight" panose="020B0402040204020203" pitchFamily="34" charset="0"/>
                <a:cs typeface="Segoe UI Semilight" panose="020B0402040204020203" pitchFamily="34" charset="0"/>
              </a:rPr>
              <a:t>James 1:15-16</a:t>
            </a:r>
          </a:p>
          <a:p>
            <a:pPr marL="0" indent="0">
              <a:spcBef>
                <a:spcPts val="1200"/>
              </a:spcBef>
              <a:spcAft>
                <a:spcPts val="0"/>
              </a:spcAft>
              <a:buNone/>
            </a:pPr>
            <a:r>
              <a:rPr lang="en-US" sz="4000" b="1" i="1" dirty="0">
                <a:solidFill>
                  <a:schemeClr val="tx1"/>
                </a:solidFill>
                <a:latin typeface="Segoe UI Semilight" panose="020B0402040204020203" pitchFamily="34" charset="0"/>
                <a:cs typeface="Segoe UI Semilight" panose="020B0402040204020203" pitchFamily="34" charset="0"/>
              </a:rPr>
              <a:t>Luke 13:1-5</a:t>
            </a:r>
          </a:p>
        </p:txBody>
      </p:sp>
      <p:sp>
        <p:nvSpPr>
          <p:cNvPr id="4" name="Slide Number Placeholder 3">
            <a:extLst>
              <a:ext uri="{FF2B5EF4-FFF2-40B4-BE49-F238E27FC236}">
                <a16:creationId xmlns:a16="http://schemas.microsoft.com/office/drawing/2014/main" id="{F715ECF2-5D80-404A-BFE0-CAFACBE84C01}"/>
              </a:ext>
            </a:extLst>
          </p:cNvPr>
          <p:cNvSpPr>
            <a:spLocks noGrp="1"/>
          </p:cNvSpPr>
          <p:nvPr>
            <p:ph type="sldNum" sz="quarter" idx="12"/>
          </p:nvPr>
        </p:nvSpPr>
        <p:spPr>
          <a:xfrm>
            <a:off x="10558300" y="6423914"/>
            <a:ext cx="1052510" cy="365125"/>
          </a:xfrm>
        </p:spPr>
        <p:txBody>
          <a:bodyPr vert="horz" lIns="91440" tIns="45720" rIns="91440" bIns="45720" rtlCol="0" anchor="ctr"/>
          <a:lstStyle/>
          <a:p>
            <a:fld id="{3A98EE3D-8CD1-4C3F-BD1C-C98C9596463C}" type="slidenum">
              <a:rPr lang="en-US" sz="1200">
                <a:solidFill>
                  <a:schemeClr val="tx1"/>
                </a:solidFill>
                <a:latin typeface="Segoe UI Semilight" panose="020B0402040204020203" pitchFamily="34" charset="0"/>
                <a:cs typeface="Segoe UI Semilight" panose="020B0402040204020203" pitchFamily="34" charset="0"/>
              </a:rPr>
              <a:pPr/>
              <a:t>9</a:t>
            </a:fld>
            <a:endParaRPr lang="en-US" sz="1200">
              <a:solidFill>
                <a:schemeClr val="tx1"/>
              </a:solidFill>
              <a:latin typeface="Segoe UI Semilight" panose="020B0402040204020203" pitchFamily="34" charset="0"/>
              <a:cs typeface="Segoe UI Semilight" panose="020B0402040204020203" pitchFamily="34" charset="0"/>
            </a:endParaRPr>
          </a:p>
        </p:txBody>
      </p:sp>
      <p:sp>
        <p:nvSpPr>
          <p:cNvPr id="5" name="Title 4">
            <a:extLst>
              <a:ext uri="{FF2B5EF4-FFF2-40B4-BE49-F238E27FC236}">
                <a16:creationId xmlns:a16="http://schemas.microsoft.com/office/drawing/2014/main" id="{1D066396-26C7-4159-AF28-464278ED0554}"/>
              </a:ext>
            </a:extLst>
          </p:cNvPr>
          <p:cNvSpPr>
            <a:spLocks noGrp="1"/>
          </p:cNvSpPr>
          <p:nvPr>
            <p:ph type="title"/>
          </p:nvPr>
        </p:nvSpPr>
        <p:spPr>
          <a:xfrm>
            <a:off x="581192" y="653143"/>
            <a:ext cx="10620208" cy="921657"/>
          </a:xfrm>
        </p:spPr>
        <p:txBody>
          <a:bodyPr anchor="t">
            <a:noAutofit/>
          </a:bodyPr>
          <a:lstStyle/>
          <a:p>
            <a:pPr>
              <a:lnSpc>
                <a:spcPct val="90000"/>
              </a:lnSpc>
            </a:pPr>
            <a:r>
              <a:rPr lang="en-US" sz="5000" i="1" cap="small" spc="400" dirty="0">
                <a:solidFill>
                  <a:schemeClr val="tx1"/>
                </a:solidFill>
                <a:latin typeface="Segoe UI Semibold" panose="020B0702040204020203" pitchFamily="34" charset="0"/>
                <a:cs typeface="Segoe UI Semibold" panose="020B0702040204020203" pitchFamily="34" charset="0"/>
              </a:rPr>
              <a:t>Inherently Equal Before God</a:t>
            </a:r>
            <a:endParaRPr lang="en-US" sz="5000" i="1" cap="none" spc="400" dirty="0">
              <a:solidFill>
                <a:schemeClr val="tx1"/>
              </a:solidFill>
              <a:latin typeface="Segoe UI Semibold" panose="020B0702040204020203" pitchFamily="34" charset="0"/>
              <a:cs typeface="Segoe UI Semibold" panose="020B0702040204020203" pitchFamily="34" charset="0"/>
            </a:endParaRPr>
          </a:p>
        </p:txBody>
      </p:sp>
      <p:sp>
        <p:nvSpPr>
          <p:cNvPr id="14" name="Rectangle 13">
            <a:extLst>
              <a:ext uri="{FF2B5EF4-FFF2-40B4-BE49-F238E27FC236}">
                <a16:creationId xmlns:a16="http://schemas.microsoft.com/office/drawing/2014/main" id="{8B471144-3D87-4AC1-A32E-71E54815EB41}"/>
              </a:ext>
            </a:extLst>
          </p:cNvPr>
          <p:cNvSpPr/>
          <p:nvPr/>
        </p:nvSpPr>
        <p:spPr>
          <a:xfrm>
            <a:off x="5355771" y="2081215"/>
            <a:ext cx="1248230" cy="557481"/>
          </a:xfrm>
          <a:prstGeom prst="rect">
            <a:avLst/>
          </a:prstGeom>
          <a:solidFill>
            <a:srgbClr val="E747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spc="400" dirty="0">
                <a:solidFill>
                  <a:schemeClr val="tx1"/>
                </a:solidFill>
                <a:latin typeface="Segoe UI Semibold" panose="020B0702040204020203" pitchFamily="34" charset="0"/>
                <a:cs typeface="Segoe UI Semibold" panose="020B0702040204020203" pitchFamily="34" charset="0"/>
              </a:rPr>
              <a:t>ALL</a:t>
            </a:r>
          </a:p>
        </p:txBody>
      </p:sp>
      <p:pic>
        <p:nvPicPr>
          <p:cNvPr id="18" name="Picture 17" descr="A close up of a logo&#10;&#10;Description automatically generated">
            <a:extLst>
              <a:ext uri="{FF2B5EF4-FFF2-40B4-BE49-F238E27FC236}">
                <a16:creationId xmlns:a16="http://schemas.microsoft.com/office/drawing/2014/main" id="{754FAE9D-D918-4896-B507-929AE574CEC0}"/>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92722" y="6373029"/>
            <a:ext cx="308812" cy="386418"/>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20" name="Text Placeholder 3">
            <a:extLst>
              <a:ext uri="{FF2B5EF4-FFF2-40B4-BE49-F238E27FC236}">
                <a16:creationId xmlns:a16="http://schemas.microsoft.com/office/drawing/2014/main" id="{5DA61A6A-190E-479A-9627-E9AE82ADF6C4}"/>
              </a:ext>
            </a:extLst>
          </p:cNvPr>
          <p:cNvSpPr>
            <a:spLocks noGrp="1"/>
          </p:cNvSpPr>
          <p:nvPr>
            <p:ph type="body" sz="quarter" idx="3"/>
          </p:nvPr>
        </p:nvSpPr>
        <p:spPr>
          <a:xfrm>
            <a:off x="6604002" y="2357752"/>
            <a:ext cx="4757483" cy="921657"/>
          </a:xfrm>
        </p:spPr>
        <p:txBody>
          <a:bodyPr/>
          <a:lstStyle/>
          <a:p>
            <a:r>
              <a:rPr lang="en-US" sz="4800" cap="small" dirty="0">
                <a:solidFill>
                  <a:schemeClr val="tx1"/>
                </a:solidFill>
                <a:latin typeface="Segoe UI Semibold" panose="020B0702040204020203" pitchFamily="34" charset="0"/>
                <a:cs typeface="Segoe UI Semibold" panose="020B0702040204020203" pitchFamily="34" charset="0"/>
              </a:rPr>
              <a:t>Choose to Sin</a:t>
            </a:r>
          </a:p>
        </p:txBody>
      </p:sp>
    </p:spTree>
    <p:extLst>
      <p:ext uri="{BB962C8B-B14F-4D97-AF65-F5344CB8AC3E}">
        <p14:creationId xmlns:p14="http://schemas.microsoft.com/office/powerpoint/2010/main" val="3164391577"/>
      </p:ext>
    </p:extLst>
  </p:cSld>
  <p:clrMapOvr>
    <a:masterClrMapping/>
  </p:clrMapOvr>
  <mc:AlternateContent xmlns:mc="http://schemas.openxmlformats.org/markup-compatibility/2006" xmlns:p14="http://schemas.microsoft.com/office/powerpoint/2010/main">
    <mc:Choice Requires="p14">
      <p:transition spd="slow" p14:dur="1250">
        <p:wipe/>
      </p:transition>
    </mc:Choice>
    <mc:Fallback xmlns="">
      <p:transition spd="slow">
        <p:wip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0">
                                            <p:txEl>
                                              <p:pRg st="0" end="0"/>
                                            </p:txEl>
                                          </p:spTgt>
                                        </p:tgtEl>
                                        <p:attrNameLst>
                                          <p:attrName>style.visibility</p:attrName>
                                        </p:attrNameLst>
                                      </p:cBhvr>
                                      <p:to>
                                        <p:strVal val="visible"/>
                                      </p:to>
                                    </p:set>
                                    <p:animEffect transition="in" filter="fade">
                                      <p:cBhvr>
                                        <p:cTn id="7" dur="1000"/>
                                        <p:tgtEl>
                                          <p:spTgt spid="20">
                                            <p:txEl>
                                              <p:pRg st="0" end="0"/>
                                            </p:txEl>
                                          </p:spTgt>
                                        </p:tgtEl>
                                      </p:cBhvr>
                                    </p:animEffect>
                                    <p:anim calcmode="lin" valueType="num">
                                      <p:cBhvr>
                                        <p:cTn id="8" dur="10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nodeType="afterEffect">
                                  <p:stCondLst>
                                    <p:cond delay="150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2" fill="hold">
                            <p:stCondLst>
                              <p:cond delay="4500"/>
                            </p:stCondLst>
                            <p:childTnLst>
                              <p:par>
                                <p:cTn id="23" presetID="47" presetClass="entr" presetSubtype="0" fill="hold" nodeType="afterEffect">
                                  <p:stCondLst>
                                    <p:cond delay="150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uild="p"/>
    </p:bldLst>
  </p:timing>
</p:sld>
</file>

<file path=ppt/theme/theme1.xml><?xml version="1.0" encoding="utf-8"?>
<a:theme xmlns:a="http://schemas.openxmlformats.org/drawingml/2006/main" name="DividendVTI">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Garamond">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Minimalist_Light_Sales Pitch_01_Win32_AS_v4" id="{AE3810B2-EB50-490A-9B4E-9FA07A4550C3}" vid="{D5F0F717-C359-4A2D-BDB0-CA99CA68776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fa6e671f1cd7e4d96ff9652be322dd5e">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4e2496f70b101db0b8013f30a071bbf7"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DC43B05-D266-4257-98DE-FF9D8CEDAE76}">
  <ds:schemaRefs>
    <ds:schemaRef ds:uri="71af3243-3dd4-4a8d-8c0d-dd76da1f02a5"/>
    <ds:schemaRef ds:uri="http://schemas.openxmlformats.org/package/2006/metadata/core-properties"/>
    <ds:schemaRef ds:uri="http://schemas.microsoft.com/office/2006/documentManagement/types"/>
    <ds:schemaRef ds:uri="http://purl.org/dc/elements/1.1/"/>
    <ds:schemaRef ds:uri="http://purl.org/dc/terms/"/>
    <ds:schemaRef ds:uri="http://purl.org/dc/dcmitype/"/>
    <ds:schemaRef ds:uri="http://schemas.microsoft.com/office/infopath/2007/PartnerControls"/>
    <ds:schemaRef ds:uri="16c05727-aa75-4e4a-9b5f-8a80a116589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8435A0B9-5F49-415F-9BEE-591FDACE98D1}">
  <ds:schemaRefs>
    <ds:schemaRef ds:uri="http://schemas.microsoft.com/sharepoint/v3/contenttype/forms"/>
  </ds:schemaRefs>
</ds:datastoreItem>
</file>

<file path=customXml/itemProps3.xml><?xml version="1.0" encoding="utf-8"?>
<ds:datastoreItem xmlns:ds="http://schemas.openxmlformats.org/officeDocument/2006/customXml" ds:itemID="{D76AEDE5-E9AF-4E9F-97C3-19B848D35AB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Minimalist light sales pitch</Template>
  <TotalTime>173</TotalTime>
  <Words>415</Words>
  <Application>Microsoft Office PowerPoint</Application>
  <PresentationFormat>Widescreen</PresentationFormat>
  <Paragraphs>112</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Garamond</vt:lpstr>
      <vt:lpstr>Helvetica Light</vt:lpstr>
      <vt:lpstr>Segoe UI Semibold</vt:lpstr>
      <vt:lpstr>Segoe UI Semilight</vt:lpstr>
      <vt:lpstr>Wingdings 2</vt:lpstr>
      <vt:lpstr>DividendVTI</vt:lpstr>
      <vt:lpstr>Common to All</vt:lpstr>
      <vt:lpstr>World Focuses on Our Differences</vt:lpstr>
      <vt:lpstr>Enter by the narrow gate; for wide is the gate and broad is the way that leads to destruction, and there are many who go in by it. Because narrow is the gate and difficult is the way which leads to life, and there are few who find it (Matthew 7:13–14).</vt:lpstr>
      <vt:lpstr>Common to All</vt:lpstr>
      <vt:lpstr>God Created Us All Gen. 1:1, 26-27; 2:7, 21-23</vt:lpstr>
      <vt:lpstr>Inherently Equal Before God</vt:lpstr>
      <vt:lpstr>Inherently Equal Before God</vt:lpstr>
      <vt:lpstr>Inherently Equal Before God</vt:lpstr>
      <vt:lpstr>Inherently Equal Before God</vt:lpstr>
      <vt:lpstr>Inherently Equal Before God</vt:lpstr>
      <vt:lpstr>Inherently Equal Before God</vt:lpstr>
      <vt:lpstr>Inherently Equal Before God</vt:lpstr>
      <vt:lpstr>Inherently Equal Before God</vt:lpstr>
      <vt:lpstr>Inherently Equal Before God</vt:lpstr>
      <vt:lpstr>Judgment Seat of Christ</vt:lpstr>
      <vt:lpstr>What Does This Mean For Us?</vt:lpstr>
      <vt:lpstr>Common to All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Common to All</dc:title>
  <dc:creator>Joe R Price</dc:creator>
  <cp:lastModifiedBy>Joe R</cp:lastModifiedBy>
  <cp:revision>53</cp:revision>
  <dcterms:created xsi:type="dcterms:W3CDTF">2021-04-09T22:26:23Z</dcterms:created>
  <dcterms:modified xsi:type="dcterms:W3CDTF">2021-04-25T15:46:42Z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