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B7EC98-9340-4015-9A71-B590E32BEE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20FD35-B19F-4410-ABA6-9FC084882B81}">
      <dgm:prSet custT="1"/>
      <dgm:spPr/>
      <dgm:t>
        <a:bodyPr/>
        <a:lstStyle/>
        <a:p>
          <a:r>
            <a: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Remove all emotions</a:t>
          </a:r>
          <a:endParaRPr lang="en-US" sz="4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C950164F-2C0D-4925-A02F-8E2C849AD404}" type="parTrans" cxnId="{88EF46AA-4A3E-4117-B091-2F7C817C28E7}">
      <dgm:prSet/>
      <dgm:spPr/>
      <dgm:t>
        <a:bodyPr/>
        <a:lstStyle/>
        <a:p>
          <a:endParaRPr lang="en-US"/>
        </a:p>
      </dgm:t>
    </dgm:pt>
    <dgm:pt modelId="{7309B976-927E-4503-9DA9-F9198F66D73E}" type="sibTrans" cxnId="{88EF46AA-4A3E-4117-B091-2F7C817C28E7}">
      <dgm:prSet/>
      <dgm:spPr/>
      <dgm:t>
        <a:bodyPr/>
        <a:lstStyle/>
        <a:p>
          <a:endParaRPr lang="en-US"/>
        </a:p>
      </dgm:t>
    </dgm:pt>
    <dgm:pt modelId="{251091DB-2672-4AEC-852F-C75108F778B3}">
      <dgm:prSet custT="1"/>
      <dgm:spPr/>
      <dgm:t>
        <a:bodyPr/>
        <a:lstStyle/>
        <a:p>
          <a:r>
            <a:rPr lang="en-US" sz="4000" dirty="0">
              <a:latin typeface="Segoe UI Semilight" panose="020B0402040204020203" pitchFamily="34" charset="0"/>
              <a:cs typeface="Segoe UI Semilight" panose="020B0402040204020203" pitchFamily="34" charset="0"/>
            </a:rPr>
            <a:t>“Any emotion prevents objectivity”</a:t>
          </a:r>
        </a:p>
      </dgm:t>
    </dgm:pt>
    <dgm:pt modelId="{71E047C3-7232-4D32-902C-A37553E5BEF3}" type="parTrans" cxnId="{969064EC-5E2D-48F2-8DCF-BF9C5398948D}">
      <dgm:prSet/>
      <dgm:spPr/>
      <dgm:t>
        <a:bodyPr/>
        <a:lstStyle/>
        <a:p>
          <a:endParaRPr lang="en-US"/>
        </a:p>
      </dgm:t>
    </dgm:pt>
    <dgm:pt modelId="{4CE6EDA1-57D4-46CC-AD34-79C24B98EC37}" type="sibTrans" cxnId="{969064EC-5E2D-48F2-8DCF-BF9C5398948D}">
      <dgm:prSet/>
      <dgm:spPr/>
      <dgm:t>
        <a:bodyPr/>
        <a:lstStyle/>
        <a:p>
          <a:endParaRPr lang="en-US"/>
        </a:p>
      </dgm:t>
    </dgm:pt>
    <dgm:pt modelId="{6BE40083-1F57-4BF5-96DF-3A9C58534D9E}">
      <dgm:prSet custT="1"/>
      <dgm:spPr/>
      <dgm:t>
        <a:bodyPr/>
        <a:lstStyle/>
        <a:p>
          <a:r>
            <a:rPr lang="en-US" sz="44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Emotion define faith</a:t>
          </a:r>
        </a:p>
      </dgm:t>
    </dgm:pt>
    <dgm:pt modelId="{BE0B4C5E-4895-48F2-9957-05924487446F}" type="parTrans" cxnId="{AB4E2EAA-37A1-4DC0-9B36-B1E20276747A}">
      <dgm:prSet/>
      <dgm:spPr/>
      <dgm:t>
        <a:bodyPr/>
        <a:lstStyle/>
        <a:p>
          <a:endParaRPr lang="en-US"/>
        </a:p>
      </dgm:t>
    </dgm:pt>
    <dgm:pt modelId="{32AD77EF-F164-43F4-B69E-78D45C46359A}" type="sibTrans" cxnId="{AB4E2EAA-37A1-4DC0-9B36-B1E20276747A}">
      <dgm:prSet/>
      <dgm:spPr/>
      <dgm:t>
        <a:bodyPr/>
        <a:lstStyle/>
        <a:p>
          <a:endParaRPr lang="en-US"/>
        </a:p>
      </dgm:t>
    </dgm:pt>
    <dgm:pt modelId="{1415E80C-A3F7-40D7-BEF4-511DEC1B1CCA}">
      <dgm:prSet custT="1"/>
      <dgm:spPr/>
      <dgm:t>
        <a:bodyPr/>
        <a:lstStyle/>
        <a:p>
          <a:r>
            <a:rPr lang="en-US" sz="4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Leads away from the Scriptures</a:t>
          </a:r>
        </a:p>
      </dgm:t>
    </dgm:pt>
    <dgm:pt modelId="{F6A1EDA9-ECC5-4FF3-A5E1-8065C6487255}" type="parTrans" cxnId="{1C50D3C5-6A4E-4C65-9628-EE0A8D77780B}">
      <dgm:prSet/>
      <dgm:spPr/>
      <dgm:t>
        <a:bodyPr/>
        <a:lstStyle/>
        <a:p>
          <a:endParaRPr lang="en-US"/>
        </a:p>
      </dgm:t>
    </dgm:pt>
    <dgm:pt modelId="{CA3B0364-2CA8-40B3-8CC5-E292D2CC2788}" type="sibTrans" cxnId="{1C50D3C5-6A4E-4C65-9628-EE0A8D77780B}">
      <dgm:prSet/>
      <dgm:spPr/>
      <dgm:t>
        <a:bodyPr/>
        <a:lstStyle/>
        <a:p>
          <a:endParaRPr lang="en-US"/>
        </a:p>
      </dgm:t>
    </dgm:pt>
    <dgm:pt modelId="{596FBFDF-96EA-4FC8-9338-7D719B2E68F7}" type="pres">
      <dgm:prSet presAssocID="{14B7EC98-9340-4015-9A71-B590E32BEEA7}" presName="linear" presStyleCnt="0">
        <dgm:presLayoutVars>
          <dgm:dir/>
          <dgm:animLvl val="lvl"/>
          <dgm:resizeHandles val="exact"/>
        </dgm:presLayoutVars>
      </dgm:prSet>
      <dgm:spPr/>
    </dgm:pt>
    <dgm:pt modelId="{3C7794CE-94C9-41DD-A1B8-0357718A28EF}" type="pres">
      <dgm:prSet presAssocID="{7020FD35-B19F-4410-ABA6-9FC084882B81}" presName="parentLin" presStyleCnt="0"/>
      <dgm:spPr/>
    </dgm:pt>
    <dgm:pt modelId="{4335B799-6C73-4886-9FF4-A5559AD45A61}" type="pres">
      <dgm:prSet presAssocID="{7020FD35-B19F-4410-ABA6-9FC084882B81}" presName="parentLeftMargin" presStyleLbl="node1" presStyleIdx="0" presStyleCnt="2"/>
      <dgm:spPr/>
    </dgm:pt>
    <dgm:pt modelId="{454B1AFD-896B-4EA4-B9C8-9256DEF04B35}" type="pres">
      <dgm:prSet presAssocID="{7020FD35-B19F-4410-ABA6-9FC084882B8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B5DFAB7-4745-4DFB-8AC3-1D64C4908B2E}" type="pres">
      <dgm:prSet presAssocID="{7020FD35-B19F-4410-ABA6-9FC084882B81}" presName="negativeSpace" presStyleCnt="0"/>
      <dgm:spPr/>
    </dgm:pt>
    <dgm:pt modelId="{4995122C-DF5C-46ED-9116-20AF529A77F9}" type="pres">
      <dgm:prSet presAssocID="{7020FD35-B19F-4410-ABA6-9FC084882B81}" presName="childText" presStyleLbl="conFgAcc1" presStyleIdx="0" presStyleCnt="2">
        <dgm:presLayoutVars>
          <dgm:bulletEnabled val="1"/>
        </dgm:presLayoutVars>
      </dgm:prSet>
      <dgm:spPr/>
    </dgm:pt>
    <dgm:pt modelId="{AB022A1E-8DDC-4DD8-85F1-FAB79462AD6F}" type="pres">
      <dgm:prSet presAssocID="{7309B976-927E-4503-9DA9-F9198F66D73E}" presName="spaceBetweenRectangles" presStyleCnt="0"/>
      <dgm:spPr/>
    </dgm:pt>
    <dgm:pt modelId="{558941F7-799B-4CA8-97E1-D4365C23B31C}" type="pres">
      <dgm:prSet presAssocID="{6BE40083-1F57-4BF5-96DF-3A9C58534D9E}" presName="parentLin" presStyleCnt="0"/>
      <dgm:spPr/>
    </dgm:pt>
    <dgm:pt modelId="{86707A58-D6CB-4E26-859C-9DBEDAAB4775}" type="pres">
      <dgm:prSet presAssocID="{6BE40083-1F57-4BF5-96DF-3A9C58534D9E}" presName="parentLeftMargin" presStyleLbl="node1" presStyleIdx="0" presStyleCnt="2"/>
      <dgm:spPr/>
    </dgm:pt>
    <dgm:pt modelId="{72B6E04E-E356-4161-BAD9-674D99E1D9BF}" type="pres">
      <dgm:prSet presAssocID="{6BE40083-1F57-4BF5-96DF-3A9C58534D9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64809BD-A527-40B9-8215-1AAF963117B5}" type="pres">
      <dgm:prSet presAssocID="{6BE40083-1F57-4BF5-96DF-3A9C58534D9E}" presName="negativeSpace" presStyleCnt="0"/>
      <dgm:spPr/>
    </dgm:pt>
    <dgm:pt modelId="{9132AE9C-4D67-49F1-9FEC-57084033A06B}" type="pres">
      <dgm:prSet presAssocID="{6BE40083-1F57-4BF5-96DF-3A9C58534D9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C127328-FCAF-4404-80FB-899D0862BDCE}" type="presOf" srcId="{251091DB-2672-4AEC-852F-C75108F778B3}" destId="{4995122C-DF5C-46ED-9116-20AF529A77F9}" srcOrd="0" destOrd="0" presId="urn:microsoft.com/office/officeart/2005/8/layout/list1"/>
    <dgm:cxn modelId="{0C26C32A-E740-4C67-A176-33BD5A1B2F7C}" type="presOf" srcId="{7020FD35-B19F-4410-ABA6-9FC084882B81}" destId="{454B1AFD-896B-4EA4-B9C8-9256DEF04B35}" srcOrd="1" destOrd="0" presId="urn:microsoft.com/office/officeart/2005/8/layout/list1"/>
    <dgm:cxn modelId="{9E795030-8286-41A9-95A8-E0E2E2886CF0}" type="presOf" srcId="{6BE40083-1F57-4BF5-96DF-3A9C58534D9E}" destId="{86707A58-D6CB-4E26-859C-9DBEDAAB4775}" srcOrd="0" destOrd="0" presId="urn:microsoft.com/office/officeart/2005/8/layout/list1"/>
    <dgm:cxn modelId="{5A598C44-2A83-49E8-B312-6D9507C03EBB}" type="presOf" srcId="{14B7EC98-9340-4015-9A71-B590E32BEEA7}" destId="{596FBFDF-96EA-4FC8-9338-7D719B2E68F7}" srcOrd="0" destOrd="0" presId="urn:microsoft.com/office/officeart/2005/8/layout/list1"/>
    <dgm:cxn modelId="{1A34137B-6556-4171-BB8F-95DAE24ADF3E}" type="presOf" srcId="{6BE40083-1F57-4BF5-96DF-3A9C58534D9E}" destId="{72B6E04E-E356-4161-BAD9-674D99E1D9BF}" srcOrd="1" destOrd="0" presId="urn:microsoft.com/office/officeart/2005/8/layout/list1"/>
    <dgm:cxn modelId="{AB4E2EAA-37A1-4DC0-9B36-B1E20276747A}" srcId="{14B7EC98-9340-4015-9A71-B590E32BEEA7}" destId="{6BE40083-1F57-4BF5-96DF-3A9C58534D9E}" srcOrd="1" destOrd="0" parTransId="{BE0B4C5E-4895-48F2-9957-05924487446F}" sibTransId="{32AD77EF-F164-43F4-B69E-78D45C46359A}"/>
    <dgm:cxn modelId="{88EF46AA-4A3E-4117-B091-2F7C817C28E7}" srcId="{14B7EC98-9340-4015-9A71-B590E32BEEA7}" destId="{7020FD35-B19F-4410-ABA6-9FC084882B81}" srcOrd="0" destOrd="0" parTransId="{C950164F-2C0D-4925-A02F-8E2C849AD404}" sibTransId="{7309B976-927E-4503-9DA9-F9198F66D73E}"/>
    <dgm:cxn modelId="{F6EDD8C4-F765-4CBC-BAC9-F2CBD491A8A1}" type="presOf" srcId="{1415E80C-A3F7-40D7-BEF4-511DEC1B1CCA}" destId="{9132AE9C-4D67-49F1-9FEC-57084033A06B}" srcOrd="0" destOrd="0" presId="urn:microsoft.com/office/officeart/2005/8/layout/list1"/>
    <dgm:cxn modelId="{1C50D3C5-6A4E-4C65-9628-EE0A8D77780B}" srcId="{6BE40083-1F57-4BF5-96DF-3A9C58534D9E}" destId="{1415E80C-A3F7-40D7-BEF4-511DEC1B1CCA}" srcOrd="0" destOrd="0" parTransId="{F6A1EDA9-ECC5-4FF3-A5E1-8065C6487255}" sibTransId="{CA3B0364-2CA8-40B3-8CC5-E292D2CC2788}"/>
    <dgm:cxn modelId="{C85E9BD4-A3C2-46D1-8BD8-EB11E711911E}" type="presOf" srcId="{7020FD35-B19F-4410-ABA6-9FC084882B81}" destId="{4335B799-6C73-4886-9FF4-A5559AD45A61}" srcOrd="0" destOrd="0" presId="urn:microsoft.com/office/officeart/2005/8/layout/list1"/>
    <dgm:cxn modelId="{969064EC-5E2D-48F2-8DCF-BF9C5398948D}" srcId="{7020FD35-B19F-4410-ABA6-9FC084882B81}" destId="{251091DB-2672-4AEC-852F-C75108F778B3}" srcOrd="0" destOrd="0" parTransId="{71E047C3-7232-4D32-902C-A37553E5BEF3}" sibTransId="{4CE6EDA1-57D4-46CC-AD34-79C24B98EC37}"/>
    <dgm:cxn modelId="{66B4B4C0-47DB-40B1-8392-0E058409C95C}" type="presParOf" srcId="{596FBFDF-96EA-4FC8-9338-7D719B2E68F7}" destId="{3C7794CE-94C9-41DD-A1B8-0357718A28EF}" srcOrd="0" destOrd="0" presId="urn:microsoft.com/office/officeart/2005/8/layout/list1"/>
    <dgm:cxn modelId="{C985F76B-5057-45A4-98FB-3F0F6B6D4148}" type="presParOf" srcId="{3C7794CE-94C9-41DD-A1B8-0357718A28EF}" destId="{4335B799-6C73-4886-9FF4-A5559AD45A61}" srcOrd="0" destOrd="0" presId="urn:microsoft.com/office/officeart/2005/8/layout/list1"/>
    <dgm:cxn modelId="{2D389EBA-2C39-4DC2-A6E9-A3138CC8796B}" type="presParOf" srcId="{3C7794CE-94C9-41DD-A1B8-0357718A28EF}" destId="{454B1AFD-896B-4EA4-B9C8-9256DEF04B35}" srcOrd="1" destOrd="0" presId="urn:microsoft.com/office/officeart/2005/8/layout/list1"/>
    <dgm:cxn modelId="{34D25E53-FCB0-4514-9F07-9DD42382D10D}" type="presParOf" srcId="{596FBFDF-96EA-4FC8-9338-7D719B2E68F7}" destId="{7B5DFAB7-4745-4DFB-8AC3-1D64C4908B2E}" srcOrd="1" destOrd="0" presId="urn:microsoft.com/office/officeart/2005/8/layout/list1"/>
    <dgm:cxn modelId="{D65C05F3-CD53-482B-8C63-A405810BDCC1}" type="presParOf" srcId="{596FBFDF-96EA-4FC8-9338-7D719B2E68F7}" destId="{4995122C-DF5C-46ED-9116-20AF529A77F9}" srcOrd="2" destOrd="0" presId="urn:microsoft.com/office/officeart/2005/8/layout/list1"/>
    <dgm:cxn modelId="{B6095D23-EA3C-433C-A21B-F7012A123C18}" type="presParOf" srcId="{596FBFDF-96EA-4FC8-9338-7D719B2E68F7}" destId="{AB022A1E-8DDC-4DD8-85F1-FAB79462AD6F}" srcOrd="3" destOrd="0" presId="urn:microsoft.com/office/officeart/2005/8/layout/list1"/>
    <dgm:cxn modelId="{7913D171-1B5E-401C-9380-211874CAB717}" type="presParOf" srcId="{596FBFDF-96EA-4FC8-9338-7D719B2E68F7}" destId="{558941F7-799B-4CA8-97E1-D4365C23B31C}" srcOrd="4" destOrd="0" presId="urn:microsoft.com/office/officeart/2005/8/layout/list1"/>
    <dgm:cxn modelId="{6BA2C5AB-1965-4116-9956-EE380F2DEA2F}" type="presParOf" srcId="{558941F7-799B-4CA8-97E1-D4365C23B31C}" destId="{86707A58-D6CB-4E26-859C-9DBEDAAB4775}" srcOrd="0" destOrd="0" presId="urn:microsoft.com/office/officeart/2005/8/layout/list1"/>
    <dgm:cxn modelId="{A31C5473-64CE-45AE-B5FE-6F0EF08A4B4F}" type="presParOf" srcId="{558941F7-799B-4CA8-97E1-D4365C23B31C}" destId="{72B6E04E-E356-4161-BAD9-674D99E1D9BF}" srcOrd="1" destOrd="0" presId="urn:microsoft.com/office/officeart/2005/8/layout/list1"/>
    <dgm:cxn modelId="{A8CE690D-CD1C-4496-9629-00EC2E2DE6E6}" type="presParOf" srcId="{596FBFDF-96EA-4FC8-9338-7D719B2E68F7}" destId="{C64809BD-A527-40B9-8215-1AAF963117B5}" srcOrd="5" destOrd="0" presId="urn:microsoft.com/office/officeart/2005/8/layout/list1"/>
    <dgm:cxn modelId="{361A8239-FF8D-4228-A5D4-6BD8CBD2743E}" type="presParOf" srcId="{596FBFDF-96EA-4FC8-9338-7D719B2E68F7}" destId="{9132AE9C-4D67-49F1-9FEC-57084033A06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5122C-DF5C-46ED-9116-20AF529A77F9}">
      <dsp:nvSpPr>
        <dsp:cNvPr id="0" name=""/>
        <dsp:cNvSpPr/>
      </dsp:nvSpPr>
      <dsp:spPr>
        <a:xfrm>
          <a:off x="0" y="437062"/>
          <a:ext cx="10820400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9783" tIns="583184" rIns="839783" bIns="28448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“Any emotion prevents objectivity”</a:t>
          </a:r>
        </a:p>
      </dsp:txBody>
      <dsp:txXfrm>
        <a:off x="0" y="437062"/>
        <a:ext cx="10820400" cy="1499400"/>
      </dsp:txXfrm>
    </dsp:sp>
    <dsp:sp modelId="{454B1AFD-896B-4EA4-B9C8-9256DEF04B35}">
      <dsp:nvSpPr>
        <dsp:cNvPr id="0" name=""/>
        <dsp:cNvSpPr/>
      </dsp:nvSpPr>
      <dsp:spPr>
        <a:xfrm>
          <a:off x="541020" y="23782"/>
          <a:ext cx="757428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290" tIns="0" rIns="286290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Remove all emotions</a:t>
          </a:r>
          <a:endParaRPr lang="en-US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581369" y="64131"/>
        <a:ext cx="7493582" cy="745862"/>
      </dsp:txXfrm>
    </dsp:sp>
    <dsp:sp modelId="{9132AE9C-4D67-49F1-9FEC-57084033A06B}">
      <dsp:nvSpPr>
        <dsp:cNvPr id="0" name=""/>
        <dsp:cNvSpPr/>
      </dsp:nvSpPr>
      <dsp:spPr>
        <a:xfrm>
          <a:off x="0" y="2500942"/>
          <a:ext cx="10820400" cy="1499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9783" tIns="583184" rIns="839783" bIns="28448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Leads away from the Scriptures</a:t>
          </a:r>
        </a:p>
      </dsp:txBody>
      <dsp:txXfrm>
        <a:off x="0" y="2500942"/>
        <a:ext cx="10820400" cy="1499400"/>
      </dsp:txXfrm>
    </dsp:sp>
    <dsp:sp modelId="{72B6E04E-E356-4161-BAD9-674D99E1D9BF}">
      <dsp:nvSpPr>
        <dsp:cNvPr id="0" name=""/>
        <dsp:cNvSpPr/>
      </dsp:nvSpPr>
      <dsp:spPr>
        <a:xfrm>
          <a:off x="541020" y="2087662"/>
          <a:ext cx="757428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6290" tIns="0" rIns="286290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Emotion define faith</a:t>
          </a:r>
        </a:p>
      </dsp:txBody>
      <dsp:txXfrm>
        <a:off x="581369" y="2128011"/>
        <a:ext cx="7493582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CAC6C-0556-444A-AE9A-B2A5DDAC06AD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F5B5B-AF50-40A6-A892-B5384D878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6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480A725-DD74-4D70-A3A8-07A981B97FF5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C1AC-A0A6-49A5-BE82-A4C8274418E5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4A9CC81-C330-416F-8ACC-B7BBE91876B7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FDA9054-0DC0-4A3F-AB65-EFAFA03B872E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73D7124-B645-4E13-BC5D-574B2D433431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41AB-0826-4EA5-861B-24C25FBFEAB5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856DD-49EA-49A3-8DDD-758CEB47659B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C860-818D-4791-9878-E8059478761F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B2ED6B5-5DFB-456C-AFF9-6B04ABAEB6D2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5784-BCA3-4D22-ADB7-9D7951C383B1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36F8B3D-BF3A-4527-98FF-C4028B3D0CEF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7C1B3-38B3-42F5-8222-75BEED322BAD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9F74-D43D-4382-924A-41ACF9A93C28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C18F0-DEA8-4A49-B855-47A87210D6E4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BE111-CDBC-421E-9C86-A529C761BA98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CDF9-FA58-4188-9201-0837C277A594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B380-2565-466F-8B4C-F4EC98F197BC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64AE2-29E4-422D-A0BC-0ECD5007D2C7}" type="datetime1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push dir="u"/>
  </p:transition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6DEE8-EF54-42C0-BCE6-02BA54912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639229"/>
            <a:ext cx="9448800" cy="1989272"/>
          </a:xfrm>
        </p:spPr>
        <p:txBody>
          <a:bodyPr/>
          <a:lstStyle/>
          <a:p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Emotions and Living by Faith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C88382-20AD-4BF1-BBED-F82105F86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91776"/>
            <a:ext cx="9779620" cy="680224"/>
          </a:xfrm>
        </p:spPr>
        <p:txBody>
          <a:bodyPr>
            <a:noAutofit/>
          </a:bodyPr>
          <a:lstStyle/>
          <a:p>
            <a:r>
              <a:rPr lang="en-US" sz="40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2 Corinthians 10:1-6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8E02DC5-A41D-407E-8B58-5F18F1842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1077115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2F46A-912F-423B-AFEB-55DF3654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977" y="798489"/>
            <a:ext cx="10334223" cy="1862921"/>
          </a:xfrm>
        </p:spPr>
        <p:txBody>
          <a:bodyPr>
            <a:normAutofit/>
          </a:bodyPr>
          <a:lstStyle/>
          <a:p>
            <a:r>
              <a:rPr lang="en-US" sz="48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Respect for God’s Word Diminishes When Emotions Rule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733A-F199-4C96-83F1-17CD19DC2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1410"/>
            <a:ext cx="10957560" cy="38180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 Worship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Begin to focus on external, emotional displays</a:t>
            </a:r>
            <a:endParaRPr lang="en-US" sz="40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Emotion is easily confused with reverential homage based on truth,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4:24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35334A2-DC3C-4F11-8946-520D987CC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FC072-F034-4C3E-B154-719850AD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078" y="6479481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10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3483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2F46A-912F-423B-AFEB-55DF3654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977" y="798489"/>
            <a:ext cx="10334223" cy="1862921"/>
          </a:xfrm>
        </p:spPr>
        <p:txBody>
          <a:bodyPr>
            <a:normAutofit/>
          </a:bodyPr>
          <a:lstStyle/>
          <a:p>
            <a:r>
              <a:rPr lang="en-US" sz="48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Respect for God’s Word Diminishes When Emotions Rule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733A-F199-4C96-83F1-17CD19DC2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62896"/>
            <a:ext cx="10820399" cy="39165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 Evangelism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“Felt needs”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v. </a:t>
            </a: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true needs,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“Must make an emotional connection first”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Zacchaeus,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Luke 19:5-10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Pentecost, </a:t>
            </a:r>
            <a:r>
              <a:rPr lang="en-US" sz="3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2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35334A2-DC3C-4F11-8946-520D987CC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FC072-F034-4C3E-B154-719850AD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078" y="6479481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11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712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2F46A-912F-423B-AFEB-55DF3654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977" y="798490"/>
            <a:ext cx="10334223" cy="1263990"/>
          </a:xfrm>
        </p:spPr>
        <p:txBody>
          <a:bodyPr>
            <a:normAutofit/>
          </a:bodyPr>
          <a:lstStyle/>
          <a:p>
            <a:r>
              <a:rPr lang="en-US" sz="6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Our Emotions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733A-F199-4C96-83F1-17CD19DC2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04720"/>
            <a:ext cx="10820399" cy="42747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Our responsibility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Godly, result of truth’s power in us,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8:39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Guard against letting our emotions rule us, </a:t>
            </a:r>
            <a:b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Col. 3:17; 1 Cor. 9:27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Obey gospel, walk by faith,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Cor. 5:7 (4:16-18)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35334A2-DC3C-4F11-8946-520D987CC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FC072-F034-4C3E-B154-719850AD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078" y="6479481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6823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3D75-0555-4BB6-BA9F-4F149914D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090185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Avoiding Extremes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190A58A-FAA9-4DE3-8192-A3DF3F6E01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9848789"/>
              </p:ext>
            </p:extLst>
          </p:nvPr>
        </p:nvGraphicFramePr>
        <p:xfrm>
          <a:off x="685800" y="2194560"/>
          <a:ext cx="10820400" cy="402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B27405EB-6BB4-4C28-86E1-EB82D4F29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5C353-FB4A-4DBA-A706-A318EC6BA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12552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2F46A-912F-423B-AFEB-55DF36540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Why This Lesson?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733A-F199-4C96-83F1-17CD19DC2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96" y="2318197"/>
            <a:ext cx="10772104" cy="39004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Role of emotions in life of faith, </a:t>
            </a:r>
            <a:br>
              <a:rPr lang="en-US" sz="4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8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Corinthians 5:7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Develop godly emotions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Heed warnings against emotionalism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35334A2-DC3C-4F11-8946-520D987CC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FC072-F034-4C3E-B154-719850AD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078" y="6479481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8865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1B795-9FB4-4F1C-8387-16D43729C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21228"/>
            <a:ext cx="10820400" cy="37974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not determine doctrine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Tim. 3:16-17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Revelation (not feelings),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10:17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Understanding comes from the apostles’ words,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Timothy 2:7, 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32B13-8A22-4874-A5D6-E5DD7D66D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549" y="6492875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AC3FF2-0F1C-4927-8716-1CC2119F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648" y="927278"/>
            <a:ext cx="9767552" cy="1262130"/>
          </a:xfrm>
        </p:spPr>
        <p:txBody>
          <a:bodyPr>
            <a:normAutofit/>
          </a:bodyPr>
          <a:lstStyle/>
          <a:p>
            <a:r>
              <a:rPr lang="en-US" sz="5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Role of Emotions in Our Faith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12BFE56-4E13-421D-8A3F-5B53A7C4D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92208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1B795-9FB4-4F1C-8387-16D43729C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21229"/>
            <a:ext cx="10820400" cy="35094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not determine the life of faith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Cor. 5:7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Faith based on truth, not sight (senses)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Thoughts…obedience,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Corinthians 10:3-5</a:t>
            </a:r>
            <a:endParaRPr lang="en-US" sz="4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Senses will deceive,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Prov. 14:12; Jer. 10:23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32B13-8A22-4874-A5D6-E5DD7D66D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549" y="6492875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AC3FF2-0F1C-4927-8716-1CC2119F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648" y="927278"/>
            <a:ext cx="9767552" cy="1262130"/>
          </a:xfrm>
        </p:spPr>
        <p:txBody>
          <a:bodyPr>
            <a:normAutofit/>
          </a:bodyPr>
          <a:lstStyle/>
          <a:p>
            <a:r>
              <a:rPr lang="en-US" sz="5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Role of Emotions in Our Faith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12BFE56-4E13-421D-8A3F-5B53A7C4D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2176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1B795-9FB4-4F1C-8387-16D43729C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21229"/>
            <a:ext cx="10820400" cy="36704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Emotions from truth-based conviction</a:t>
            </a:r>
            <a:endParaRPr lang="en-US" sz="44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Godly sorrow,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Cor. 7:9-10 (Acts 2:37, 42)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Joy and gladness,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Phil. 4:4 (Eph. 1:3), 5-7</a:t>
            </a:r>
            <a:endParaRPr lang="en-US" sz="4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Provoked by sin,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Mark 3:5 (Matt. 9:36-38)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32B13-8A22-4874-A5D6-E5DD7D66D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549" y="6492875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6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AC3FF2-0F1C-4927-8716-1CC2119F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648" y="927278"/>
            <a:ext cx="9767552" cy="1262130"/>
          </a:xfrm>
        </p:spPr>
        <p:txBody>
          <a:bodyPr>
            <a:normAutofit/>
          </a:bodyPr>
          <a:lstStyle/>
          <a:p>
            <a:r>
              <a:rPr lang="en-US" sz="5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Role of Emotions in Our Faith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12BFE56-4E13-421D-8A3F-5B53A7C4D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272856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1B795-9FB4-4F1C-8387-16D43729C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65680"/>
            <a:ext cx="10820400" cy="422719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Emotions from truth-based convictions are good and helpful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Defective message…defective emotions,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Genesis 37:33-35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Truth-based emotions express our convictions of faith,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8:39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32B13-8A22-4874-A5D6-E5DD7D66D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549" y="6492875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AC3FF2-0F1C-4927-8716-1CC2119FE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648" y="927278"/>
            <a:ext cx="9767552" cy="1262130"/>
          </a:xfrm>
        </p:spPr>
        <p:txBody>
          <a:bodyPr>
            <a:normAutofit/>
          </a:bodyPr>
          <a:lstStyle/>
          <a:p>
            <a:r>
              <a:rPr lang="en-US" sz="52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Role of Emotions in Our Faith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E12BFE56-4E13-421D-8A3F-5B53A7C4D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69745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86900-10E4-4BB2-A6D5-AC5AB680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Emotionalism</a:t>
            </a:r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RESULTS WHEN EMOTIONS RULE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0F64E-9314-4444-8706-D04D3AA8F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10:2-3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46A06-EB06-4F49-AC0F-AC6D5675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199" y="6492875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t>8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42615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2F46A-912F-423B-AFEB-55DF3654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977" y="798489"/>
            <a:ext cx="10334223" cy="1862921"/>
          </a:xfrm>
        </p:spPr>
        <p:txBody>
          <a:bodyPr>
            <a:normAutofit/>
          </a:bodyPr>
          <a:lstStyle/>
          <a:p>
            <a:r>
              <a:rPr lang="en-US" sz="48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Respect for God’s Word Diminishes When Emotions Rule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733A-F199-4C96-83F1-17CD19DC2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61410"/>
            <a:ext cx="10820399" cy="409803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i="1" cap="sm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 Teaching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Plan of salvation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 Kings 5:11-12)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Good people saved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(Acts 11:14)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Filled with Holy Spirit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(Eph. 5:17-18)</a:t>
            </a: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Personal experiences define salvation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635334A2-DC3C-4F11-8946-520D987CC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FC072-F034-4C3E-B154-719850AD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6078" y="6479481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9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3806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107</TotalTime>
  <Words>386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Segoe UI Semibold</vt:lpstr>
      <vt:lpstr>Segoe UI Semilight</vt:lpstr>
      <vt:lpstr>Vapor Trail</vt:lpstr>
      <vt:lpstr>Emotions and Living by Faith</vt:lpstr>
      <vt:lpstr>Avoiding Extremes</vt:lpstr>
      <vt:lpstr>Why This Lesson?</vt:lpstr>
      <vt:lpstr>Role of Emotions in Our Faith</vt:lpstr>
      <vt:lpstr>Role of Emotions in Our Faith</vt:lpstr>
      <vt:lpstr>Role of Emotions in Our Faith</vt:lpstr>
      <vt:lpstr>Role of Emotions in Our Faith</vt:lpstr>
      <vt:lpstr>Emotionalism RESULTS WHEN EMOTIONS RULE</vt:lpstr>
      <vt:lpstr>Respect for God’s Word Diminishes When Emotions Rule Us</vt:lpstr>
      <vt:lpstr>Respect for God’s Word Diminishes When Emotions Rule Us</vt:lpstr>
      <vt:lpstr>Respect for God’s Word Diminishes When Emotions Rule Us</vt:lpstr>
      <vt:lpstr>Our Emotions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Emotions and Living by Faith</dc:title>
  <dc:creator>Joe R Price</dc:creator>
  <cp:lastModifiedBy>Joe R</cp:lastModifiedBy>
  <cp:revision>43</cp:revision>
  <dcterms:created xsi:type="dcterms:W3CDTF">2021-04-30T11:11:17Z</dcterms:created>
  <dcterms:modified xsi:type="dcterms:W3CDTF">2021-05-02T15:09:21Z</dcterms:modified>
</cp:coreProperties>
</file>