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8962E-2D3C-49B5-A4BB-F78536765A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E053296-1530-4032-A932-5A4EDC443E04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God the Father,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Matthew 7:21; Acts 5:29</a:t>
          </a:r>
        </a:p>
      </dgm:t>
    </dgm:pt>
    <dgm:pt modelId="{8683AD0B-0BB1-46C6-934D-31D93BEC7597}" type="parTrans" cxnId="{946D4AF2-2B8D-4F1A-8BCD-4265825F6E2F}">
      <dgm:prSet/>
      <dgm:spPr/>
      <dgm:t>
        <a:bodyPr/>
        <a:lstStyle/>
        <a:p>
          <a:endParaRPr lang="en-US"/>
        </a:p>
      </dgm:t>
    </dgm:pt>
    <dgm:pt modelId="{A387FE92-7CFD-403B-B484-551269D5AF5A}" type="sibTrans" cxnId="{946D4AF2-2B8D-4F1A-8BCD-4265825F6E2F}">
      <dgm:prSet/>
      <dgm:spPr/>
      <dgm:t>
        <a:bodyPr/>
        <a:lstStyle/>
        <a:p>
          <a:endParaRPr lang="en-US"/>
        </a:p>
      </dgm:t>
    </dgm:pt>
    <dgm:pt modelId="{E7494965-7D93-4783-B131-594E7C58EBEF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Jesus Christ,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John 14:15; Hebrews 5:9</a:t>
          </a:r>
        </a:p>
      </dgm:t>
    </dgm:pt>
    <dgm:pt modelId="{6DA13A8C-54B8-4DF7-96C1-C6FDDFF2226C}" type="parTrans" cxnId="{7E357ADD-1B1D-4B78-98B3-B146646D14D0}">
      <dgm:prSet/>
      <dgm:spPr/>
      <dgm:t>
        <a:bodyPr/>
        <a:lstStyle/>
        <a:p>
          <a:endParaRPr lang="en-US"/>
        </a:p>
      </dgm:t>
    </dgm:pt>
    <dgm:pt modelId="{3CF9A7A3-EB08-48BA-AD60-D42BF714318B}" type="sibTrans" cxnId="{7E357ADD-1B1D-4B78-98B3-B146646D14D0}">
      <dgm:prSet/>
      <dgm:spPr/>
      <dgm:t>
        <a:bodyPr/>
        <a:lstStyle/>
        <a:p>
          <a:endParaRPr lang="en-US"/>
        </a:p>
      </dgm:t>
    </dgm:pt>
    <dgm:pt modelId="{3D0CD807-A960-4010-94FC-491EC3AE298B}">
      <dgm:prSet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The Holy Spirit, </a:t>
          </a:r>
          <a:r>
            <a: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Romans 8:1, 5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7118166-D5E1-4BC0-9684-0DD80DC3F06C}" type="parTrans" cxnId="{42E1C2F6-E0A6-410F-BEEC-81EC6CAF8429}">
      <dgm:prSet/>
      <dgm:spPr/>
      <dgm:t>
        <a:bodyPr/>
        <a:lstStyle/>
        <a:p>
          <a:endParaRPr lang="en-US"/>
        </a:p>
      </dgm:t>
    </dgm:pt>
    <dgm:pt modelId="{C1EB1BA1-A3BD-4F79-AB25-E482C8BD17D0}" type="sibTrans" cxnId="{42E1C2F6-E0A6-410F-BEEC-81EC6CAF8429}">
      <dgm:prSet/>
      <dgm:spPr/>
      <dgm:t>
        <a:bodyPr/>
        <a:lstStyle/>
        <a:p>
          <a:endParaRPr lang="en-US"/>
        </a:p>
      </dgm:t>
    </dgm:pt>
    <dgm:pt modelId="{69E00C8F-1487-4886-B36D-C317B5DF4D36}" type="pres">
      <dgm:prSet presAssocID="{9208962E-2D3C-49B5-A4BB-F78536765AD0}" presName="linear" presStyleCnt="0">
        <dgm:presLayoutVars>
          <dgm:animLvl val="lvl"/>
          <dgm:resizeHandles val="exact"/>
        </dgm:presLayoutVars>
      </dgm:prSet>
      <dgm:spPr/>
    </dgm:pt>
    <dgm:pt modelId="{C8ED53BA-93AB-4869-BECA-6FC0B2D9BF52}" type="pres">
      <dgm:prSet presAssocID="{2E053296-1530-4032-A932-5A4EDC443E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9EF58-38C2-4F3B-8C77-FEACFDC18401}" type="pres">
      <dgm:prSet presAssocID="{A387FE92-7CFD-403B-B484-551269D5AF5A}" presName="spacer" presStyleCnt="0"/>
      <dgm:spPr/>
    </dgm:pt>
    <dgm:pt modelId="{0C3B8576-C318-47B6-8571-0BBEB7F3207C}" type="pres">
      <dgm:prSet presAssocID="{E7494965-7D93-4783-B131-594E7C58EBE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7CB74B5-5A73-4EFC-9627-F303B89C262B}" type="pres">
      <dgm:prSet presAssocID="{3CF9A7A3-EB08-48BA-AD60-D42BF714318B}" presName="spacer" presStyleCnt="0"/>
      <dgm:spPr/>
    </dgm:pt>
    <dgm:pt modelId="{CFC54064-2743-41E7-B4CF-E4A3E0F28142}" type="pres">
      <dgm:prSet presAssocID="{3D0CD807-A960-4010-94FC-491EC3AE298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676E606-C656-456F-802C-42B13A70FF0A}" type="presOf" srcId="{E7494965-7D93-4783-B131-594E7C58EBEF}" destId="{0C3B8576-C318-47B6-8571-0BBEB7F3207C}" srcOrd="0" destOrd="0" presId="urn:microsoft.com/office/officeart/2005/8/layout/vList2"/>
    <dgm:cxn modelId="{E2012F2B-9C7F-4618-8EA5-C92AB4FAE805}" type="presOf" srcId="{9208962E-2D3C-49B5-A4BB-F78536765AD0}" destId="{69E00C8F-1487-4886-B36D-C317B5DF4D36}" srcOrd="0" destOrd="0" presId="urn:microsoft.com/office/officeart/2005/8/layout/vList2"/>
    <dgm:cxn modelId="{01C02D32-2E45-4982-BF9B-B03CF393FD7B}" type="presOf" srcId="{2E053296-1530-4032-A932-5A4EDC443E04}" destId="{C8ED53BA-93AB-4869-BECA-6FC0B2D9BF52}" srcOrd="0" destOrd="0" presId="urn:microsoft.com/office/officeart/2005/8/layout/vList2"/>
    <dgm:cxn modelId="{87452262-AFBF-4BB6-A47C-5068C25E9559}" type="presOf" srcId="{3D0CD807-A960-4010-94FC-491EC3AE298B}" destId="{CFC54064-2743-41E7-B4CF-E4A3E0F28142}" srcOrd="0" destOrd="0" presId="urn:microsoft.com/office/officeart/2005/8/layout/vList2"/>
    <dgm:cxn modelId="{7E357ADD-1B1D-4B78-98B3-B146646D14D0}" srcId="{9208962E-2D3C-49B5-A4BB-F78536765AD0}" destId="{E7494965-7D93-4783-B131-594E7C58EBEF}" srcOrd="1" destOrd="0" parTransId="{6DA13A8C-54B8-4DF7-96C1-C6FDDFF2226C}" sibTransId="{3CF9A7A3-EB08-48BA-AD60-D42BF714318B}"/>
    <dgm:cxn modelId="{946D4AF2-2B8D-4F1A-8BCD-4265825F6E2F}" srcId="{9208962E-2D3C-49B5-A4BB-F78536765AD0}" destId="{2E053296-1530-4032-A932-5A4EDC443E04}" srcOrd="0" destOrd="0" parTransId="{8683AD0B-0BB1-46C6-934D-31D93BEC7597}" sibTransId="{A387FE92-7CFD-403B-B484-551269D5AF5A}"/>
    <dgm:cxn modelId="{42E1C2F6-E0A6-410F-BEEC-81EC6CAF8429}" srcId="{9208962E-2D3C-49B5-A4BB-F78536765AD0}" destId="{3D0CD807-A960-4010-94FC-491EC3AE298B}" srcOrd="2" destOrd="0" parTransId="{27118166-D5E1-4BC0-9684-0DD80DC3F06C}" sibTransId="{C1EB1BA1-A3BD-4F79-AB25-E482C8BD17D0}"/>
    <dgm:cxn modelId="{FC0F1311-A366-4907-9946-FB6FC24AB5A2}" type="presParOf" srcId="{69E00C8F-1487-4886-B36D-C317B5DF4D36}" destId="{C8ED53BA-93AB-4869-BECA-6FC0B2D9BF52}" srcOrd="0" destOrd="0" presId="urn:microsoft.com/office/officeart/2005/8/layout/vList2"/>
    <dgm:cxn modelId="{AEE1A37F-F895-404E-AF2B-9CF79A6ACD45}" type="presParOf" srcId="{69E00C8F-1487-4886-B36D-C317B5DF4D36}" destId="{F249EF58-38C2-4F3B-8C77-FEACFDC18401}" srcOrd="1" destOrd="0" presId="urn:microsoft.com/office/officeart/2005/8/layout/vList2"/>
    <dgm:cxn modelId="{3A5E6E9A-E963-4CF2-891F-8A7D4A063E11}" type="presParOf" srcId="{69E00C8F-1487-4886-B36D-C317B5DF4D36}" destId="{0C3B8576-C318-47B6-8571-0BBEB7F3207C}" srcOrd="2" destOrd="0" presId="urn:microsoft.com/office/officeart/2005/8/layout/vList2"/>
    <dgm:cxn modelId="{7655103F-7FEF-40EC-89CF-622639336182}" type="presParOf" srcId="{69E00C8F-1487-4886-B36D-C317B5DF4D36}" destId="{37CB74B5-5A73-4EFC-9627-F303B89C262B}" srcOrd="3" destOrd="0" presId="urn:microsoft.com/office/officeart/2005/8/layout/vList2"/>
    <dgm:cxn modelId="{B4BE645F-C044-4DB3-8DF5-6063AEEE53BC}" type="presParOf" srcId="{69E00C8F-1487-4886-B36D-C317B5DF4D36}" destId="{CFC54064-2743-41E7-B4CF-E4A3E0F281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08962E-2D3C-49B5-A4BB-F78536765A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053296-1530-4032-A932-5A4EDC443E04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The faith,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Acts 6:7; Romans 1:5; 16:26</a:t>
          </a:r>
        </a:p>
      </dgm:t>
    </dgm:pt>
    <dgm:pt modelId="{8683AD0B-0BB1-46C6-934D-31D93BEC7597}" type="parTrans" cxnId="{946D4AF2-2B8D-4F1A-8BCD-4265825F6E2F}">
      <dgm:prSet/>
      <dgm:spPr/>
      <dgm:t>
        <a:bodyPr/>
        <a:lstStyle/>
        <a:p>
          <a:endParaRPr lang="en-US"/>
        </a:p>
      </dgm:t>
    </dgm:pt>
    <dgm:pt modelId="{A387FE92-7CFD-403B-B484-551269D5AF5A}" type="sibTrans" cxnId="{946D4AF2-2B8D-4F1A-8BCD-4265825F6E2F}">
      <dgm:prSet/>
      <dgm:spPr/>
      <dgm:t>
        <a:bodyPr/>
        <a:lstStyle/>
        <a:p>
          <a:endParaRPr lang="en-US"/>
        </a:p>
      </dgm:t>
    </dgm:pt>
    <dgm:pt modelId="{E7494965-7D93-4783-B131-594E7C58EBEF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Apostles’ writings,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2 </a:t>
          </a:r>
          <a:r>
            <a:rPr lang="en-US" sz="4000" b="1" i="1" kern="12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Thessalonians 2:15</a:t>
          </a:r>
          <a:endParaRPr lang="en-US" sz="4000" b="1" i="1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ea typeface="+mn-ea"/>
            <a:cs typeface="Segoe UI Semilight" panose="020B0402040204020203" pitchFamily="34" charset="0"/>
          </a:endParaRPr>
        </a:p>
      </dgm:t>
    </dgm:pt>
    <dgm:pt modelId="{6DA13A8C-54B8-4DF7-96C1-C6FDDFF2226C}" type="parTrans" cxnId="{7E357ADD-1B1D-4B78-98B3-B146646D14D0}">
      <dgm:prSet/>
      <dgm:spPr/>
      <dgm:t>
        <a:bodyPr/>
        <a:lstStyle/>
        <a:p>
          <a:endParaRPr lang="en-US"/>
        </a:p>
      </dgm:t>
    </dgm:pt>
    <dgm:pt modelId="{3CF9A7A3-EB08-48BA-AD60-D42BF714318B}" type="sibTrans" cxnId="{7E357ADD-1B1D-4B78-98B3-B146646D14D0}">
      <dgm:prSet/>
      <dgm:spPr/>
      <dgm:t>
        <a:bodyPr/>
        <a:lstStyle/>
        <a:p>
          <a:endParaRPr lang="en-US"/>
        </a:p>
      </dgm:t>
    </dgm:pt>
    <dgm:pt modelId="{3D0CD807-A960-4010-94FC-491EC3AE298B}">
      <dgm:prSet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The truth, </a:t>
          </a:r>
          <a:r>
            <a: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Galatians 5:7; 1 Peter 1:22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7118166-D5E1-4BC0-9684-0DD80DC3F06C}" type="parTrans" cxnId="{42E1C2F6-E0A6-410F-BEEC-81EC6CAF8429}">
      <dgm:prSet/>
      <dgm:spPr/>
      <dgm:t>
        <a:bodyPr/>
        <a:lstStyle/>
        <a:p>
          <a:endParaRPr lang="en-US"/>
        </a:p>
      </dgm:t>
    </dgm:pt>
    <dgm:pt modelId="{C1EB1BA1-A3BD-4F79-AB25-E482C8BD17D0}" type="sibTrans" cxnId="{42E1C2F6-E0A6-410F-BEEC-81EC6CAF8429}">
      <dgm:prSet/>
      <dgm:spPr/>
      <dgm:t>
        <a:bodyPr/>
        <a:lstStyle/>
        <a:p>
          <a:endParaRPr lang="en-US"/>
        </a:p>
      </dgm:t>
    </dgm:pt>
    <dgm:pt modelId="{69E00C8F-1487-4886-B36D-C317B5DF4D36}" type="pres">
      <dgm:prSet presAssocID="{9208962E-2D3C-49B5-A4BB-F78536765AD0}" presName="linear" presStyleCnt="0">
        <dgm:presLayoutVars>
          <dgm:animLvl val="lvl"/>
          <dgm:resizeHandles val="exact"/>
        </dgm:presLayoutVars>
      </dgm:prSet>
      <dgm:spPr/>
    </dgm:pt>
    <dgm:pt modelId="{C8ED53BA-93AB-4869-BECA-6FC0B2D9BF52}" type="pres">
      <dgm:prSet presAssocID="{2E053296-1530-4032-A932-5A4EDC443E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9EF58-38C2-4F3B-8C77-FEACFDC18401}" type="pres">
      <dgm:prSet presAssocID="{A387FE92-7CFD-403B-B484-551269D5AF5A}" presName="spacer" presStyleCnt="0"/>
      <dgm:spPr/>
    </dgm:pt>
    <dgm:pt modelId="{0C3B8576-C318-47B6-8571-0BBEB7F3207C}" type="pres">
      <dgm:prSet presAssocID="{E7494965-7D93-4783-B131-594E7C58EBE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7CB74B5-5A73-4EFC-9627-F303B89C262B}" type="pres">
      <dgm:prSet presAssocID="{3CF9A7A3-EB08-48BA-AD60-D42BF714318B}" presName="spacer" presStyleCnt="0"/>
      <dgm:spPr/>
    </dgm:pt>
    <dgm:pt modelId="{CFC54064-2743-41E7-B4CF-E4A3E0F28142}" type="pres">
      <dgm:prSet presAssocID="{3D0CD807-A960-4010-94FC-491EC3AE298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676E606-C656-456F-802C-42B13A70FF0A}" type="presOf" srcId="{E7494965-7D93-4783-B131-594E7C58EBEF}" destId="{0C3B8576-C318-47B6-8571-0BBEB7F3207C}" srcOrd="0" destOrd="0" presId="urn:microsoft.com/office/officeart/2005/8/layout/vList2"/>
    <dgm:cxn modelId="{E2012F2B-9C7F-4618-8EA5-C92AB4FAE805}" type="presOf" srcId="{9208962E-2D3C-49B5-A4BB-F78536765AD0}" destId="{69E00C8F-1487-4886-B36D-C317B5DF4D36}" srcOrd="0" destOrd="0" presId="urn:microsoft.com/office/officeart/2005/8/layout/vList2"/>
    <dgm:cxn modelId="{01C02D32-2E45-4982-BF9B-B03CF393FD7B}" type="presOf" srcId="{2E053296-1530-4032-A932-5A4EDC443E04}" destId="{C8ED53BA-93AB-4869-BECA-6FC0B2D9BF52}" srcOrd="0" destOrd="0" presId="urn:microsoft.com/office/officeart/2005/8/layout/vList2"/>
    <dgm:cxn modelId="{87452262-AFBF-4BB6-A47C-5068C25E9559}" type="presOf" srcId="{3D0CD807-A960-4010-94FC-491EC3AE298B}" destId="{CFC54064-2743-41E7-B4CF-E4A3E0F28142}" srcOrd="0" destOrd="0" presId="urn:microsoft.com/office/officeart/2005/8/layout/vList2"/>
    <dgm:cxn modelId="{7E357ADD-1B1D-4B78-98B3-B146646D14D0}" srcId="{9208962E-2D3C-49B5-A4BB-F78536765AD0}" destId="{E7494965-7D93-4783-B131-594E7C58EBEF}" srcOrd="1" destOrd="0" parTransId="{6DA13A8C-54B8-4DF7-96C1-C6FDDFF2226C}" sibTransId="{3CF9A7A3-EB08-48BA-AD60-D42BF714318B}"/>
    <dgm:cxn modelId="{946D4AF2-2B8D-4F1A-8BCD-4265825F6E2F}" srcId="{9208962E-2D3C-49B5-A4BB-F78536765AD0}" destId="{2E053296-1530-4032-A932-5A4EDC443E04}" srcOrd="0" destOrd="0" parTransId="{8683AD0B-0BB1-46C6-934D-31D93BEC7597}" sibTransId="{A387FE92-7CFD-403B-B484-551269D5AF5A}"/>
    <dgm:cxn modelId="{42E1C2F6-E0A6-410F-BEEC-81EC6CAF8429}" srcId="{9208962E-2D3C-49B5-A4BB-F78536765AD0}" destId="{3D0CD807-A960-4010-94FC-491EC3AE298B}" srcOrd="2" destOrd="0" parTransId="{27118166-D5E1-4BC0-9684-0DD80DC3F06C}" sibTransId="{C1EB1BA1-A3BD-4F79-AB25-E482C8BD17D0}"/>
    <dgm:cxn modelId="{FC0F1311-A366-4907-9946-FB6FC24AB5A2}" type="presParOf" srcId="{69E00C8F-1487-4886-B36D-C317B5DF4D36}" destId="{C8ED53BA-93AB-4869-BECA-6FC0B2D9BF52}" srcOrd="0" destOrd="0" presId="urn:microsoft.com/office/officeart/2005/8/layout/vList2"/>
    <dgm:cxn modelId="{AEE1A37F-F895-404E-AF2B-9CF79A6ACD45}" type="presParOf" srcId="{69E00C8F-1487-4886-B36D-C317B5DF4D36}" destId="{F249EF58-38C2-4F3B-8C77-FEACFDC18401}" srcOrd="1" destOrd="0" presId="urn:microsoft.com/office/officeart/2005/8/layout/vList2"/>
    <dgm:cxn modelId="{3A5E6E9A-E963-4CF2-891F-8A7D4A063E11}" type="presParOf" srcId="{69E00C8F-1487-4886-B36D-C317B5DF4D36}" destId="{0C3B8576-C318-47B6-8571-0BBEB7F3207C}" srcOrd="2" destOrd="0" presId="urn:microsoft.com/office/officeart/2005/8/layout/vList2"/>
    <dgm:cxn modelId="{7655103F-7FEF-40EC-89CF-622639336182}" type="presParOf" srcId="{69E00C8F-1487-4886-B36D-C317B5DF4D36}" destId="{37CB74B5-5A73-4EFC-9627-F303B89C262B}" srcOrd="3" destOrd="0" presId="urn:microsoft.com/office/officeart/2005/8/layout/vList2"/>
    <dgm:cxn modelId="{B4BE645F-C044-4DB3-8DF5-6063AEEE53BC}" type="presParOf" srcId="{69E00C8F-1487-4886-B36D-C317B5DF4D36}" destId="{CFC54064-2743-41E7-B4CF-E4A3E0F281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8962E-2D3C-49B5-A4BB-F78536765A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053296-1530-4032-A932-5A4EDC443E04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Governing authorities,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Romans 13:1-2</a:t>
          </a:r>
        </a:p>
      </dgm:t>
    </dgm:pt>
    <dgm:pt modelId="{8683AD0B-0BB1-46C6-934D-31D93BEC7597}" type="parTrans" cxnId="{946D4AF2-2B8D-4F1A-8BCD-4265825F6E2F}">
      <dgm:prSet/>
      <dgm:spPr/>
      <dgm:t>
        <a:bodyPr/>
        <a:lstStyle/>
        <a:p>
          <a:endParaRPr lang="en-US"/>
        </a:p>
      </dgm:t>
    </dgm:pt>
    <dgm:pt modelId="{A387FE92-7CFD-403B-B484-551269D5AF5A}" type="sibTrans" cxnId="{946D4AF2-2B8D-4F1A-8BCD-4265825F6E2F}">
      <dgm:prSet/>
      <dgm:spPr/>
      <dgm:t>
        <a:bodyPr/>
        <a:lstStyle/>
        <a:p>
          <a:endParaRPr lang="en-US"/>
        </a:p>
      </dgm:t>
    </dgm:pt>
    <dgm:pt modelId="{E7494965-7D93-4783-B131-594E7C58EBEF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Parents,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Ephesians 6:1; Colossians 3:20</a:t>
          </a:r>
        </a:p>
      </dgm:t>
    </dgm:pt>
    <dgm:pt modelId="{6DA13A8C-54B8-4DF7-96C1-C6FDDFF2226C}" type="parTrans" cxnId="{7E357ADD-1B1D-4B78-98B3-B146646D14D0}">
      <dgm:prSet/>
      <dgm:spPr/>
      <dgm:t>
        <a:bodyPr/>
        <a:lstStyle/>
        <a:p>
          <a:endParaRPr lang="en-US"/>
        </a:p>
      </dgm:t>
    </dgm:pt>
    <dgm:pt modelId="{3CF9A7A3-EB08-48BA-AD60-D42BF714318B}" type="sibTrans" cxnId="{7E357ADD-1B1D-4B78-98B3-B146646D14D0}">
      <dgm:prSet/>
      <dgm:spPr/>
      <dgm:t>
        <a:bodyPr/>
        <a:lstStyle/>
        <a:p>
          <a:endParaRPr lang="en-US"/>
        </a:p>
      </dgm:t>
    </dgm:pt>
    <dgm:pt modelId="{3D0CD807-A960-4010-94FC-491EC3AE298B}">
      <dgm:prSet custT="1"/>
      <dgm:spPr/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Husbands, </a:t>
          </a:r>
          <a:r>
            <a: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Titus 2:5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7118166-D5E1-4BC0-9684-0DD80DC3F06C}" type="parTrans" cxnId="{42E1C2F6-E0A6-410F-BEEC-81EC6CAF8429}">
      <dgm:prSet/>
      <dgm:spPr/>
      <dgm:t>
        <a:bodyPr/>
        <a:lstStyle/>
        <a:p>
          <a:endParaRPr lang="en-US"/>
        </a:p>
      </dgm:t>
    </dgm:pt>
    <dgm:pt modelId="{C1EB1BA1-A3BD-4F79-AB25-E482C8BD17D0}" type="sibTrans" cxnId="{42E1C2F6-E0A6-410F-BEEC-81EC6CAF8429}">
      <dgm:prSet/>
      <dgm:spPr/>
      <dgm:t>
        <a:bodyPr/>
        <a:lstStyle/>
        <a:p>
          <a:endParaRPr lang="en-US"/>
        </a:p>
      </dgm:t>
    </dgm:pt>
    <dgm:pt modelId="{69E00C8F-1487-4886-B36D-C317B5DF4D36}" type="pres">
      <dgm:prSet presAssocID="{9208962E-2D3C-49B5-A4BB-F78536765AD0}" presName="linear" presStyleCnt="0">
        <dgm:presLayoutVars>
          <dgm:animLvl val="lvl"/>
          <dgm:resizeHandles val="exact"/>
        </dgm:presLayoutVars>
      </dgm:prSet>
      <dgm:spPr/>
    </dgm:pt>
    <dgm:pt modelId="{C8ED53BA-93AB-4869-BECA-6FC0B2D9BF52}" type="pres">
      <dgm:prSet presAssocID="{2E053296-1530-4032-A932-5A4EDC443E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9EF58-38C2-4F3B-8C77-FEACFDC18401}" type="pres">
      <dgm:prSet presAssocID="{A387FE92-7CFD-403B-B484-551269D5AF5A}" presName="spacer" presStyleCnt="0"/>
      <dgm:spPr/>
    </dgm:pt>
    <dgm:pt modelId="{0C3B8576-C318-47B6-8571-0BBEB7F3207C}" type="pres">
      <dgm:prSet presAssocID="{E7494965-7D93-4783-B131-594E7C58EBE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7CB74B5-5A73-4EFC-9627-F303B89C262B}" type="pres">
      <dgm:prSet presAssocID="{3CF9A7A3-EB08-48BA-AD60-D42BF714318B}" presName="spacer" presStyleCnt="0"/>
      <dgm:spPr/>
    </dgm:pt>
    <dgm:pt modelId="{CFC54064-2743-41E7-B4CF-E4A3E0F28142}" type="pres">
      <dgm:prSet presAssocID="{3D0CD807-A960-4010-94FC-491EC3AE298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676E606-C656-456F-802C-42B13A70FF0A}" type="presOf" srcId="{E7494965-7D93-4783-B131-594E7C58EBEF}" destId="{0C3B8576-C318-47B6-8571-0BBEB7F3207C}" srcOrd="0" destOrd="0" presId="urn:microsoft.com/office/officeart/2005/8/layout/vList2"/>
    <dgm:cxn modelId="{E2012F2B-9C7F-4618-8EA5-C92AB4FAE805}" type="presOf" srcId="{9208962E-2D3C-49B5-A4BB-F78536765AD0}" destId="{69E00C8F-1487-4886-B36D-C317B5DF4D36}" srcOrd="0" destOrd="0" presId="urn:microsoft.com/office/officeart/2005/8/layout/vList2"/>
    <dgm:cxn modelId="{01C02D32-2E45-4982-BF9B-B03CF393FD7B}" type="presOf" srcId="{2E053296-1530-4032-A932-5A4EDC443E04}" destId="{C8ED53BA-93AB-4869-BECA-6FC0B2D9BF52}" srcOrd="0" destOrd="0" presId="urn:microsoft.com/office/officeart/2005/8/layout/vList2"/>
    <dgm:cxn modelId="{87452262-AFBF-4BB6-A47C-5068C25E9559}" type="presOf" srcId="{3D0CD807-A960-4010-94FC-491EC3AE298B}" destId="{CFC54064-2743-41E7-B4CF-E4A3E0F28142}" srcOrd="0" destOrd="0" presId="urn:microsoft.com/office/officeart/2005/8/layout/vList2"/>
    <dgm:cxn modelId="{7E357ADD-1B1D-4B78-98B3-B146646D14D0}" srcId="{9208962E-2D3C-49B5-A4BB-F78536765AD0}" destId="{E7494965-7D93-4783-B131-594E7C58EBEF}" srcOrd="1" destOrd="0" parTransId="{6DA13A8C-54B8-4DF7-96C1-C6FDDFF2226C}" sibTransId="{3CF9A7A3-EB08-48BA-AD60-D42BF714318B}"/>
    <dgm:cxn modelId="{946D4AF2-2B8D-4F1A-8BCD-4265825F6E2F}" srcId="{9208962E-2D3C-49B5-A4BB-F78536765AD0}" destId="{2E053296-1530-4032-A932-5A4EDC443E04}" srcOrd="0" destOrd="0" parTransId="{8683AD0B-0BB1-46C6-934D-31D93BEC7597}" sibTransId="{A387FE92-7CFD-403B-B484-551269D5AF5A}"/>
    <dgm:cxn modelId="{42E1C2F6-E0A6-410F-BEEC-81EC6CAF8429}" srcId="{9208962E-2D3C-49B5-A4BB-F78536765AD0}" destId="{3D0CD807-A960-4010-94FC-491EC3AE298B}" srcOrd="2" destOrd="0" parTransId="{27118166-D5E1-4BC0-9684-0DD80DC3F06C}" sibTransId="{C1EB1BA1-A3BD-4F79-AB25-E482C8BD17D0}"/>
    <dgm:cxn modelId="{FC0F1311-A366-4907-9946-FB6FC24AB5A2}" type="presParOf" srcId="{69E00C8F-1487-4886-B36D-C317B5DF4D36}" destId="{C8ED53BA-93AB-4869-BECA-6FC0B2D9BF52}" srcOrd="0" destOrd="0" presId="urn:microsoft.com/office/officeart/2005/8/layout/vList2"/>
    <dgm:cxn modelId="{AEE1A37F-F895-404E-AF2B-9CF79A6ACD45}" type="presParOf" srcId="{69E00C8F-1487-4886-B36D-C317B5DF4D36}" destId="{F249EF58-38C2-4F3B-8C77-FEACFDC18401}" srcOrd="1" destOrd="0" presId="urn:microsoft.com/office/officeart/2005/8/layout/vList2"/>
    <dgm:cxn modelId="{3A5E6E9A-E963-4CF2-891F-8A7D4A063E11}" type="presParOf" srcId="{69E00C8F-1487-4886-B36D-C317B5DF4D36}" destId="{0C3B8576-C318-47B6-8571-0BBEB7F3207C}" srcOrd="2" destOrd="0" presId="urn:microsoft.com/office/officeart/2005/8/layout/vList2"/>
    <dgm:cxn modelId="{7655103F-7FEF-40EC-89CF-622639336182}" type="presParOf" srcId="{69E00C8F-1487-4886-B36D-C317B5DF4D36}" destId="{37CB74B5-5A73-4EFC-9627-F303B89C262B}" srcOrd="3" destOrd="0" presId="urn:microsoft.com/office/officeart/2005/8/layout/vList2"/>
    <dgm:cxn modelId="{B4BE645F-C044-4DB3-8DF5-6063AEEE53BC}" type="presParOf" srcId="{69E00C8F-1487-4886-B36D-C317B5DF4D36}" destId="{CFC54064-2743-41E7-B4CF-E4A3E0F281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08962E-2D3C-49B5-A4BB-F78536765A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053296-1530-4032-A932-5A4EDC443E04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Masters (employers),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Ephesians 6:5-7</a:t>
          </a:r>
        </a:p>
      </dgm:t>
    </dgm:pt>
    <dgm:pt modelId="{8683AD0B-0BB1-46C6-934D-31D93BEC7597}" type="parTrans" cxnId="{946D4AF2-2B8D-4F1A-8BCD-4265825F6E2F}">
      <dgm:prSet/>
      <dgm:spPr/>
      <dgm:t>
        <a:bodyPr/>
        <a:lstStyle/>
        <a:p>
          <a:endParaRPr lang="en-US"/>
        </a:p>
      </dgm:t>
    </dgm:pt>
    <dgm:pt modelId="{A387FE92-7CFD-403B-B484-551269D5AF5A}" type="sibTrans" cxnId="{946D4AF2-2B8D-4F1A-8BCD-4265825F6E2F}">
      <dgm:prSet/>
      <dgm:spPr/>
      <dgm:t>
        <a:bodyPr/>
        <a:lstStyle/>
        <a:p>
          <a:endParaRPr lang="en-US"/>
        </a:p>
      </dgm:t>
    </dgm:pt>
    <dgm:pt modelId="{E7494965-7D93-4783-B131-594E7C58EBEF}">
      <dgm:prSet custT="1"/>
      <dgm:spPr/>
      <dgm:t>
        <a:bodyPr/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Elders,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Hebrews 13:17</a:t>
          </a:r>
        </a:p>
      </dgm:t>
    </dgm:pt>
    <dgm:pt modelId="{6DA13A8C-54B8-4DF7-96C1-C6FDDFF2226C}" type="parTrans" cxnId="{7E357ADD-1B1D-4B78-98B3-B146646D14D0}">
      <dgm:prSet/>
      <dgm:spPr/>
      <dgm:t>
        <a:bodyPr/>
        <a:lstStyle/>
        <a:p>
          <a:endParaRPr lang="en-US"/>
        </a:p>
      </dgm:t>
    </dgm:pt>
    <dgm:pt modelId="{3CF9A7A3-EB08-48BA-AD60-D42BF714318B}" type="sibTrans" cxnId="{7E357ADD-1B1D-4B78-98B3-B146646D14D0}">
      <dgm:prSet/>
      <dgm:spPr/>
      <dgm:t>
        <a:bodyPr/>
        <a:lstStyle/>
        <a:p>
          <a:endParaRPr lang="en-US"/>
        </a:p>
      </dgm:t>
    </dgm:pt>
    <dgm:pt modelId="{3D0CD807-A960-4010-94FC-491EC3AE298B}">
      <dgm:prSet custT="1"/>
      <dgm:spPr/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God approves when we obey, </a:t>
          </a:r>
          <a:r>
            <a: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Matthew 7:21</a:t>
          </a:r>
        </a:p>
      </dgm:t>
    </dgm:pt>
    <dgm:pt modelId="{27118166-D5E1-4BC0-9684-0DD80DC3F06C}" type="parTrans" cxnId="{42E1C2F6-E0A6-410F-BEEC-81EC6CAF8429}">
      <dgm:prSet/>
      <dgm:spPr/>
      <dgm:t>
        <a:bodyPr/>
        <a:lstStyle/>
        <a:p>
          <a:endParaRPr lang="en-US"/>
        </a:p>
      </dgm:t>
    </dgm:pt>
    <dgm:pt modelId="{C1EB1BA1-A3BD-4F79-AB25-E482C8BD17D0}" type="sibTrans" cxnId="{42E1C2F6-E0A6-410F-BEEC-81EC6CAF8429}">
      <dgm:prSet/>
      <dgm:spPr/>
      <dgm:t>
        <a:bodyPr/>
        <a:lstStyle/>
        <a:p>
          <a:endParaRPr lang="en-US"/>
        </a:p>
      </dgm:t>
    </dgm:pt>
    <dgm:pt modelId="{69E00C8F-1487-4886-B36D-C317B5DF4D36}" type="pres">
      <dgm:prSet presAssocID="{9208962E-2D3C-49B5-A4BB-F78536765AD0}" presName="linear" presStyleCnt="0">
        <dgm:presLayoutVars>
          <dgm:animLvl val="lvl"/>
          <dgm:resizeHandles val="exact"/>
        </dgm:presLayoutVars>
      </dgm:prSet>
      <dgm:spPr/>
    </dgm:pt>
    <dgm:pt modelId="{C8ED53BA-93AB-4869-BECA-6FC0B2D9BF52}" type="pres">
      <dgm:prSet presAssocID="{2E053296-1530-4032-A932-5A4EDC443E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9EF58-38C2-4F3B-8C77-FEACFDC18401}" type="pres">
      <dgm:prSet presAssocID="{A387FE92-7CFD-403B-B484-551269D5AF5A}" presName="spacer" presStyleCnt="0"/>
      <dgm:spPr/>
    </dgm:pt>
    <dgm:pt modelId="{0C3B8576-C318-47B6-8571-0BBEB7F3207C}" type="pres">
      <dgm:prSet presAssocID="{E7494965-7D93-4783-B131-594E7C58EBE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7CB74B5-5A73-4EFC-9627-F303B89C262B}" type="pres">
      <dgm:prSet presAssocID="{3CF9A7A3-EB08-48BA-AD60-D42BF714318B}" presName="spacer" presStyleCnt="0"/>
      <dgm:spPr/>
    </dgm:pt>
    <dgm:pt modelId="{CFC54064-2743-41E7-B4CF-E4A3E0F28142}" type="pres">
      <dgm:prSet presAssocID="{3D0CD807-A960-4010-94FC-491EC3AE298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676E606-C656-456F-802C-42B13A70FF0A}" type="presOf" srcId="{E7494965-7D93-4783-B131-594E7C58EBEF}" destId="{0C3B8576-C318-47B6-8571-0BBEB7F3207C}" srcOrd="0" destOrd="0" presId="urn:microsoft.com/office/officeart/2005/8/layout/vList2"/>
    <dgm:cxn modelId="{E2012F2B-9C7F-4618-8EA5-C92AB4FAE805}" type="presOf" srcId="{9208962E-2D3C-49B5-A4BB-F78536765AD0}" destId="{69E00C8F-1487-4886-B36D-C317B5DF4D36}" srcOrd="0" destOrd="0" presId="urn:microsoft.com/office/officeart/2005/8/layout/vList2"/>
    <dgm:cxn modelId="{01C02D32-2E45-4982-BF9B-B03CF393FD7B}" type="presOf" srcId="{2E053296-1530-4032-A932-5A4EDC443E04}" destId="{C8ED53BA-93AB-4869-BECA-6FC0B2D9BF52}" srcOrd="0" destOrd="0" presId="urn:microsoft.com/office/officeart/2005/8/layout/vList2"/>
    <dgm:cxn modelId="{87452262-AFBF-4BB6-A47C-5068C25E9559}" type="presOf" srcId="{3D0CD807-A960-4010-94FC-491EC3AE298B}" destId="{CFC54064-2743-41E7-B4CF-E4A3E0F28142}" srcOrd="0" destOrd="0" presId="urn:microsoft.com/office/officeart/2005/8/layout/vList2"/>
    <dgm:cxn modelId="{7E357ADD-1B1D-4B78-98B3-B146646D14D0}" srcId="{9208962E-2D3C-49B5-A4BB-F78536765AD0}" destId="{E7494965-7D93-4783-B131-594E7C58EBEF}" srcOrd="1" destOrd="0" parTransId="{6DA13A8C-54B8-4DF7-96C1-C6FDDFF2226C}" sibTransId="{3CF9A7A3-EB08-48BA-AD60-D42BF714318B}"/>
    <dgm:cxn modelId="{946D4AF2-2B8D-4F1A-8BCD-4265825F6E2F}" srcId="{9208962E-2D3C-49B5-A4BB-F78536765AD0}" destId="{2E053296-1530-4032-A932-5A4EDC443E04}" srcOrd="0" destOrd="0" parTransId="{8683AD0B-0BB1-46C6-934D-31D93BEC7597}" sibTransId="{A387FE92-7CFD-403B-B484-551269D5AF5A}"/>
    <dgm:cxn modelId="{42E1C2F6-E0A6-410F-BEEC-81EC6CAF8429}" srcId="{9208962E-2D3C-49B5-A4BB-F78536765AD0}" destId="{3D0CD807-A960-4010-94FC-491EC3AE298B}" srcOrd="2" destOrd="0" parTransId="{27118166-D5E1-4BC0-9684-0DD80DC3F06C}" sibTransId="{C1EB1BA1-A3BD-4F79-AB25-E482C8BD17D0}"/>
    <dgm:cxn modelId="{FC0F1311-A366-4907-9946-FB6FC24AB5A2}" type="presParOf" srcId="{69E00C8F-1487-4886-B36D-C317B5DF4D36}" destId="{C8ED53BA-93AB-4869-BECA-6FC0B2D9BF52}" srcOrd="0" destOrd="0" presId="urn:microsoft.com/office/officeart/2005/8/layout/vList2"/>
    <dgm:cxn modelId="{AEE1A37F-F895-404E-AF2B-9CF79A6ACD45}" type="presParOf" srcId="{69E00C8F-1487-4886-B36D-C317B5DF4D36}" destId="{F249EF58-38C2-4F3B-8C77-FEACFDC18401}" srcOrd="1" destOrd="0" presId="urn:microsoft.com/office/officeart/2005/8/layout/vList2"/>
    <dgm:cxn modelId="{3A5E6E9A-E963-4CF2-891F-8A7D4A063E11}" type="presParOf" srcId="{69E00C8F-1487-4886-B36D-C317B5DF4D36}" destId="{0C3B8576-C318-47B6-8571-0BBEB7F3207C}" srcOrd="2" destOrd="0" presId="urn:microsoft.com/office/officeart/2005/8/layout/vList2"/>
    <dgm:cxn modelId="{7655103F-7FEF-40EC-89CF-622639336182}" type="presParOf" srcId="{69E00C8F-1487-4886-B36D-C317B5DF4D36}" destId="{37CB74B5-5A73-4EFC-9627-F303B89C262B}" srcOrd="3" destOrd="0" presId="urn:microsoft.com/office/officeart/2005/8/layout/vList2"/>
    <dgm:cxn modelId="{B4BE645F-C044-4DB3-8DF5-6063AEEE53BC}" type="presParOf" srcId="{69E00C8F-1487-4886-B36D-C317B5DF4D36}" destId="{CFC54064-2743-41E7-B4CF-E4A3E0F281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D53BA-93AB-4869-BECA-6FC0B2D9BF52}">
      <dsp:nvSpPr>
        <dsp:cNvPr id="0" name=""/>
        <dsp:cNvSpPr/>
      </dsp:nvSpPr>
      <dsp:spPr>
        <a:xfrm>
          <a:off x="0" y="452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God the Father,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Matthew 7:21; Acts 5:29</a:t>
          </a:r>
        </a:p>
      </dsp:txBody>
      <dsp:txXfrm>
        <a:off x="50261" y="54786"/>
        <a:ext cx="9918190" cy="929078"/>
      </dsp:txXfrm>
    </dsp:sp>
    <dsp:sp modelId="{0C3B8576-C318-47B6-8571-0BBEB7F3207C}">
      <dsp:nvSpPr>
        <dsp:cNvPr id="0" name=""/>
        <dsp:cNvSpPr/>
      </dsp:nvSpPr>
      <dsp:spPr>
        <a:xfrm>
          <a:off x="0" y="106580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Jesus Christ,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John 14:15; Hebrews 5:9</a:t>
          </a:r>
        </a:p>
      </dsp:txBody>
      <dsp:txXfrm>
        <a:off x="50261" y="1116066"/>
        <a:ext cx="9918190" cy="929078"/>
      </dsp:txXfrm>
    </dsp:sp>
    <dsp:sp modelId="{CFC54064-2743-41E7-B4CF-E4A3E0F28142}">
      <dsp:nvSpPr>
        <dsp:cNvPr id="0" name=""/>
        <dsp:cNvSpPr/>
      </dsp:nvSpPr>
      <dsp:spPr>
        <a:xfrm>
          <a:off x="0" y="212708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The Holy Spirit, </a:t>
          </a:r>
          <a:r>
            <a:rPr lang="en-US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Romans 8:1, 5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50261" y="2177346"/>
        <a:ext cx="9918190" cy="929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D53BA-93AB-4869-BECA-6FC0B2D9BF52}">
      <dsp:nvSpPr>
        <dsp:cNvPr id="0" name=""/>
        <dsp:cNvSpPr/>
      </dsp:nvSpPr>
      <dsp:spPr>
        <a:xfrm>
          <a:off x="0" y="452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The faith,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Acts 6:7; Romans 1:5; 16:26</a:t>
          </a:r>
        </a:p>
      </dsp:txBody>
      <dsp:txXfrm>
        <a:off x="50261" y="54786"/>
        <a:ext cx="9918190" cy="929078"/>
      </dsp:txXfrm>
    </dsp:sp>
    <dsp:sp modelId="{0C3B8576-C318-47B6-8571-0BBEB7F3207C}">
      <dsp:nvSpPr>
        <dsp:cNvPr id="0" name=""/>
        <dsp:cNvSpPr/>
      </dsp:nvSpPr>
      <dsp:spPr>
        <a:xfrm>
          <a:off x="0" y="106580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Apostles’ writings, </a:t>
          </a:r>
          <a:r>
            <a:rPr lang="en-US" sz="4000" b="1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2 </a:t>
          </a:r>
          <a:r>
            <a:rPr lang="en-US" sz="4000" b="1" i="1" kern="12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Thessalonians 2:15</a:t>
          </a:r>
          <a:endParaRPr lang="en-US" sz="4000" b="1" i="1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ea typeface="+mn-ea"/>
            <a:cs typeface="Segoe UI Semilight" panose="020B0402040204020203" pitchFamily="34" charset="0"/>
          </a:endParaRPr>
        </a:p>
      </dsp:txBody>
      <dsp:txXfrm>
        <a:off x="50261" y="1116066"/>
        <a:ext cx="9918190" cy="929078"/>
      </dsp:txXfrm>
    </dsp:sp>
    <dsp:sp modelId="{CFC54064-2743-41E7-B4CF-E4A3E0F28142}">
      <dsp:nvSpPr>
        <dsp:cNvPr id="0" name=""/>
        <dsp:cNvSpPr/>
      </dsp:nvSpPr>
      <dsp:spPr>
        <a:xfrm>
          <a:off x="0" y="212708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The truth, </a:t>
          </a:r>
          <a:r>
            <a:rPr lang="en-US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Galatians 5:7; 1 Peter 1:22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50261" y="2177346"/>
        <a:ext cx="9918190" cy="929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D53BA-93AB-4869-BECA-6FC0B2D9BF52}">
      <dsp:nvSpPr>
        <dsp:cNvPr id="0" name=""/>
        <dsp:cNvSpPr/>
      </dsp:nvSpPr>
      <dsp:spPr>
        <a:xfrm>
          <a:off x="0" y="452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Governing authorities,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Romans 13:1-2</a:t>
          </a:r>
        </a:p>
      </dsp:txBody>
      <dsp:txXfrm>
        <a:off x="50261" y="54786"/>
        <a:ext cx="9918190" cy="929078"/>
      </dsp:txXfrm>
    </dsp:sp>
    <dsp:sp modelId="{0C3B8576-C318-47B6-8571-0BBEB7F3207C}">
      <dsp:nvSpPr>
        <dsp:cNvPr id="0" name=""/>
        <dsp:cNvSpPr/>
      </dsp:nvSpPr>
      <dsp:spPr>
        <a:xfrm>
          <a:off x="0" y="106580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Parents,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Ephesians 6:1; Colossians 3:20</a:t>
          </a:r>
        </a:p>
      </dsp:txBody>
      <dsp:txXfrm>
        <a:off x="50261" y="1116066"/>
        <a:ext cx="9918190" cy="929078"/>
      </dsp:txXfrm>
    </dsp:sp>
    <dsp:sp modelId="{CFC54064-2743-41E7-B4CF-E4A3E0F28142}">
      <dsp:nvSpPr>
        <dsp:cNvPr id="0" name=""/>
        <dsp:cNvSpPr/>
      </dsp:nvSpPr>
      <dsp:spPr>
        <a:xfrm>
          <a:off x="0" y="212708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Husbands, </a:t>
          </a:r>
          <a:r>
            <a:rPr lang="en-US" sz="40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Titus 2:5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50261" y="2177346"/>
        <a:ext cx="9918190" cy="929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D53BA-93AB-4869-BECA-6FC0B2D9BF52}">
      <dsp:nvSpPr>
        <dsp:cNvPr id="0" name=""/>
        <dsp:cNvSpPr/>
      </dsp:nvSpPr>
      <dsp:spPr>
        <a:xfrm>
          <a:off x="0" y="452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Masters (employers),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Ephesians 6:5-7</a:t>
          </a:r>
        </a:p>
      </dsp:txBody>
      <dsp:txXfrm>
        <a:off x="50261" y="54786"/>
        <a:ext cx="9918190" cy="929078"/>
      </dsp:txXfrm>
    </dsp:sp>
    <dsp:sp modelId="{0C3B8576-C318-47B6-8571-0BBEB7F3207C}">
      <dsp:nvSpPr>
        <dsp:cNvPr id="0" name=""/>
        <dsp:cNvSpPr/>
      </dsp:nvSpPr>
      <dsp:spPr>
        <a:xfrm>
          <a:off x="0" y="106580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Elders,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Hebrews 13:17</a:t>
          </a:r>
        </a:p>
      </dsp:txBody>
      <dsp:txXfrm>
        <a:off x="50261" y="1116066"/>
        <a:ext cx="9918190" cy="929078"/>
      </dsp:txXfrm>
    </dsp:sp>
    <dsp:sp modelId="{CFC54064-2743-41E7-B4CF-E4A3E0F28142}">
      <dsp:nvSpPr>
        <dsp:cNvPr id="0" name=""/>
        <dsp:cNvSpPr/>
      </dsp:nvSpPr>
      <dsp:spPr>
        <a:xfrm>
          <a:off x="0" y="2127085"/>
          <a:ext cx="10018712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God approves when we obey, </a:t>
          </a:r>
          <a:r>
            <a:rPr lang="en-US" sz="40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Matthew 7:21</a:t>
          </a:r>
        </a:p>
      </dsp:txBody>
      <dsp:txXfrm>
        <a:off x="50261" y="2177346"/>
        <a:ext cx="9918190" cy="929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1833-BEA9-40A7-99EF-D533CEB39D6B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1FD0C-3DD9-4E5E-AAA1-4C673DC5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7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F44A-CDD8-479D-A7F0-73FBD8EFF5BD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CB38-82C1-466E-B30E-4FCFDEECC62A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91AE-2F28-401C-B9B9-EB5385F46BD7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DD4F-E4C6-4A22-BD83-2A050C8133B3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11F6-C090-466F-95D3-67D00C3CA450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634B-AF42-4DE1-A9E0-D825892E9500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9115-6E4A-4435-BCCD-8AE38F0A4915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F3EF-2CEE-4390-9779-CFB27B6877C9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E96CB-853D-4932-B914-155941C3339E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39CB-3351-49CD-9F5D-75D0FADEB70C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2D75-611B-47E2-9DC5-D0A8E2ACB303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D320-A63F-45F4-A2CF-79A0BB6832BF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FD5-6018-482E-B56B-BB6EC6C5134F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EBCA-1FEF-4998-9F80-69575CCECFCC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5399-962B-4EC0-BE44-FAE085F78D86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3BA7-8F48-4EF9-9ED3-47D4EA8B6F8B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C692-E8A1-42C2-A11A-64726C7328DD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381ECD-A2A6-4C36-B036-53DEC7355891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pull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5655827-B42D-4180-88D3-D83F25E4B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ACCB06-563C-4ADE-B4D6-1FE9F723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3955594"/>
            <a:ext cx="1828958" cy="2902407"/>
          </a:xfrm>
          <a:custGeom>
            <a:avLst/>
            <a:gdLst>
              <a:gd name="connsiteX0" fmla="*/ 0 w 1828958"/>
              <a:gd name="connsiteY0" fmla="*/ 0 h 2902407"/>
              <a:gd name="connsiteX1" fmla="*/ 1828958 w 1828958"/>
              <a:gd name="connsiteY1" fmla="*/ 2902407 h 2902407"/>
              <a:gd name="connsiteX2" fmla="*/ 1709896 w 1828958"/>
              <a:gd name="connsiteY2" fmla="*/ 2902407 h 2902407"/>
              <a:gd name="connsiteX3" fmla="*/ 0 w 1828958"/>
              <a:gd name="connsiteY3" fmla="*/ 63474 h 290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958" h="2902407">
                <a:moveTo>
                  <a:pt x="0" y="0"/>
                </a:moveTo>
                <a:lnTo>
                  <a:pt x="1828958" y="2902407"/>
                </a:lnTo>
                <a:lnTo>
                  <a:pt x="1709896" y="2902407"/>
                </a:lnTo>
                <a:lnTo>
                  <a:pt x="0" y="63474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0761ECD-D92B-46AE-82CA-640023D28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3220098"/>
            <a:ext cx="2910045" cy="3637903"/>
          </a:xfrm>
          <a:custGeom>
            <a:avLst/>
            <a:gdLst>
              <a:gd name="connsiteX0" fmla="*/ 0 w 2910045"/>
              <a:gd name="connsiteY0" fmla="*/ 0 h 3637903"/>
              <a:gd name="connsiteX1" fmla="*/ 2910045 w 2910045"/>
              <a:gd name="connsiteY1" fmla="*/ 3637903 h 3637903"/>
              <a:gd name="connsiteX2" fmla="*/ 2786220 w 2910045"/>
              <a:gd name="connsiteY2" fmla="*/ 3637903 h 3637903"/>
              <a:gd name="connsiteX3" fmla="*/ 0 w 2910045"/>
              <a:gd name="connsiteY3" fmla="*/ 20366 h 3637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0045" h="3637903">
                <a:moveTo>
                  <a:pt x="0" y="0"/>
                </a:moveTo>
                <a:lnTo>
                  <a:pt x="2910045" y="3637903"/>
                </a:lnTo>
                <a:lnTo>
                  <a:pt x="2786220" y="3637903"/>
                </a:lnTo>
                <a:lnTo>
                  <a:pt x="0" y="2036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28607-C55C-40FD-B2DF-6CD6A7226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2845509"/>
            <a:ext cx="4149883" cy="4012491"/>
          </a:xfrm>
          <a:custGeom>
            <a:avLst/>
            <a:gdLst>
              <a:gd name="connsiteX0" fmla="*/ 0 w 4149883"/>
              <a:gd name="connsiteY0" fmla="*/ 0 h 4012491"/>
              <a:gd name="connsiteX1" fmla="*/ 4149883 w 4149883"/>
              <a:gd name="connsiteY1" fmla="*/ 4012491 h 4012491"/>
              <a:gd name="connsiteX2" fmla="*/ 2910046 w 4149883"/>
              <a:gd name="connsiteY2" fmla="*/ 4012491 h 4012491"/>
              <a:gd name="connsiteX3" fmla="*/ 0 w 4149883"/>
              <a:gd name="connsiteY3" fmla="*/ 374587 h 401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9883" h="4012491">
                <a:moveTo>
                  <a:pt x="0" y="0"/>
                </a:moveTo>
                <a:lnTo>
                  <a:pt x="4149883" y="4012491"/>
                </a:lnTo>
                <a:lnTo>
                  <a:pt x="2910046" y="4012491"/>
                </a:lnTo>
                <a:lnTo>
                  <a:pt x="0" y="3745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00A20C1-29A4-43E0-AB15-7931F76F8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3332410"/>
            <a:ext cx="2719546" cy="3525590"/>
          </a:xfrm>
          <a:custGeom>
            <a:avLst/>
            <a:gdLst>
              <a:gd name="connsiteX0" fmla="*/ 0 w 2719546"/>
              <a:gd name="connsiteY0" fmla="*/ 0 h 3525590"/>
              <a:gd name="connsiteX1" fmla="*/ 2719546 w 2719546"/>
              <a:gd name="connsiteY1" fmla="*/ 3525590 h 3525590"/>
              <a:gd name="connsiteX2" fmla="*/ 1828959 w 2719546"/>
              <a:gd name="connsiteY2" fmla="*/ 3525590 h 3525590"/>
              <a:gd name="connsiteX3" fmla="*/ 0 w 2719546"/>
              <a:gd name="connsiteY3" fmla="*/ 623183 h 352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546" h="3525590">
                <a:moveTo>
                  <a:pt x="0" y="0"/>
                </a:moveTo>
                <a:lnTo>
                  <a:pt x="2719546" y="3525590"/>
                </a:lnTo>
                <a:lnTo>
                  <a:pt x="1828959" y="3525590"/>
                </a:lnTo>
                <a:lnTo>
                  <a:pt x="0" y="62318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834D35-D465-4A1C-A12F-1023FC57A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3468"/>
            <a:ext cx="10274300" cy="3407832"/>
          </a:xfrm>
        </p:spPr>
        <p:txBody>
          <a:bodyPr anchor="b">
            <a:normAutofit/>
          </a:bodyPr>
          <a:lstStyle/>
          <a:p>
            <a:pPr algn="ctr"/>
            <a:r>
              <a:rPr lang="en-US" sz="7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57F4C-C098-4034-91F0-E5ED309F9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9546" y="4292601"/>
            <a:ext cx="8672354" cy="135111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Romans 6:15-23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F1AC621-6D38-4786-8A4E-F9EBAC7D4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3872945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33399"/>
            <a:ext cx="10018713" cy="127000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66900"/>
            <a:ext cx="10352090" cy="4368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FAITH,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James 2:17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Disobedience due to unbelief, </a:t>
            </a:r>
            <a:r>
              <a:rPr lang="en-US" sz="4200" i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Heb. 3:18-19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Abraham obeyed by faith,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Heb. 11:8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Obedience trusts God’s word when we do not see the end,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1:8-9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38539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33399"/>
            <a:ext cx="10018713" cy="127000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46300"/>
            <a:ext cx="10352090" cy="34798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RESPECT,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12:9 (Rom. 13:7)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With fear and trembling,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Phil. 2:12-13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with complaining and arguing, </a:t>
            </a:r>
            <a:b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Phil. 2:14-16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11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22279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81000"/>
            <a:ext cx="10018713" cy="127000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72836"/>
            <a:ext cx="10352090" cy="46914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DELIBERATE &amp; PURPOSEFUL,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10:5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haphazard or only when convenient,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24:25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Jesus learned obedience in His suffering, </a:t>
            </a:r>
            <a:br>
              <a:rPr lang="en-US" sz="40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5:8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Daniel’s habit was tested,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Daniel 6:10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59924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81001"/>
            <a:ext cx="10018713" cy="11176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25600"/>
            <a:ext cx="10352090" cy="48387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DEVOTION OF HEART,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6:17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Sincerity and truth, </a:t>
            </a:r>
            <a:r>
              <a:rPr lang="en-US" sz="4200" i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Joshua 24:14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will of God from the heart, </a:t>
            </a:r>
            <a:r>
              <a:rPr lang="en-US" sz="4000" i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Eph. 6:6</a:t>
            </a:r>
            <a:endParaRPr lang="en-US" sz="4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hypocrisy or to be praised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 walk with God by doing His works,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2:10; 1 Peter 1:14-15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52933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81001"/>
            <a:ext cx="10018713" cy="11176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586" y="1625600"/>
            <a:ext cx="10018714" cy="48387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LOVE,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John 5:3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love of God, </a:t>
            </a:r>
            <a:r>
              <a:rPr lang="en-US" sz="4200" i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14:15, 21-24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Nature of love is devoted service</a:t>
            </a:r>
            <a:endParaRPr lang="en-US" sz="4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Combines love’s respect and humble submission with trusting devotion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79348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81001"/>
            <a:ext cx="10018713" cy="1117600"/>
          </a:xfrm>
        </p:spPr>
        <p:txBody>
          <a:bodyPr>
            <a:normAutofit/>
          </a:bodyPr>
          <a:lstStyle/>
          <a:p>
            <a:r>
              <a:rPr lang="en-US" sz="6000" spc="5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586" y="1625600"/>
            <a:ext cx="10018714" cy="474742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a burden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1 John 5:3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Expresses our heart’s faith and love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Comes from humble submission with respect and purposeful devotion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 obey God (listen and yield to Him) </a:t>
            </a:r>
            <a:b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 how we love God</a:t>
            </a:r>
            <a:endParaRPr lang="en-US" sz="4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86726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72760-EA0D-4FF0-9505-C210FA0F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Must Obey…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01904D3-0DA3-451A-BA3D-0C1DAE274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487708"/>
              </p:ext>
            </p:extLst>
          </p:nvPr>
        </p:nvGraphicFramePr>
        <p:xfrm>
          <a:off x="1484310" y="2629989"/>
          <a:ext cx="10018713" cy="316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1C412FE-2C33-44AB-B5AB-56ABC554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96AAC-B300-4075-99AE-6CD7BC3C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8111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2920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72760-EA0D-4FF0-9505-C210FA0F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Must Obey…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01904D3-0DA3-451A-BA3D-0C1DAE274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655896"/>
              </p:ext>
            </p:extLst>
          </p:nvPr>
        </p:nvGraphicFramePr>
        <p:xfrm>
          <a:off x="1484310" y="2629989"/>
          <a:ext cx="10018713" cy="316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1C412FE-2C33-44AB-B5AB-56ABC554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96AAC-B300-4075-99AE-6CD7BC3C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8111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570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72760-EA0D-4FF0-9505-C210FA0F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Must Obey…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01904D3-0DA3-451A-BA3D-0C1DAE274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046724"/>
              </p:ext>
            </p:extLst>
          </p:nvPr>
        </p:nvGraphicFramePr>
        <p:xfrm>
          <a:off x="1484310" y="2629989"/>
          <a:ext cx="10018713" cy="316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1C412FE-2C33-44AB-B5AB-56ABC554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96AAC-B300-4075-99AE-6CD7BC3C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8111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968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72760-EA0D-4FF0-9505-C210FA0F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Must Obey…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01904D3-0DA3-451A-BA3D-0C1DAE274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652610"/>
              </p:ext>
            </p:extLst>
          </p:nvPr>
        </p:nvGraphicFramePr>
        <p:xfrm>
          <a:off x="1484310" y="2629989"/>
          <a:ext cx="10018713" cy="316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1C412FE-2C33-44AB-B5AB-56ABC554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96AAC-B300-4075-99AE-6CD7BC3C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8111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1996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8ED53BA-93AB-4869-BECA-6FC0B2D9BF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0C3B8576-C318-47B6-8571-0BBEB7F320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FC54064-2743-41E7-B4CF-E4A3E0F28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54000"/>
            <a:ext cx="10018713" cy="11303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84301"/>
            <a:ext cx="10275890" cy="5219699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LISTEN TO THE ONE YOU OBEY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Obedience: </a:t>
            </a:r>
            <a:r>
              <a:rPr lang="en-US" sz="4000" i="1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hupo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(“under”) + </a:t>
            </a:r>
            <a:r>
              <a:rPr lang="en-US" sz="4000" i="1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akouo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(“to hear”); to hear under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“Attentive hearkening…compliance or submission”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	Listen to and put ourselves under the 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“voice of the Lord,”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Samuel 15:22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83220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03248"/>
            <a:ext cx="10018713" cy="127000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610" y="1962150"/>
            <a:ext cx="10275890" cy="406399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SUBMISSION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Yielding ourselves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heart of obedience,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6:15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Hear but refuse to yield – Disobedience,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8:7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08367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53998"/>
            <a:ext cx="10018713" cy="127000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410" y="1600199"/>
            <a:ext cx="10275890" cy="486410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SUBMISSION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Our will to authority,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26:42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Civil authority,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13:1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Children to parents,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Colossians 3:20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Wives to husbands,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5:24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Christian to God’s truth,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Galatians 5:7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26701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392-5111-441A-AA81-C52A6C77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03248"/>
            <a:ext cx="10018713" cy="127000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Marks of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5E6-1E2B-4A50-A9DA-5ED67B892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610" y="2133600"/>
            <a:ext cx="10275890" cy="40005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HUMILITY,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Philippians 2:7-8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We must have the same mind,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Phil. 2:5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Humble children conform to parents’ will, </a:t>
            </a:r>
            <a:b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1:14 (Matt. 18:3-4)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Disobedience is a trait of pride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C8665-EC23-400E-AB7D-B3D0A792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3" y="6464300"/>
            <a:ext cx="551167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5291ED1-ECFA-44C7-9684-C673D6E46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31649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151</TotalTime>
  <Words>495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Corbel</vt:lpstr>
      <vt:lpstr>Segoe UI Semibold</vt:lpstr>
      <vt:lpstr>Segoe UI Semilight</vt:lpstr>
      <vt:lpstr>Parallax</vt:lpstr>
      <vt:lpstr>Marks of Obedience</vt:lpstr>
      <vt:lpstr>We Must Obey…</vt:lpstr>
      <vt:lpstr>We Must Obey…</vt:lpstr>
      <vt:lpstr>We Must Obey…</vt:lpstr>
      <vt:lpstr>We Must Obey…</vt:lpstr>
      <vt:lpstr>Marks of Obedience</vt:lpstr>
      <vt:lpstr>Marks of Obedience</vt:lpstr>
      <vt:lpstr>Marks of Obedience</vt:lpstr>
      <vt:lpstr>Marks of Obedience</vt:lpstr>
      <vt:lpstr>Marks of Obedience</vt:lpstr>
      <vt:lpstr>Marks of Obedience</vt:lpstr>
      <vt:lpstr>Marks of Obedience</vt:lpstr>
      <vt:lpstr>Marks of Obedience</vt:lpstr>
      <vt:lpstr>Marks of Obedience</vt:lpstr>
      <vt:lpstr>Obedience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Marks of Obedience</dc:title>
  <dc:creator>Joe R</dc:creator>
  <cp:lastModifiedBy>Joe R</cp:lastModifiedBy>
  <cp:revision>48</cp:revision>
  <dcterms:created xsi:type="dcterms:W3CDTF">2021-05-19T19:06:36Z</dcterms:created>
  <dcterms:modified xsi:type="dcterms:W3CDTF">2021-05-24T02:20:49Z</dcterms:modified>
</cp:coreProperties>
</file>