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5"/>
  </p:notesMasterIdLst>
  <p:sldIdLst>
    <p:sldId id="265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09" autoAdjust="0"/>
    <p:restoredTop sz="94619" autoAdjust="0"/>
  </p:normalViewPr>
  <p:slideViewPr>
    <p:cSldViewPr snapToGrid="0">
      <p:cViewPr varScale="1">
        <p:scale>
          <a:sx n="99" d="100"/>
          <a:sy n="99" d="100"/>
        </p:scale>
        <p:origin x="9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4F3F9-9728-4815-A1A2-276E46F84791}" type="datetimeFigureOut">
              <a:rPr lang="en-US" smtClean="0"/>
              <a:t>5/30/2021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C83FA-5EAA-4047-B10D-CD6D8305AF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14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C4E55-5895-4D6B-B420-A30F7A7EE6D1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14149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0047F-B755-4D7B-BDA9-C32FCEF125BB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70592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4AA8F-B715-4822-8D34-492D4E228B22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4277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811E7-3447-45ED-98A2-53F750E0E341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05899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BD924-893E-47B8-90F7-55414BA72AB5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3583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71029-6076-4F2D-8B5C-A7F19E36D637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034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F5509-7474-40DC-AD63-C71FA1C322F5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097823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6FEA12E3-EF24-4C2E-9BED-F516600B2F0D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61539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4B95CD-13E0-4C8A-9FE4-567A5EB51B38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94235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1FF738B0-B3D8-4789-A885-E010534EBAD1}" type="datetime1">
              <a:rPr lang="en-US" smtClean="0"/>
              <a:t>5/30/2021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2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2FDF0794-1B86-42B2-B8C7-F60123E638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D526C9-A8C7-41E6-85BB-39F06C858A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975"/>
            <a:ext cx="12191980" cy="68580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5373426-E26E-431D-959C-5DB96C0B6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12607" y="1238442"/>
            <a:ext cx="3635926" cy="4355751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5424" y="1475234"/>
            <a:ext cx="3553109" cy="2628411"/>
          </a:xfrm>
        </p:spPr>
        <p:txBody>
          <a:bodyPr anchor="b"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Open Our Eyes that We May See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61586" y="4508520"/>
            <a:ext cx="3420783" cy="1085674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i="1" dirty="0"/>
              <a:t>Scripture: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i="1" dirty="0"/>
              <a:t>2 Kings 6:6-18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6D07482-83A3-4451-943C-B46961082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76090" y="4508519"/>
            <a:ext cx="31089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EDC90921-9082-491B-940E-827D679F3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4CE3850-F5D0-4D2F-9D1D-65F1DCF1F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5033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167" y="1045461"/>
            <a:ext cx="4024162" cy="2371345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God’s</a:t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Great Power Surrounds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2671" y="513426"/>
            <a:ext cx="6819162" cy="5806760"/>
          </a:xfrm>
        </p:spPr>
        <p:txBody>
          <a:bodyPr>
            <a:noAutofit/>
          </a:bodyPr>
          <a:lstStyle/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save, defend, and secure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Believe and obey God – </a:t>
            </a:r>
            <a:b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Have His strength in your life, </a:t>
            </a: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Col. 1:9-11; Eph. 3:20-21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Will you walk by faith and </a:t>
            </a:r>
            <a:b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be powerful in God?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Or will you walk with the world, lost and powerless?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8189" y="3846578"/>
            <a:ext cx="3648119" cy="2420108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Psalm 34:4-7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94140" y="6439431"/>
            <a:ext cx="780010" cy="365125"/>
          </a:xfrm>
        </p:spPr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10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87838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Northern Canaan.jpg">
            <a:extLst>
              <a:ext uri="{FF2B5EF4-FFF2-40B4-BE49-F238E27FC236}">
                <a16:creationId xmlns:a16="http://schemas.microsoft.com/office/drawing/2014/main" id="{B88B641E-5A89-4E57-B1FE-0212DC06CDD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3956" y="364174"/>
            <a:ext cx="5961254" cy="56475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Notched Right Arrow 4">
            <a:extLst>
              <a:ext uri="{FF2B5EF4-FFF2-40B4-BE49-F238E27FC236}">
                <a16:creationId xmlns:a16="http://schemas.microsoft.com/office/drawing/2014/main" id="{66F70DB2-35BF-480C-90E8-3FB0B900634C}"/>
              </a:ext>
            </a:extLst>
          </p:cNvPr>
          <p:cNvSpPr/>
          <p:nvPr/>
        </p:nvSpPr>
        <p:spPr>
          <a:xfrm rot="7609943" flipV="1">
            <a:off x="2704968" y="2430677"/>
            <a:ext cx="3308062" cy="809844"/>
          </a:xfrm>
          <a:prstGeom prst="notchedRightArrow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SYRIAN ARMY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51E88A1-D57C-4035-8D73-0CB7BA068323}"/>
              </a:ext>
            </a:extLst>
          </p:cNvPr>
          <p:cNvSpPr/>
          <p:nvPr/>
        </p:nvSpPr>
        <p:spPr>
          <a:xfrm>
            <a:off x="2445830" y="4402216"/>
            <a:ext cx="838200" cy="450799"/>
          </a:xfrm>
          <a:prstGeom prst="ellipse">
            <a:avLst/>
          </a:prstGeom>
          <a:noFill/>
          <a:ln w="53975">
            <a:solidFill>
              <a:srgbClr val="FF0000"/>
            </a:solidFill>
          </a:ln>
          <a:effectLst>
            <a:outerShdw blurRad="63500" sx="102000" sy="102000" algn="ctr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2AD10A-B176-471F-A5BA-D5789036BEFA}"/>
              </a:ext>
            </a:extLst>
          </p:cNvPr>
          <p:cNvSpPr txBox="1"/>
          <p:nvPr/>
        </p:nvSpPr>
        <p:spPr>
          <a:xfrm>
            <a:off x="6330175" y="230359"/>
            <a:ext cx="54455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Syrian army with horses </a:t>
            </a:r>
            <a:b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and chariots surround Elisha</a:t>
            </a:r>
            <a:b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US" sz="3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 Kings 6:13-15)</a:t>
            </a:r>
          </a:p>
          <a:p>
            <a:endParaRPr lang="en-US" sz="1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“Do not fear, for those who are with us are more than those who are with them.”</a:t>
            </a:r>
            <a:br>
              <a:rPr lang="en-US" sz="3200" dirty="0"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3200" i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(2 Kings 6:16)</a:t>
            </a:r>
          </a:p>
          <a:p>
            <a:endParaRPr lang="en-US" sz="1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37C2BB82-ECCF-42EC-B568-7EF55ECDC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63A2C0D3-6DB1-4872-9599-1C07B9F83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pPr algn="r"/>
            <a:fld id="{3A98EE3D-8CD1-4C3F-BD1C-C98C9596463C}" type="slidenum">
              <a:rPr lang="en-US" sz="120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2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20D1C0-BEBE-4FEB-8884-10063E866797}"/>
              </a:ext>
            </a:extLst>
          </p:cNvPr>
          <p:cNvSpPr txBox="1"/>
          <p:nvPr/>
        </p:nvSpPr>
        <p:spPr>
          <a:xfrm>
            <a:off x="6103424" y="4077566"/>
            <a:ext cx="6097604" cy="2139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pen his eyes that he may see” 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(2 Kings 6:17)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God’s powerful deliverance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</a:b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(2 Kings 6:18-23)</a:t>
            </a:r>
          </a:p>
        </p:txBody>
      </p:sp>
    </p:spTree>
    <p:extLst>
      <p:ext uri="{BB962C8B-B14F-4D97-AF65-F5344CB8AC3E}">
        <p14:creationId xmlns:p14="http://schemas.microsoft.com/office/powerpoint/2010/main" val="3213622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2706D-4CF7-4D12-8945-5AF2EA04E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816" y="286603"/>
            <a:ext cx="9960864" cy="1450757"/>
          </a:xfrm>
        </p:spPr>
        <p:txBody>
          <a:bodyPr>
            <a:normAutofit/>
          </a:bodyPr>
          <a:lstStyle/>
          <a:p>
            <a:r>
              <a:rPr lang="en-US" sz="5200" dirty="0">
                <a:solidFill>
                  <a:schemeClr val="tx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DA603-1BCE-478B-A1C7-744F7EA67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4816" y="2108200"/>
            <a:ext cx="10268638" cy="4292599"/>
          </a:xfrm>
        </p:spPr>
        <p:txBody>
          <a:bodyPr>
            <a:noAutofit/>
          </a:bodyPr>
          <a:lstStyle/>
          <a:p>
            <a:pPr marL="401638" indent="-4016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Christians walk by faith, </a:t>
            </a: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2 Corinthians 5:7</a:t>
            </a:r>
          </a:p>
          <a:p>
            <a:pPr marL="401638" indent="-4016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Flee sin and pursue righteousness, </a:t>
            </a:r>
            <a:b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Timothy 6:11-12</a:t>
            </a:r>
          </a:p>
          <a:p>
            <a:pPr marL="401638" indent="-4016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Enemy is powerful and crafty, </a:t>
            </a: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5:8-9</a:t>
            </a:r>
          </a:p>
          <a:p>
            <a:pPr marL="401638" indent="-401638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God is all-powerful and all-wise, </a:t>
            </a: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James 4:7; </a:t>
            </a:r>
            <a:b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John 4:4</a:t>
            </a:r>
          </a:p>
          <a:p>
            <a:endParaRPr lang="en-US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15BC4830-8E13-4304-BC48-833CCB6F4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D6E65F-AF72-4C72-BA97-0B9A742DA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45952" y="6446838"/>
            <a:ext cx="727640" cy="365125"/>
          </a:xfrm>
        </p:spPr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3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85790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5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567" y="633985"/>
            <a:ext cx="6923131" cy="5812854"/>
          </a:xfrm>
        </p:spPr>
        <p:txBody>
          <a:bodyPr>
            <a:noAutofit/>
          </a:bodyPr>
          <a:lstStyle/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Create</a:t>
            </a:r>
            <a:r>
              <a:rPr lang="en-US" sz="40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0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1:18-21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Faith to know, honor, and thank Him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Save and protect</a:t>
            </a:r>
            <a:r>
              <a:rPr lang="en-US" sz="3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3400" i="1" spc="-7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Exod. 14:13, 30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Battle rages, </a:t>
            </a:r>
            <a:r>
              <a:rPr lang="en-US" sz="38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2 Chron. 20:12, 15-20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See God’s power, </a:t>
            </a:r>
            <a:r>
              <a:rPr lang="en-US" sz="38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Eph. 1:17-20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God delivers, </a:t>
            </a:r>
            <a:r>
              <a:rPr lang="en-US" sz="38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8:31-39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3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Soul is safe, </a:t>
            </a:r>
            <a:r>
              <a:rPr lang="en-US" sz="38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2 Timothy 1:12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429001"/>
            <a:ext cx="3517567" cy="225666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God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4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916516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568" y="268224"/>
            <a:ext cx="6848024" cy="6178613"/>
          </a:xfrm>
        </p:spPr>
        <p:txBody>
          <a:bodyPr>
            <a:noAutofit/>
          </a:bodyPr>
          <a:lstStyle/>
          <a:p>
            <a:pPr marL="201168" lvl="1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Hebrews 4:12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Attribute of God</a:t>
            </a:r>
            <a: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b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Deut. 32:4 (Exod. 34:6); John 1:14, 17; 14:6 (17:17)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convict and save</a:t>
            </a:r>
            <a: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John 16:8, 13; Romans 1:16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protect us from our enemies</a:t>
            </a:r>
            <a: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6:10-17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429001"/>
            <a:ext cx="3517567" cy="225666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Truth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9268" y="6492875"/>
            <a:ext cx="780010" cy="365125"/>
          </a:xfrm>
        </p:spPr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5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6800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5568" y="1527048"/>
            <a:ext cx="6848024" cy="3803904"/>
          </a:xfrm>
        </p:spPr>
        <p:txBody>
          <a:bodyPr>
            <a:noAutofit/>
          </a:bodyPr>
          <a:lstStyle/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bring God’s blessings</a:t>
            </a:r>
            <a: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Matthew 8:5-10 (13)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activate God’s power</a:t>
            </a:r>
            <a: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,</a:t>
            </a:r>
            <a:br>
              <a:rPr lang="en-US" sz="44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Luke 17:5-6; Mark 9:23</a:t>
            </a:r>
            <a:endParaRPr lang="en-US" sz="440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429001"/>
            <a:ext cx="3517567" cy="225666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Faith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6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222843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912" y="700238"/>
            <a:ext cx="6762680" cy="5457524"/>
          </a:xfrm>
        </p:spPr>
        <p:txBody>
          <a:bodyPr>
            <a:noAutofit/>
          </a:bodyPr>
          <a:lstStyle/>
          <a:p>
            <a:pPr marL="201168" lvl="1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Peter 4:8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Empowers us to forbear, forgive, and bind together,</a:t>
            </a:r>
            <a:b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Colossians 3:12-14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To overcome evil with good, 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Romans 12:19-21</a:t>
            </a:r>
            <a:b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(2 Kings 6:21-23)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429001"/>
            <a:ext cx="3517567" cy="225666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Love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7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58434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912" y="743711"/>
            <a:ext cx="6762680" cy="5370577"/>
          </a:xfrm>
        </p:spPr>
        <p:txBody>
          <a:bodyPr>
            <a:noAutofit/>
          </a:bodyPr>
          <a:lstStyle/>
          <a:p>
            <a:pPr marL="201168" lvl="1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Colossians 3:12-17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Cords of love, peace, </a:t>
            </a:r>
            <a:b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truth, and divine authority</a:t>
            </a:r>
            <a:b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1:10; Eccl. 4:9-12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Weakness and sin of division, 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1 Cor. 3:3-4; </a:t>
            </a:r>
            <a:b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</a:b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Gal. 5:13-15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3465" y="3429000"/>
            <a:ext cx="3517567" cy="2837688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Unity</a:t>
            </a:r>
            <a:b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in Christ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8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66585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0B8EC-FCDE-4FC0-8A09-DF95DC098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25666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cs typeface="Segoe UI Semibold" panose="020B0702040204020203" pitchFamily="34" charset="0"/>
              </a:rPr>
              <a:t>Open Our Eyes that We May See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4185A-FC39-4BAA-893B-0F40CB16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912" y="640078"/>
            <a:ext cx="6762680" cy="5626607"/>
          </a:xfrm>
        </p:spPr>
        <p:txBody>
          <a:bodyPr>
            <a:noAutofit/>
          </a:bodyPr>
          <a:lstStyle/>
          <a:p>
            <a:pPr marL="201168" lvl="1" indent="0"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Matthew 18:21-27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Reflects God’s forgiveness of us, 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Ephesians 4:31-32 (Matthew 6:12, 14-15)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Power to heal, strengthen, and secure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Influence, </a:t>
            </a:r>
            <a:r>
              <a:rPr lang="en-US" sz="4400" i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Matt. 18:28-33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CB1-D51C-44C6-9AD5-5577688DB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8189" y="3429000"/>
            <a:ext cx="3648119" cy="2837686"/>
          </a:xfrm>
        </p:spPr>
        <p:txBody>
          <a:bodyPr>
            <a:normAutofit fontScale="92500"/>
          </a:bodyPr>
          <a:lstStyle/>
          <a:p>
            <a:pPr algn="ctr"/>
            <a:r>
              <a:rPr lang="en-US" sz="5400" dirty="0">
                <a:solidFill>
                  <a:srgbClr val="FFFF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The Power of Forgiveness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E37E30-800A-4CA5-98D4-9634D84E3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A98EE3D-8CD1-4C3F-BD1C-C98C9596463C}" type="slidenum">
              <a:rPr lang="en-US" sz="120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pPr algn="r"/>
              <a:t>9</a:t>
            </a:fld>
            <a:endParaRPr lang="en-US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9EDFAAA4-029B-4062-9410-FDA62DD05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722" y="6428785"/>
            <a:ext cx="308812" cy="3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61749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1_RetrospectVTI">
  <a:themeElements>
    <a:clrScheme name="Custom 34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C7016"/>
      </a:accent1>
      <a:accent2>
        <a:srgbClr val="F8931D"/>
      </a:accent2>
      <a:accent3>
        <a:srgbClr val="CE8D3E"/>
      </a:accent3>
      <a:accent4>
        <a:srgbClr val="E64823"/>
      </a:accent4>
      <a:accent5>
        <a:srgbClr val="FFCA08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5ECA37-C458-4BA2-A090-D7A19E07B4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F503EC-3FFF-4193-A86F-39150E2BAC7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A26AAF5-6CFC-4C52-B7DF-08410EDE67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{6DAF54A8-EE44-4314-B96F-299B1FE10443}tf11429527_win32</Template>
  <TotalTime>150</TotalTime>
  <Words>478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Bookman Old Style</vt:lpstr>
      <vt:lpstr>Calibri</vt:lpstr>
      <vt:lpstr>Franklin Gothic Book</vt:lpstr>
      <vt:lpstr>Segoe UI Semibold</vt:lpstr>
      <vt:lpstr>Segoe UI Semilight</vt:lpstr>
      <vt:lpstr>Wingdings</vt:lpstr>
      <vt:lpstr>1_RetrospectVTI</vt:lpstr>
      <vt:lpstr>Open Our Eyes that We May See</vt:lpstr>
      <vt:lpstr>PowerPoint Presentation</vt:lpstr>
      <vt:lpstr>Open Our Eyes that We May See!</vt:lpstr>
      <vt:lpstr>Open Our Eyes that We May See</vt:lpstr>
      <vt:lpstr>Open Our Eyes that We May See</vt:lpstr>
      <vt:lpstr>Open Our Eyes that We May See</vt:lpstr>
      <vt:lpstr>Open Our Eyes that We May See</vt:lpstr>
      <vt:lpstr>Open Our Eyes that We May See</vt:lpstr>
      <vt:lpstr>Open Our Eyes that We May See</vt:lpstr>
      <vt:lpstr>God’s Great Power Surrounds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Our Eyes that We May See</dc:title>
  <dc:creator>Joe R Price</dc:creator>
  <cp:lastModifiedBy>Joe R</cp:lastModifiedBy>
  <cp:revision>66</cp:revision>
  <dcterms:created xsi:type="dcterms:W3CDTF">2021-05-28T15:39:25Z</dcterms:created>
  <dcterms:modified xsi:type="dcterms:W3CDTF">2021-05-30T14:37:24Z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