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6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174"/>
    <a:srgbClr val="990033"/>
    <a:srgbClr val="A50021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8" d="100"/>
          <a:sy n="98" d="100"/>
        </p:scale>
        <p:origin x="96" y="3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5/16/2021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5/16/2021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65B3-2DC4-44B5-916B-3061EA35A13F}" type="datetime1">
              <a:rPr lang="en-US" smtClean="0"/>
              <a:t>5/16/2021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6AC5-0B8F-4A36-B844-BFA4FF2863E3}" type="datetime1">
              <a:rPr lang="en-US" smtClean="0"/>
              <a:t>5/16/2021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229-CE08-4B14-A3DE-342197B4C1E8}" type="datetime1">
              <a:rPr lang="en-US" smtClean="0"/>
              <a:t>5/16/2021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AA51-BE75-4E42-AB5E-3C4C648D6BEA}" type="datetime1">
              <a:rPr lang="en-US" smtClean="0"/>
              <a:t>5/16/2021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3510-9CBD-41AC-98B4-DD025836DDBF}" type="datetime1">
              <a:rPr lang="en-US" smtClean="0"/>
              <a:t>5/16/2021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C259-1C3A-4262-BFD3-D9E3F3E2BDF2}" type="datetime1">
              <a:rPr lang="en-US" smtClean="0"/>
              <a:t>5/16/2021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7660-93CE-499B-8FC2-D3DF0186FBF1}" type="datetime1">
              <a:rPr lang="en-US" smtClean="0"/>
              <a:t>5/16/2021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85D2874-E1AC-4C1C-9010-D91DEDE6D14A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879" y="1371600"/>
            <a:ext cx="4322866" cy="2819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Hidden Person of the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4876800"/>
            <a:ext cx="4098175" cy="14962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i="1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Scripture Reading:</a:t>
            </a:r>
            <a:br>
              <a:rPr lang="en-US" sz="4000" b="1" i="1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000" b="1" i="1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13:18-23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16021AE-E5FD-4287-9474-AC3AF5E8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345E2-51C1-416C-BEDC-9F0A0248BF14}"/>
              </a:ext>
            </a:extLst>
          </p:cNvPr>
          <p:cNvSpPr txBox="1"/>
          <p:nvPr/>
        </p:nvSpPr>
        <p:spPr>
          <a:xfrm>
            <a:off x="5181600" y="603884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896600" cy="1424780"/>
          </a:xfrm>
        </p:spPr>
        <p:txBody>
          <a:bodyPr>
            <a:noAutofit/>
          </a:bodyPr>
          <a:lstStyle/>
          <a:p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Heart that Leads to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11125200" cy="2362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Consumed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24:32 (John 16:6, 22)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Obedient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Romans 6:17-18</a:t>
            </a:r>
            <a:endParaRPr lang="en-US" sz="4800" b="1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571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896600" cy="1424780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Our Heart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11125200" cy="3962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Helps or hinders our salvation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Heart believes,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Romans 10:9-10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Hard heart faces wrath,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Romans 2:4-5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Trust and obey Jesus today!</a:t>
            </a:r>
            <a:endParaRPr lang="en-US" sz="4800" b="1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413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A5506-2788-4776-A8E6-393AB4EE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7D53295-0178-45C9-A9BC-FAD3FCB7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D1A424-1235-41ED-B3D6-EE1B2233BECD}"/>
              </a:ext>
            </a:extLst>
          </p:cNvPr>
          <p:cNvSpPr/>
          <p:nvPr/>
        </p:nvSpPr>
        <p:spPr>
          <a:xfrm>
            <a:off x="7924800" y="4038600"/>
            <a:ext cx="409278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Heart</a:t>
            </a:r>
          </a:p>
          <a:p>
            <a:pPr algn="ctr"/>
            <a:r>
              <a:rPr lang="en-US" sz="6600" b="1" dirty="0">
                <a:ln w="0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Conditions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5F0113A-3C57-4499-BD9E-47E67DD2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52AD1A-7996-4A8B-AFCD-B81B3840BEB0}"/>
              </a:ext>
            </a:extLst>
          </p:cNvPr>
          <p:cNvSpPr/>
          <p:nvPr/>
        </p:nvSpPr>
        <p:spPr>
          <a:xfrm>
            <a:off x="914400" y="4546431"/>
            <a:ext cx="22060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84349372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363200" cy="1325563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Parable of the Seed and Soils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1"/>
            <a:ext cx="9144000" cy="42394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Hard, closed heart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Shallow, emotional heart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Over-crowded heart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Honest and good heart</a:t>
            </a:r>
            <a:endParaRPr lang="en-US" sz="48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25F03-3564-402F-91E4-B83B1BCA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46380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42478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13:5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10058400" cy="48768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“Examine yourselves as to whether you are in the faith. Test yourselves. </a:t>
            </a:r>
            <a:r>
              <a:rPr lang="en-US" sz="4400" b="1" dirty="0">
                <a:solidFill>
                  <a:srgbClr val="0000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 you not know yourselves</a:t>
            </a:r>
            <a:r>
              <a:rPr lang="en-US" sz="44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that Jesus Christ is in you?—unless indeed you are disqualified.”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Guard your heart diligently,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Prov. 4:23</a:t>
            </a:r>
            <a:endParaRPr lang="en-US" sz="4400" i="1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68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God Knows Our Hearts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11125200" cy="3429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Hidden person of the heart</a:t>
            </a:r>
            <a:r>
              <a:rPr lang="en-US" sz="48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1 Peter 3:4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Knows the hearts of all</a:t>
            </a:r>
            <a:r>
              <a:rPr lang="en-US" sz="48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Acts 1:24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Tests our hearts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Thessalonians 2:4</a:t>
            </a:r>
            <a:endParaRPr lang="en-US" sz="4800" i="1" dirty="0"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61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Before Conversion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Heart Bound Up in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11125200" cy="3200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Foolish,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Romans 1:21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Blind and darkened,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Ephesians 4:18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Slow,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24:25-27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712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Before Conversion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Heart Bound Up in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1125200" cy="44251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Dull and insensitive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Matt. 13:15; 15:8-9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Hard,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Hebrews 3:8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Without understanding,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 8:16-17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Resists the truth,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19:8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Unbelief,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 16:14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48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30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Before Conversion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Heart Bound Up in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1201400" cy="44251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Dull and insensitive</a:t>
            </a:r>
            <a:r>
              <a:rPr lang="en-US" sz="4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Matt. 13:15; 15:8-9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Impenitent,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Romans 2:5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Uncircumcised (insensitive),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Acts 7:51</a:t>
            </a:r>
          </a:p>
          <a:p>
            <a:pPr>
              <a:lnSpc>
                <a:spcPct val="100000"/>
              </a:lnSpc>
            </a:pPr>
            <a:r>
              <a:rPr lang="en-US" sz="46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Lustful and fattened</a:t>
            </a:r>
            <a:r>
              <a:rPr lang="en-US" sz="4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6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Rom. 1:24; James 5:5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76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896600" cy="1424780"/>
          </a:xfrm>
        </p:spPr>
        <p:txBody>
          <a:bodyPr>
            <a:noAutofit/>
          </a:bodyPr>
          <a:lstStyle/>
          <a:p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Heart that Leads to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11125200" cy="3886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Lowly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11:28-30</a:t>
            </a:r>
          </a:p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Pricked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Acts 2:37; Hebrews 4:12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Open, fair-minded, </a:t>
            </a:r>
            <a:r>
              <a:rPr lang="en-US" sz="40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Acts 17:11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Contrast: Furious, enraged, </a:t>
            </a:r>
            <a:r>
              <a:rPr lang="en-US" sz="40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Acts 5:33; 7:54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26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153</TotalTime>
  <Words>300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Franklin Gothic Medium</vt:lpstr>
      <vt:lpstr>Segoe UI</vt:lpstr>
      <vt:lpstr>Segoe UI Semibold</vt:lpstr>
      <vt:lpstr>Segoe UI Semilight</vt:lpstr>
      <vt:lpstr>Medical Design 16x9</vt:lpstr>
      <vt:lpstr>The Hidden Person of the Heart</vt:lpstr>
      <vt:lpstr>PowerPoint Presentation</vt:lpstr>
      <vt:lpstr>Parable of the Seed and Soils</vt:lpstr>
      <vt:lpstr>2 Corinthians 13:5</vt:lpstr>
      <vt:lpstr>God Knows Our Hearts</vt:lpstr>
      <vt:lpstr>Before Conversion: The Heart Bound Up in Sin</vt:lpstr>
      <vt:lpstr>Before Conversion: The Heart Bound Up in Sin</vt:lpstr>
      <vt:lpstr>Before Conversion: The Heart Bound Up in Sin</vt:lpstr>
      <vt:lpstr>The Heart that Leads to Conversion</vt:lpstr>
      <vt:lpstr>The Heart that Leads to Conversion</vt:lpstr>
      <vt:lpstr>Our Heart Condition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Hidden Person of the Heart</dc:title>
  <dc:creator>Joe R Price</dc:creator>
  <cp:lastModifiedBy>Joe R</cp:lastModifiedBy>
  <cp:revision>34</cp:revision>
  <dcterms:created xsi:type="dcterms:W3CDTF">2021-05-14T19:32:19Z</dcterms:created>
  <dcterms:modified xsi:type="dcterms:W3CDTF">2021-05-16T14:28:03Z</dcterms:modified>
</cp:coreProperties>
</file>