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3" r:id="rId3"/>
    <p:sldId id="267" r:id="rId4"/>
    <p:sldId id="268" r:id="rId5"/>
    <p:sldId id="269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98" d="100"/>
          <a:sy n="98" d="100"/>
        </p:scale>
        <p:origin x="72" y="30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5/16/2021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5/16/2021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65B3-2DC4-44B5-916B-3061EA35A13F}" type="datetime1">
              <a:rPr lang="en-US" smtClean="0"/>
              <a:t>5/16/2021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6AC5-0B8F-4A36-B844-BFA4FF2863E3}" type="datetime1">
              <a:rPr lang="en-US" smtClean="0"/>
              <a:t>5/16/2021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A229-CE08-4B14-A3DE-342197B4C1E8}" type="datetime1">
              <a:rPr lang="en-US" smtClean="0"/>
              <a:t>5/16/2021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AA51-BE75-4E42-AB5E-3C4C648D6BEA}" type="datetime1">
              <a:rPr lang="en-US" smtClean="0"/>
              <a:t>5/16/2021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3510-9CBD-41AC-98B4-DD025836DDBF}" type="datetime1">
              <a:rPr lang="en-US" smtClean="0"/>
              <a:t>5/16/2021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C259-1C3A-4262-BFD3-D9E3F3E2BDF2}" type="datetime1">
              <a:rPr lang="en-US" smtClean="0"/>
              <a:t>5/16/2021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7660-93CE-499B-8FC2-D3DF0186FBF1}" type="datetime1">
              <a:rPr lang="en-US" smtClean="0"/>
              <a:t>5/16/2021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85D2874-E1AC-4C1C-9010-D91DEDE6D14A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879" y="1371600"/>
            <a:ext cx="4322866" cy="2819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Hidden Person of the Heart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4876800"/>
            <a:ext cx="4098175" cy="14962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i="1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Scripture Reading:</a:t>
            </a:r>
            <a:br>
              <a:rPr lang="en-US" sz="4000" b="1" i="1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000" b="1" i="1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12:33-37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16021AE-E5FD-4287-9474-AC3AF5E8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345E2-51C1-416C-BEDC-9F0A0248BF14}"/>
              </a:ext>
            </a:extLst>
          </p:cNvPr>
          <p:cNvSpPr txBox="1"/>
          <p:nvPr/>
        </p:nvSpPr>
        <p:spPr>
          <a:xfrm>
            <a:off x="5181600" y="603884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Warnings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Christian’s Heart Can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11125200" cy="3858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Deceived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James 1:26 (27)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Evil and unbelieving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Hebrews 3:12-13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Sin-ladened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21:34-36 (Heb. 12:1)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48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4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Hidden Person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11125200" cy="38584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Jesus searches, knows, and recompenses every heart,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Revelation 2:23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Sanctify Christ as Lord in our hearts, </a:t>
            </a:r>
            <a:b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Peter 3:15 (13-14)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48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370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8A5506-2788-4776-A8E6-393AB4EE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7D53295-0178-45C9-A9BC-FAD3FCB7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D1A424-1235-41ED-B3D6-EE1B2233BECD}"/>
              </a:ext>
            </a:extLst>
          </p:cNvPr>
          <p:cNvSpPr/>
          <p:nvPr/>
        </p:nvSpPr>
        <p:spPr>
          <a:xfrm>
            <a:off x="7924800" y="4038600"/>
            <a:ext cx="40927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Heart</a:t>
            </a:r>
          </a:p>
          <a:p>
            <a:pPr algn="ctr"/>
            <a:r>
              <a:rPr lang="en-US" sz="6600" b="1" dirty="0">
                <a:ln w="0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Conditions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5F0113A-3C57-4499-BD9E-47E67DD2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52AD1A-7996-4A8B-AFCD-B81B3840BEB0}"/>
              </a:ext>
            </a:extLst>
          </p:cNvPr>
          <p:cNvSpPr/>
          <p:nvPr/>
        </p:nvSpPr>
        <p:spPr>
          <a:xfrm>
            <a:off x="914400" y="4546431"/>
            <a:ext cx="22060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84349372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424780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13:5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10058400" cy="48768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“Examine yourselves as to whether you are in the faith. Test yourselves. </a:t>
            </a:r>
            <a:r>
              <a:rPr lang="en-US" sz="4400" b="1" dirty="0">
                <a:solidFill>
                  <a:srgbClr val="0000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 you not know yourselves</a:t>
            </a:r>
            <a:r>
              <a:rPr lang="en-US" sz="4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that Jesus Christ is in you?—unless indeed you are disqualified.”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Guard your heart diligently, </a:t>
            </a:r>
            <a:r>
              <a:rPr lang="en-US" sz="44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Prov. 4:23</a:t>
            </a:r>
            <a:endParaRPr lang="en-US" sz="4400" i="1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68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God Knows Our Hearts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11125200" cy="3429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Hidden person of the heart</a:t>
            </a:r>
            <a:r>
              <a:rPr lang="en-US" sz="48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1 Peter 3:4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Knows the hearts of all</a:t>
            </a:r>
            <a:r>
              <a:rPr lang="en-US" sz="48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Acts 1:24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Tests our hearts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Thessalonians 2:4</a:t>
            </a:r>
            <a:endParaRPr lang="en-US" sz="4800" i="1" dirty="0">
              <a:solidFill>
                <a:schemeClr val="tx1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610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After Conversion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Christian’s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1125200" cy="4343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Christ dwells in it by faith,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Ephesians 3:17</a:t>
            </a:r>
          </a:p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Purposeful,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Acts 11:23 (2 Cor. 9:7)</a:t>
            </a:r>
          </a:p>
          <a:p>
            <a:pPr>
              <a:lnSpc>
                <a:spcPct val="100000"/>
              </a:lnSpc>
            </a:pPr>
            <a:r>
              <a:rPr lang="en-US" sz="4400" b="1" u="sng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Godly attributes of heart</a:t>
            </a:r>
            <a:endParaRPr lang="en-US" sz="4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Pure, 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Matt. 5:8; 2 Tim. 2:22; James 4:8; 1 Pet. 1:22</a:t>
            </a: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Forgiving, 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Matthew 18:35 (Col. 3:13)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71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After Conversion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Christian’s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111252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u="sng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Godly attributes of heart</a:t>
            </a:r>
            <a:endParaRPr lang="en-US" sz="44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Tender</a:t>
            </a:r>
            <a:r>
              <a:rPr lang="en-US" sz="4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Ephesians 4:32</a:t>
            </a: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Gracious</a:t>
            </a:r>
            <a:r>
              <a:rPr lang="en-US" sz="4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God’s peace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Hebrews 13:9; (Col. 3:15)</a:t>
            </a: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Meek and quiet</a:t>
            </a:r>
            <a:r>
              <a:rPr lang="en-US" sz="4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Peter 3:4</a:t>
            </a: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4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Hebrews 10:22 (sincere, Eph. 6:5-7)</a:t>
            </a: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Melodious, joy-filled</a:t>
            </a:r>
            <a:r>
              <a:rPr lang="en-US" sz="40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0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Ephesians 5:19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689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After Conversion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Christian’s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111252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Encouraged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Colossians 2:2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Established in love’s blameless holiness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b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Thessalonians 3:12-13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Open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 Corinthians 6:11-12; 7:2-3 (8:16)</a:t>
            </a: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Accepting, responsive, and caring</a:t>
            </a:r>
          </a:p>
          <a:p>
            <a:pPr marL="576263" lvl="1" indent="-238125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cf. Paul’s heart of anguish,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 Cor. 2:4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4000" i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85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Warnings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Christian’s Heart Can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11277600" cy="4315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Discouraged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18:1; Gal. 6:9; 2 Cor. 4:16; Ephesians 3:13 </a:t>
            </a:r>
          </a:p>
          <a:p>
            <a:pPr marL="576263" lvl="1" indent="-238125">
              <a:lnSpc>
                <a:spcPct val="100000"/>
              </a:lnSpc>
              <a:spcBef>
                <a:spcPts val="1500"/>
              </a:spcBef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Fear and expectation,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21:25-26 (27-28)</a:t>
            </a:r>
          </a:p>
          <a:p>
            <a:pPr marL="576263" lvl="1" indent="-238125">
              <a:lnSpc>
                <a:spcPct val="100000"/>
              </a:lnSpc>
              <a:spcBef>
                <a:spcPts val="1500"/>
              </a:spcBef>
            </a:pPr>
            <a:r>
              <a:rPr lang="en-US" sz="4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Consider Jesus, </a:t>
            </a:r>
            <a:r>
              <a:rPr lang="en-US" sz="42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Hebrews 12:3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sz="4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Closed</a:t>
            </a: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John 3:16-18 </a:t>
            </a:r>
            <a:r>
              <a:rPr lang="en-US" sz="4400" spc="-1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(indifferent, fails to love)</a:t>
            </a:r>
            <a:endParaRPr lang="en-US" sz="4000" spc="-1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71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220"/>
            <a:ext cx="10439400" cy="1424780"/>
          </a:xfrm>
        </p:spPr>
        <p:txBody>
          <a:bodyPr>
            <a:noAutofit/>
          </a:bodyPr>
          <a:lstStyle/>
          <a:p>
            <a:r>
              <a:rPr lang="en-US" sz="4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Warnings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Christian’s Heart Can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10972800" cy="3352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Doubtful (troubled)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Luke 24:38</a:t>
            </a:r>
          </a:p>
          <a:p>
            <a:pPr marL="576263" lvl="1" indent="-238125">
              <a:lnSpc>
                <a:spcPct val="100000"/>
              </a:lnSpc>
              <a:spcBef>
                <a:spcPts val="1800"/>
              </a:spcBef>
            </a:pPr>
            <a:r>
              <a:rPr lang="en-US" sz="4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 assured in the truth, </a:t>
            </a:r>
            <a:r>
              <a:rPr lang="en-US" sz="44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 John 3:19-21 </a:t>
            </a:r>
          </a:p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Bitter and self-seeking</a:t>
            </a:r>
            <a:r>
              <a:rPr lang="en-US" sz="4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48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James 3:14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431EA5A-ACBF-4C73-BD75-3FD1132F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F5F06F-DAE6-4EB2-9E38-7403BE7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482531"/>
            <a:ext cx="838200" cy="239715"/>
          </a:xfrm>
        </p:spPr>
        <p:txBody>
          <a:bodyPr/>
          <a:lstStyle/>
          <a:p>
            <a:fld id="{E31375A4-56A4-47D6-9801-1991572033F7}" type="slidenum">
              <a:rPr lang="en-US" sz="1200" smtClean="0"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55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198</TotalTime>
  <Words>399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Franklin Gothic Medium</vt:lpstr>
      <vt:lpstr>Segoe UI</vt:lpstr>
      <vt:lpstr>Segoe UI Semibold</vt:lpstr>
      <vt:lpstr>Segoe UI Semilight</vt:lpstr>
      <vt:lpstr>Medical Design 16x9</vt:lpstr>
      <vt:lpstr>The Hidden Person of the Heart</vt:lpstr>
      <vt:lpstr>PowerPoint Presentation</vt:lpstr>
      <vt:lpstr>2 Corinthians 13:5</vt:lpstr>
      <vt:lpstr>God Knows Our Hearts</vt:lpstr>
      <vt:lpstr>After Conversion: The Christian’s Heart</vt:lpstr>
      <vt:lpstr>After Conversion: The Christian’s Heart</vt:lpstr>
      <vt:lpstr>After Conversion: The Christian’s Heart</vt:lpstr>
      <vt:lpstr>Warnings: The Christian’s Heart Can Change</vt:lpstr>
      <vt:lpstr>Warnings: The Christian’s Heart Can Change</vt:lpstr>
      <vt:lpstr>Warnings: The Christian’s Heart Can Change</vt:lpstr>
      <vt:lpstr>The Hidden Person of the Heart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Hidden Person of the Heart</dc:title>
  <dc:creator>Joe R Price</dc:creator>
  <cp:lastModifiedBy>Joe R</cp:lastModifiedBy>
  <cp:revision>54</cp:revision>
  <dcterms:created xsi:type="dcterms:W3CDTF">2021-05-14T19:32:19Z</dcterms:created>
  <dcterms:modified xsi:type="dcterms:W3CDTF">2021-05-16T15:26:25Z</dcterms:modified>
</cp:coreProperties>
</file>