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264" r:id="rId7"/>
    <p:sldId id="265" r:id="rId8"/>
    <p:sldId id="266" r:id="rId9"/>
    <p:sldId id="267" r:id="rId10"/>
    <p:sldId id="258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B8362E-DC33-4C43-B104-8BB4FCF3A38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C3A83A-E8E4-46A4-A0BB-F19F7E489BAD}">
      <dgm:prSet custT="1"/>
      <dgm:spPr/>
      <dgm:t>
        <a:bodyPr/>
        <a:lstStyle/>
        <a:p>
          <a:r>
            <a:rPr lang="en-US" sz="4800" dirty="0">
              <a:solidFill>
                <a:schemeClr val="bg1"/>
              </a:solidFill>
            </a:rPr>
            <a:t>Grounds our faith</a:t>
          </a:r>
        </a:p>
      </dgm:t>
    </dgm:pt>
    <dgm:pt modelId="{E822F978-B9A2-401C-916F-29B2EF6E5F23}" type="parTrans" cxnId="{8BF8789B-D378-415D-8C0D-E70EE05598AC}">
      <dgm:prSet/>
      <dgm:spPr/>
      <dgm:t>
        <a:bodyPr/>
        <a:lstStyle/>
        <a:p>
          <a:endParaRPr lang="en-US"/>
        </a:p>
      </dgm:t>
    </dgm:pt>
    <dgm:pt modelId="{44FF52F9-B904-4C73-B47A-057B3038BD06}" type="sibTrans" cxnId="{8BF8789B-D378-415D-8C0D-E70EE05598AC}">
      <dgm:prSet/>
      <dgm:spPr/>
      <dgm:t>
        <a:bodyPr/>
        <a:lstStyle/>
        <a:p>
          <a:endParaRPr lang="en-US"/>
        </a:p>
      </dgm:t>
    </dgm:pt>
    <dgm:pt modelId="{C5EEDA28-87F7-44D0-893B-32A3A7EE5DF2}">
      <dgm:prSet custT="1"/>
      <dgm:spPr/>
      <dgm:t>
        <a:bodyPr/>
        <a:lstStyle/>
        <a:p>
          <a:r>
            <a:rPr lang="en-US" sz="4800" dirty="0">
              <a:solidFill>
                <a:schemeClr val="bg1"/>
              </a:solidFill>
            </a:rPr>
            <a:t>Assures our hope</a:t>
          </a:r>
        </a:p>
      </dgm:t>
    </dgm:pt>
    <dgm:pt modelId="{30BC3B19-BFD8-41A9-A641-AD06D3EC5143}" type="parTrans" cxnId="{167AB594-8FFF-4E3D-B5F7-08776EE31CE5}">
      <dgm:prSet/>
      <dgm:spPr/>
      <dgm:t>
        <a:bodyPr/>
        <a:lstStyle/>
        <a:p>
          <a:endParaRPr lang="en-US"/>
        </a:p>
      </dgm:t>
    </dgm:pt>
    <dgm:pt modelId="{5147E145-4336-4EA8-927A-49B476A6F811}" type="sibTrans" cxnId="{167AB594-8FFF-4E3D-B5F7-08776EE31CE5}">
      <dgm:prSet/>
      <dgm:spPr/>
      <dgm:t>
        <a:bodyPr/>
        <a:lstStyle/>
        <a:p>
          <a:endParaRPr lang="en-US"/>
        </a:p>
      </dgm:t>
    </dgm:pt>
    <dgm:pt modelId="{362F1731-0804-4E60-8D3B-948AB2F542F6}">
      <dgm:prSet custT="1"/>
      <dgm:spPr/>
      <dgm:t>
        <a:bodyPr/>
        <a:lstStyle/>
        <a:p>
          <a:r>
            <a:rPr lang="en-US" sz="4800" spc="-100" baseline="0" dirty="0">
              <a:solidFill>
                <a:schemeClr val="bg1"/>
              </a:solidFill>
            </a:rPr>
            <a:t>Prevents errors that cause doubt and disrupt peace</a:t>
          </a:r>
        </a:p>
      </dgm:t>
    </dgm:pt>
    <dgm:pt modelId="{065FCF3E-EEAB-400E-8F6B-7D2CA175E5C9}" type="parTrans" cxnId="{F2A6B9BA-59F3-4EDC-99AC-318416589665}">
      <dgm:prSet/>
      <dgm:spPr/>
      <dgm:t>
        <a:bodyPr/>
        <a:lstStyle/>
        <a:p>
          <a:endParaRPr lang="en-US"/>
        </a:p>
      </dgm:t>
    </dgm:pt>
    <dgm:pt modelId="{FFD0D09E-2711-4BD8-B088-99F0AA0CBA1C}" type="sibTrans" cxnId="{F2A6B9BA-59F3-4EDC-99AC-318416589665}">
      <dgm:prSet/>
      <dgm:spPr/>
      <dgm:t>
        <a:bodyPr/>
        <a:lstStyle/>
        <a:p>
          <a:endParaRPr lang="en-US"/>
        </a:p>
      </dgm:t>
    </dgm:pt>
    <dgm:pt modelId="{11929C81-DD5F-4FEF-B6AC-340B7537F958}" type="pres">
      <dgm:prSet presAssocID="{20B8362E-DC33-4C43-B104-8BB4FCF3A380}" presName="linear" presStyleCnt="0">
        <dgm:presLayoutVars>
          <dgm:animLvl val="lvl"/>
          <dgm:resizeHandles val="exact"/>
        </dgm:presLayoutVars>
      </dgm:prSet>
      <dgm:spPr/>
    </dgm:pt>
    <dgm:pt modelId="{B55579C9-6BB5-4A3D-B5CA-B4A9657FAA23}" type="pres">
      <dgm:prSet presAssocID="{F5C3A83A-E8E4-46A4-A0BB-F19F7E489B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458EC-B677-4471-B630-AF7BD2C62B86}" type="pres">
      <dgm:prSet presAssocID="{44FF52F9-B904-4C73-B47A-057B3038BD06}" presName="spacer" presStyleCnt="0"/>
      <dgm:spPr/>
    </dgm:pt>
    <dgm:pt modelId="{86E4D053-5DA9-4CBC-9B33-DF4710EEC0D4}" type="pres">
      <dgm:prSet presAssocID="{C5EEDA28-87F7-44D0-893B-32A3A7EE5D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0103D1-6C35-4451-BAE2-420C39A3582A}" type="pres">
      <dgm:prSet presAssocID="{5147E145-4336-4EA8-927A-49B476A6F811}" presName="spacer" presStyleCnt="0"/>
      <dgm:spPr/>
    </dgm:pt>
    <dgm:pt modelId="{B5ADB664-9C54-4C86-9C78-85ECC1FF34FB}" type="pres">
      <dgm:prSet presAssocID="{362F1731-0804-4E60-8D3B-948AB2F542F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674F40-D0CB-4E71-88FF-72DF72C96740}" type="presOf" srcId="{20B8362E-DC33-4C43-B104-8BB4FCF3A380}" destId="{11929C81-DD5F-4FEF-B6AC-340B7537F958}" srcOrd="0" destOrd="0" presId="urn:microsoft.com/office/officeart/2005/8/layout/vList2"/>
    <dgm:cxn modelId="{8B459D53-E914-42D6-80CF-50225E7CA217}" type="presOf" srcId="{F5C3A83A-E8E4-46A4-A0BB-F19F7E489BAD}" destId="{B55579C9-6BB5-4A3D-B5CA-B4A9657FAA23}" srcOrd="0" destOrd="0" presId="urn:microsoft.com/office/officeart/2005/8/layout/vList2"/>
    <dgm:cxn modelId="{3AD56A77-166F-488E-A3E8-5BC5DDE21F65}" type="presOf" srcId="{362F1731-0804-4E60-8D3B-948AB2F542F6}" destId="{B5ADB664-9C54-4C86-9C78-85ECC1FF34FB}" srcOrd="0" destOrd="0" presId="urn:microsoft.com/office/officeart/2005/8/layout/vList2"/>
    <dgm:cxn modelId="{167AB594-8FFF-4E3D-B5F7-08776EE31CE5}" srcId="{20B8362E-DC33-4C43-B104-8BB4FCF3A380}" destId="{C5EEDA28-87F7-44D0-893B-32A3A7EE5DF2}" srcOrd="1" destOrd="0" parTransId="{30BC3B19-BFD8-41A9-A641-AD06D3EC5143}" sibTransId="{5147E145-4336-4EA8-927A-49B476A6F811}"/>
    <dgm:cxn modelId="{8BF8789B-D378-415D-8C0D-E70EE05598AC}" srcId="{20B8362E-DC33-4C43-B104-8BB4FCF3A380}" destId="{F5C3A83A-E8E4-46A4-A0BB-F19F7E489BAD}" srcOrd="0" destOrd="0" parTransId="{E822F978-B9A2-401C-916F-29B2EF6E5F23}" sibTransId="{44FF52F9-B904-4C73-B47A-057B3038BD06}"/>
    <dgm:cxn modelId="{5E117E9B-26B3-40D4-AC99-7005ED4B942A}" type="presOf" srcId="{C5EEDA28-87F7-44D0-893B-32A3A7EE5DF2}" destId="{86E4D053-5DA9-4CBC-9B33-DF4710EEC0D4}" srcOrd="0" destOrd="0" presId="urn:microsoft.com/office/officeart/2005/8/layout/vList2"/>
    <dgm:cxn modelId="{F2A6B9BA-59F3-4EDC-99AC-318416589665}" srcId="{20B8362E-DC33-4C43-B104-8BB4FCF3A380}" destId="{362F1731-0804-4E60-8D3B-948AB2F542F6}" srcOrd="2" destOrd="0" parTransId="{065FCF3E-EEAB-400E-8F6B-7D2CA175E5C9}" sibTransId="{FFD0D09E-2711-4BD8-B088-99F0AA0CBA1C}"/>
    <dgm:cxn modelId="{75C1DE10-26ED-4F84-8E57-386AC2DC00F3}" type="presParOf" srcId="{11929C81-DD5F-4FEF-B6AC-340B7537F958}" destId="{B55579C9-6BB5-4A3D-B5CA-B4A9657FAA23}" srcOrd="0" destOrd="0" presId="urn:microsoft.com/office/officeart/2005/8/layout/vList2"/>
    <dgm:cxn modelId="{FFC03E84-6CA4-4DC4-A1D6-08B70BFF8825}" type="presParOf" srcId="{11929C81-DD5F-4FEF-B6AC-340B7537F958}" destId="{CD5458EC-B677-4471-B630-AF7BD2C62B86}" srcOrd="1" destOrd="0" presId="urn:microsoft.com/office/officeart/2005/8/layout/vList2"/>
    <dgm:cxn modelId="{856D86F5-AF1E-46E6-B0AA-624C34994716}" type="presParOf" srcId="{11929C81-DD5F-4FEF-B6AC-340B7537F958}" destId="{86E4D053-5DA9-4CBC-9B33-DF4710EEC0D4}" srcOrd="2" destOrd="0" presId="urn:microsoft.com/office/officeart/2005/8/layout/vList2"/>
    <dgm:cxn modelId="{D36B8CED-2AF6-4F5F-BD84-461736AC38BA}" type="presParOf" srcId="{11929C81-DD5F-4FEF-B6AC-340B7537F958}" destId="{0E0103D1-6C35-4451-BAE2-420C39A3582A}" srcOrd="3" destOrd="0" presId="urn:microsoft.com/office/officeart/2005/8/layout/vList2"/>
    <dgm:cxn modelId="{E36F27AC-19A6-42AF-8A74-EC2E4E142B4B}" type="presParOf" srcId="{11929C81-DD5F-4FEF-B6AC-340B7537F958}" destId="{B5ADB664-9C54-4C86-9C78-85ECC1FF34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80DC6-2066-4F8C-8A11-F314CD8BEA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9E0EE6-989E-4352-9AD3-2B53F1BD28ED}">
      <dgm:prSet custT="1"/>
      <dgm:spPr/>
      <dgm:t>
        <a:bodyPr/>
        <a:lstStyle/>
        <a:p>
          <a:r>
            <a:rPr lang="en-US" sz="4400" dirty="0">
              <a:solidFill>
                <a:schemeClr val="bg1"/>
              </a:solidFill>
              <a:effectLst/>
            </a:rPr>
            <a:t>What is death? </a:t>
          </a:r>
        </a:p>
      </dgm:t>
    </dgm:pt>
    <dgm:pt modelId="{554B93D2-63A7-44D2-B24D-657CDBCA1F26}" type="parTrans" cxnId="{904D98D9-025E-484D-BE4C-3C5DDA9D1267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972B44E8-9B22-4A31-B826-65D426377BC7}" type="sibTrans" cxnId="{904D98D9-025E-484D-BE4C-3C5DDA9D1267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B4EC0E21-26FB-4D3D-9819-9D65CEFDA614}">
      <dgm:prSet custT="1"/>
      <dgm:spPr/>
      <dgm:t>
        <a:bodyPr/>
        <a:lstStyle/>
        <a:p>
          <a:r>
            <a:rPr lang="en-US" sz="4400" dirty="0">
              <a:solidFill>
                <a:schemeClr val="bg1"/>
              </a:solidFill>
              <a:effectLst/>
            </a:rPr>
            <a:t>What happens to us when we die? </a:t>
          </a:r>
        </a:p>
      </dgm:t>
    </dgm:pt>
    <dgm:pt modelId="{3BB8FD18-1A04-4C2A-8BED-58C12A843A00}" type="parTrans" cxnId="{C99F1C15-5C79-4810-B26D-E96380FA1664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8E841ADA-86F4-42B9-815F-FAD1CCB2CFD5}" type="sibTrans" cxnId="{C99F1C15-5C79-4810-B26D-E96380FA1664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8F49CCEF-7458-462F-916E-FEEBEFAC21D1}">
      <dgm:prSet custT="1"/>
      <dgm:spPr/>
      <dgm:t>
        <a:bodyPr/>
        <a:lstStyle/>
        <a:p>
          <a:r>
            <a:rPr lang="en-US" sz="4400" dirty="0">
              <a:solidFill>
                <a:schemeClr val="bg1"/>
              </a:solidFill>
              <a:effectLst/>
            </a:rPr>
            <a:t>Where do we go (and not go)? </a:t>
          </a:r>
        </a:p>
      </dgm:t>
    </dgm:pt>
    <dgm:pt modelId="{3FC2B179-3B94-404A-8896-E2785D3D9FD3}" type="parTrans" cxnId="{BC31AEE5-8D49-4560-8950-3D6A089E2552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CAC83FD4-3AAE-444A-9C89-0A216D085A0D}" type="sibTrans" cxnId="{BC31AEE5-8D49-4560-8950-3D6A089E2552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4B2AA823-389C-4BC7-A5FE-24BEF0139D18}">
      <dgm:prSet custT="1"/>
      <dgm:spPr/>
      <dgm:t>
        <a:bodyPr/>
        <a:lstStyle/>
        <a:p>
          <a:r>
            <a:rPr lang="en-US" sz="4400" dirty="0">
              <a:solidFill>
                <a:schemeClr val="bg1"/>
              </a:solidFill>
              <a:effectLst/>
            </a:rPr>
            <a:t>What does death teach us about living?</a:t>
          </a:r>
        </a:p>
      </dgm:t>
    </dgm:pt>
    <dgm:pt modelId="{EF77EAB3-01A4-4A1A-9A68-7754EE9514BA}" type="parTrans" cxnId="{22D0E0F4-11AE-42DB-AECA-B4A1AD66FB91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27C0CCDA-FC0E-4ED9-87D6-056717ED8E86}" type="sibTrans" cxnId="{22D0E0F4-11AE-42DB-AECA-B4A1AD66FB91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574C3303-BE73-4195-BDC8-ABF406552F58}" type="pres">
      <dgm:prSet presAssocID="{D1380DC6-2066-4F8C-8A11-F314CD8BEA33}" presName="linear" presStyleCnt="0">
        <dgm:presLayoutVars>
          <dgm:animLvl val="lvl"/>
          <dgm:resizeHandles val="exact"/>
        </dgm:presLayoutVars>
      </dgm:prSet>
      <dgm:spPr/>
    </dgm:pt>
    <dgm:pt modelId="{32332B2A-3F84-4F30-A54D-ECAB3374576D}" type="pres">
      <dgm:prSet presAssocID="{1F9E0EE6-989E-4352-9AD3-2B53F1BD28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B93FC2-3B89-4F09-8A31-FE7A0665FF4C}" type="pres">
      <dgm:prSet presAssocID="{972B44E8-9B22-4A31-B826-65D426377BC7}" presName="spacer" presStyleCnt="0"/>
      <dgm:spPr/>
    </dgm:pt>
    <dgm:pt modelId="{12285107-D620-44E5-B896-26710BC9D16B}" type="pres">
      <dgm:prSet presAssocID="{B4EC0E21-26FB-4D3D-9819-9D65CEFDA6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58283E-1520-447A-80EB-EFF19CB11F09}" type="pres">
      <dgm:prSet presAssocID="{8E841ADA-86F4-42B9-815F-FAD1CCB2CFD5}" presName="spacer" presStyleCnt="0"/>
      <dgm:spPr/>
    </dgm:pt>
    <dgm:pt modelId="{BDEC46BB-C822-428E-996C-5EF99B9B4695}" type="pres">
      <dgm:prSet presAssocID="{8F49CCEF-7458-462F-916E-FEEBEFAC21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FF5925-5E30-4DEA-8211-FBF30F0ABC85}" type="pres">
      <dgm:prSet presAssocID="{CAC83FD4-3AAE-444A-9C89-0A216D085A0D}" presName="spacer" presStyleCnt="0"/>
      <dgm:spPr/>
    </dgm:pt>
    <dgm:pt modelId="{625FB196-347D-4C7A-B8AC-3EC375D5CFD4}" type="pres">
      <dgm:prSet presAssocID="{4B2AA823-389C-4BC7-A5FE-24BEF0139D1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3CA050F-9DCD-4F6A-92AD-CE0C0391C6AF}" type="presOf" srcId="{8F49CCEF-7458-462F-916E-FEEBEFAC21D1}" destId="{BDEC46BB-C822-428E-996C-5EF99B9B4695}" srcOrd="0" destOrd="0" presId="urn:microsoft.com/office/officeart/2005/8/layout/vList2"/>
    <dgm:cxn modelId="{C99F1C15-5C79-4810-B26D-E96380FA1664}" srcId="{D1380DC6-2066-4F8C-8A11-F314CD8BEA33}" destId="{B4EC0E21-26FB-4D3D-9819-9D65CEFDA614}" srcOrd="1" destOrd="0" parTransId="{3BB8FD18-1A04-4C2A-8BED-58C12A843A00}" sibTransId="{8E841ADA-86F4-42B9-815F-FAD1CCB2CFD5}"/>
    <dgm:cxn modelId="{EFB2C42A-005A-4B8A-8AA1-FC4C29855608}" type="presOf" srcId="{4B2AA823-389C-4BC7-A5FE-24BEF0139D18}" destId="{625FB196-347D-4C7A-B8AC-3EC375D5CFD4}" srcOrd="0" destOrd="0" presId="urn:microsoft.com/office/officeart/2005/8/layout/vList2"/>
    <dgm:cxn modelId="{6C18ECA0-548C-4C73-9B32-CAE452903756}" type="presOf" srcId="{1F9E0EE6-989E-4352-9AD3-2B53F1BD28ED}" destId="{32332B2A-3F84-4F30-A54D-ECAB3374576D}" srcOrd="0" destOrd="0" presId="urn:microsoft.com/office/officeart/2005/8/layout/vList2"/>
    <dgm:cxn modelId="{04C616B2-FF3C-4E04-9AE9-C02DFF8446DA}" type="presOf" srcId="{B4EC0E21-26FB-4D3D-9819-9D65CEFDA614}" destId="{12285107-D620-44E5-B896-26710BC9D16B}" srcOrd="0" destOrd="0" presId="urn:microsoft.com/office/officeart/2005/8/layout/vList2"/>
    <dgm:cxn modelId="{D0177DCE-AD06-43AA-A75A-8A528982B24A}" type="presOf" srcId="{D1380DC6-2066-4F8C-8A11-F314CD8BEA33}" destId="{574C3303-BE73-4195-BDC8-ABF406552F58}" srcOrd="0" destOrd="0" presId="urn:microsoft.com/office/officeart/2005/8/layout/vList2"/>
    <dgm:cxn modelId="{904D98D9-025E-484D-BE4C-3C5DDA9D1267}" srcId="{D1380DC6-2066-4F8C-8A11-F314CD8BEA33}" destId="{1F9E0EE6-989E-4352-9AD3-2B53F1BD28ED}" srcOrd="0" destOrd="0" parTransId="{554B93D2-63A7-44D2-B24D-657CDBCA1F26}" sibTransId="{972B44E8-9B22-4A31-B826-65D426377BC7}"/>
    <dgm:cxn modelId="{BC31AEE5-8D49-4560-8950-3D6A089E2552}" srcId="{D1380DC6-2066-4F8C-8A11-F314CD8BEA33}" destId="{8F49CCEF-7458-462F-916E-FEEBEFAC21D1}" srcOrd="2" destOrd="0" parTransId="{3FC2B179-3B94-404A-8896-E2785D3D9FD3}" sibTransId="{CAC83FD4-3AAE-444A-9C89-0A216D085A0D}"/>
    <dgm:cxn modelId="{22D0E0F4-11AE-42DB-AECA-B4A1AD66FB91}" srcId="{D1380DC6-2066-4F8C-8A11-F314CD8BEA33}" destId="{4B2AA823-389C-4BC7-A5FE-24BEF0139D18}" srcOrd="3" destOrd="0" parTransId="{EF77EAB3-01A4-4A1A-9A68-7754EE9514BA}" sibTransId="{27C0CCDA-FC0E-4ED9-87D6-056717ED8E86}"/>
    <dgm:cxn modelId="{7E272A78-1A47-483D-BF49-ACE3E7A8B3FD}" type="presParOf" srcId="{574C3303-BE73-4195-BDC8-ABF406552F58}" destId="{32332B2A-3F84-4F30-A54D-ECAB3374576D}" srcOrd="0" destOrd="0" presId="urn:microsoft.com/office/officeart/2005/8/layout/vList2"/>
    <dgm:cxn modelId="{3CCF953B-D27B-45CE-9740-CF5F08A98770}" type="presParOf" srcId="{574C3303-BE73-4195-BDC8-ABF406552F58}" destId="{D6B93FC2-3B89-4F09-8A31-FE7A0665FF4C}" srcOrd="1" destOrd="0" presId="urn:microsoft.com/office/officeart/2005/8/layout/vList2"/>
    <dgm:cxn modelId="{F9E48268-FE6F-4FC9-8C4E-EA6847D0A28B}" type="presParOf" srcId="{574C3303-BE73-4195-BDC8-ABF406552F58}" destId="{12285107-D620-44E5-B896-26710BC9D16B}" srcOrd="2" destOrd="0" presId="urn:microsoft.com/office/officeart/2005/8/layout/vList2"/>
    <dgm:cxn modelId="{CCEB6F6F-7B06-4ECF-92B3-861A51352B1F}" type="presParOf" srcId="{574C3303-BE73-4195-BDC8-ABF406552F58}" destId="{5B58283E-1520-447A-80EB-EFF19CB11F09}" srcOrd="3" destOrd="0" presId="urn:microsoft.com/office/officeart/2005/8/layout/vList2"/>
    <dgm:cxn modelId="{5C469804-376A-483F-880C-89F53A699EB7}" type="presParOf" srcId="{574C3303-BE73-4195-BDC8-ABF406552F58}" destId="{BDEC46BB-C822-428E-996C-5EF99B9B4695}" srcOrd="4" destOrd="0" presId="urn:microsoft.com/office/officeart/2005/8/layout/vList2"/>
    <dgm:cxn modelId="{4C4CEE39-F129-4A44-B760-56C9DE2D89E3}" type="presParOf" srcId="{574C3303-BE73-4195-BDC8-ABF406552F58}" destId="{FFFF5925-5E30-4DEA-8211-FBF30F0ABC85}" srcOrd="5" destOrd="0" presId="urn:microsoft.com/office/officeart/2005/8/layout/vList2"/>
    <dgm:cxn modelId="{126D4C90-AD62-47FC-9AE8-4123A359ACA3}" type="presParOf" srcId="{574C3303-BE73-4195-BDC8-ABF406552F58}" destId="{625FB196-347D-4C7A-B8AC-3EC375D5CF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EEA74F-D912-4F1B-B7D6-252C8272D82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E870BB-B7C9-4D41-85B2-9E263B2DF027}">
      <dgm:prSet custT="1"/>
      <dgm:spPr/>
      <dgm:t>
        <a:bodyPr/>
        <a:lstStyle/>
        <a:p>
          <a:r>
            <a:rPr lang="en-US" sz="4800" dirty="0">
              <a:solidFill>
                <a:schemeClr val="bg1"/>
              </a:solidFill>
            </a:rPr>
            <a:t>Flesh decays after death, </a:t>
          </a:r>
          <a:r>
            <a:rPr lang="en-US" sz="4800" i="1" dirty="0">
              <a:solidFill>
                <a:schemeClr val="bg1"/>
              </a:solidFill>
            </a:rPr>
            <a:t>Gen. 3:19; Eccl. 12:7; </a:t>
          </a:r>
          <a:br>
            <a:rPr lang="en-US" sz="4800" i="1" dirty="0">
              <a:solidFill>
                <a:schemeClr val="bg1"/>
              </a:solidFill>
            </a:rPr>
          </a:br>
          <a:r>
            <a:rPr lang="en-US" sz="4800" i="1" dirty="0">
              <a:solidFill>
                <a:schemeClr val="bg1"/>
              </a:solidFill>
            </a:rPr>
            <a:t>2 Cor. 4:16</a:t>
          </a:r>
          <a:endParaRPr lang="en-US" sz="4800" dirty="0">
            <a:solidFill>
              <a:schemeClr val="bg1"/>
            </a:solidFill>
          </a:endParaRPr>
        </a:p>
      </dgm:t>
    </dgm:pt>
    <dgm:pt modelId="{13691351-BFBB-46FA-8835-9A1C5DCD68FA}" type="parTrans" cxnId="{5419343F-30BC-427E-8DAA-EFC100571EC0}">
      <dgm:prSet/>
      <dgm:spPr/>
      <dgm:t>
        <a:bodyPr/>
        <a:lstStyle/>
        <a:p>
          <a:endParaRPr lang="en-US"/>
        </a:p>
      </dgm:t>
    </dgm:pt>
    <dgm:pt modelId="{C8EC8F13-4B5B-4349-9CB2-BE3AFCB37E43}" type="sibTrans" cxnId="{5419343F-30BC-427E-8DAA-EFC100571EC0}">
      <dgm:prSet/>
      <dgm:spPr/>
      <dgm:t>
        <a:bodyPr/>
        <a:lstStyle/>
        <a:p>
          <a:endParaRPr lang="en-US"/>
        </a:p>
      </dgm:t>
    </dgm:pt>
    <dgm:pt modelId="{AB276886-BC81-4BBD-AC18-02D49E6D3C74}">
      <dgm:prSet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Immortal spirit continues to exist, </a:t>
          </a:r>
          <a:b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</a:br>
          <a:r>
            <a:rPr lang="en-US" sz="4800" i="1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Eccl. 12:7; Luke 16:22-23</a:t>
          </a:r>
        </a:p>
      </dgm:t>
    </dgm:pt>
    <dgm:pt modelId="{F23A7B22-028D-4722-94F9-A801C9DCBDDB}" type="parTrans" cxnId="{2D0FF429-5D82-4055-A833-E7B4580CD7FC}">
      <dgm:prSet/>
      <dgm:spPr/>
      <dgm:t>
        <a:bodyPr/>
        <a:lstStyle/>
        <a:p>
          <a:endParaRPr lang="en-US"/>
        </a:p>
      </dgm:t>
    </dgm:pt>
    <dgm:pt modelId="{EC015C3C-7104-4F55-B9C7-F982DFF0ABEB}" type="sibTrans" cxnId="{2D0FF429-5D82-4055-A833-E7B4580CD7FC}">
      <dgm:prSet/>
      <dgm:spPr/>
      <dgm:t>
        <a:bodyPr/>
        <a:lstStyle/>
        <a:p>
          <a:endParaRPr lang="en-US"/>
        </a:p>
      </dgm:t>
    </dgm:pt>
    <dgm:pt modelId="{AA2FCAA3-BE52-4773-A2C1-CAEE4F31D42B}" type="pres">
      <dgm:prSet presAssocID="{5CEEA74F-D912-4F1B-B7D6-252C8272D824}" presName="linear" presStyleCnt="0">
        <dgm:presLayoutVars>
          <dgm:animLvl val="lvl"/>
          <dgm:resizeHandles val="exact"/>
        </dgm:presLayoutVars>
      </dgm:prSet>
      <dgm:spPr/>
    </dgm:pt>
    <dgm:pt modelId="{298F59B6-51D9-49CB-8E21-393EECA84763}" type="pres">
      <dgm:prSet presAssocID="{4AE870BB-B7C9-4D41-85B2-9E263B2DF0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7DD738-7E09-4674-B822-C990FE032737}" type="pres">
      <dgm:prSet presAssocID="{C8EC8F13-4B5B-4349-9CB2-BE3AFCB37E43}" presName="spacer" presStyleCnt="0"/>
      <dgm:spPr/>
    </dgm:pt>
    <dgm:pt modelId="{ECD2D093-5FFC-473E-959C-2FE0DE8353A4}" type="pres">
      <dgm:prSet presAssocID="{AB276886-BC81-4BBD-AC18-02D49E6D3C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311E30D-4CCC-45A6-BB09-60C860937B04}" type="presOf" srcId="{4AE870BB-B7C9-4D41-85B2-9E263B2DF027}" destId="{298F59B6-51D9-49CB-8E21-393EECA84763}" srcOrd="0" destOrd="0" presId="urn:microsoft.com/office/officeart/2005/8/layout/vList2"/>
    <dgm:cxn modelId="{1598C71E-8720-4B37-880C-2C1E1F16FEA1}" type="presOf" srcId="{AB276886-BC81-4BBD-AC18-02D49E6D3C74}" destId="{ECD2D093-5FFC-473E-959C-2FE0DE8353A4}" srcOrd="0" destOrd="0" presId="urn:microsoft.com/office/officeart/2005/8/layout/vList2"/>
    <dgm:cxn modelId="{2D0FF429-5D82-4055-A833-E7B4580CD7FC}" srcId="{5CEEA74F-D912-4F1B-B7D6-252C8272D824}" destId="{AB276886-BC81-4BBD-AC18-02D49E6D3C74}" srcOrd="1" destOrd="0" parTransId="{F23A7B22-028D-4722-94F9-A801C9DCBDDB}" sibTransId="{EC015C3C-7104-4F55-B9C7-F982DFF0ABEB}"/>
    <dgm:cxn modelId="{5419343F-30BC-427E-8DAA-EFC100571EC0}" srcId="{5CEEA74F-D912-4F1B-B7D6-252C8272D824}" destId="{4AE870BB-B7C9-4D41-85B2-9E263B2DF027}" srcOrd="0" destOrd="0" parTransId="{13691351-BFBB-46FA-8835-9A1C5DCD68FA}" sibTransId="{C8EC8F13-4B5B-4349-9CB2-BE3AFCB37E43}"/>
    <dgm:cxn modelId="{05D5E4CB-C0B4-4264-9506-EF08A92CC28B}" type="presOf" srcId="{5CEEA74F-D912-4F1B-B7D6-252C8272D824}" destId="{AA2FCAA3-BE52-4773-A2C1-CAEE4F31D42B}" srcOrd="0" destOrd="0" presId="urn:microsoft.com/office/officeart/2005/8/layout/vList2"/>
    <dgm:cxn modelId="{30FC9B52-E308-4052-9F8A-C587612A28FD}" type="presParOf" srcId="{AA2FCAA3-BE52-4773-A2C1-CAEE4F31D42B}" destId="{298F59B6-51D9-49CB-8E21-393EECA84763}" srcOrd="0" destOrd="0" presId="urn:microsoft.com/office/officeart/2005/8/layout/vList2"/>
    <dgm:cxn modelId="{122418D7-DD0C-4EA2-9A11-022A57A5A94F}" type="presParOf" srcId="{AA2FCAA3-BE52-4773-A2C1-CAEE4F31D42B}" destId="{087DD738-7E09-4674-B822-C990FE032737}" srcOrd="1" destOrd="0" presId="urn:microsoft.com/office/officeart/2005/8/layout/vList2"/>
    <dgm:cxn modelId="{9C8E113C-00B2-4D05-9EEB-7967315B173C}" type="presParOf" srcId="{AA2FCAA3-BE52-4773-A2C1-CAEE4F31D42B}" destId="{ECD2D093-5FFC-473E-959C-2FE0DE8353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EEA74F-D912-4F1B-B7D6-252C8272D82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E870BB-B7C9-4D41-85B2-9E263B2DF027}">
      <dgm:prSet custT="1"/>
      <dgm:spPr/>
      <dgm:t>
        <a:bodyPr/>
        <a:lstStyle/>
        <a:p>
          <a:r>
            <a:rPr lang="en-US" sz="4800" dirty="0">
              <a:solidFill>
                <a:schemeClr val="bg1"/>
              </a:solidFill>
            </a:rPr>
            <a:t>Separation of spirit from body, </a:t>
          </a:r>
          <a:r>
            <a:rPr lang="en-US" sz="4800" i="1" dirty="0">
              <a:solidFill>
                <a:schemeClr val="bg1"/>
              </a:solidFill>
            </a:rPr>
            <a:t>Luke 23:46; </a:t>
          </a:r>
          <a:br>
            <a:rPr lang="en-US" sz="4800" i="1" dirty="0">
              <a:solidFill>
                <a:schemeClr val="bg1"/>
              </a:solidFill>
            </a:rPr>
          </a:br>
          <a:r>
            <a:rPr lang="en-US" sz="4800" i="1" dirty="0">
              <a:solidFill>
                <a:schemeClr val="bg1"/>
              </a:solidFill>
            </a:rPr>
            <a:t>Acts 7:59 (Gen. 2:7)</a:t>
          </a:r>
        </a:p>
      </dgm:t>
    </dgm:pt>
    <dgm:pt modelId="{13691351-BFBB-46FA-8835-9A1C5DCD68FA}" type="parTrans" cxnId="{5419343F-30BC-427E-8DAA-EFC100571EC0}">
      <dgm:prSet/>
      <dgm:spPr/>
      <dgm:t>
        <a:bodyPr/>
        <a:lstStyle/>
        <a:p>
          <a:endParaRPr lang="en-US"/>
        </a:p>
      </dgm:t>
    </dgm:pt>
    <dgm:pt modelId="{C8EC8F13-4B5B-4349-9CB2-BE3AFCB37E43}" type="sibTrans" cxnId="{5419343F-30BC-427E-8DAA-EFC100571EC0}">
      <dgm:prSet/>
      <dgm:spPr/>
      <dgm:t>
        <a:bodyPr/>
        <a:lstStyle/>
        <a:p>
          <a:endParaRPr lang="en-US"/>
        </a:p>
      </dgm:t>
    </dgm:pt>
    <dgm:pt modelId="{AB276886-BC81-4BBD-AC18-02D49E6D3C74}">
      <dgm:prSet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Immortal spirit</a:t>
          </a:r>
          <a:b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</a:b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survives physical death, </a:t>
          </a:r>
          <a:b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</a:br>
          <a:r>
            <a:rPr lang="en-US" sz="4800" i="1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Matthew 10:28</a:t>
          </a:r>
        </a:p>
      </dgm:t>
    </dgm:pt>
    <dgm:pt modelId="{F23A7B22-028D-4722-94F9-A801C9DCBDDB}" type="parTrans" cxnId="{2D0FF429-5D82-4055-A833-E7B4580CD7FC}">
      <dgm:prSet/>
      <dgm:spPr/>
      <dgm:t>
        <a:bodyPr/>
        <a:lstStyle/>
        <a:p>
          <a:endParaRPr lang="en-US"/>
        </a:p>
      </dgm:t>
    </dgm:pt>
    <dgm:pt modelId="{EC015C3C-7104-4F55-B9C7-F982DFF0ABEB}" type="sibTrans" cxnId="{2D0FF429-5D82-4055-A833-E7B4580CD7FC}">
      <dgm:prSet/>
      <dgm:spPr/>
      <dgm:t>
        <a:bodyPr/>
        <a:lstStyle/>
        <a:p>
          <a:endParaRPr lang="en-US"/>
        </a:p>
      </dgm:t>
    </dgm:pt>
    <dgm:pt modelId="{AA2FCAA3-BE52-4773-A2C1-CAEE4F31D42B}" type="pres">
      <dgm:prSet presAssocID="{5CEEA74F-D912-4F1B-B7D6-252C8272D824}" presName="linear" presStyleCnt="0">
        <dgm:presLayoutVars>
          <dgm:animLvl val="lvl"/>
          <dgm:resizeHandles val="exact"/>
        </dgm:presLayoutVars>
      </dgm:prSet>
      <dgm:spPr/>
    </dgm:pt>
    <dgm:pt modelId="{298F59B6-51D9-49CB-8E21-393EECA84763}" type="pres">
      <dgm:prSet presAssocID="{4AE870BB-B7C9-4D41-85B2-9E263B2DF0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7DD738-7E09-4674-B822-C990FE032737}" type="pres">
      <dgm:prSet presAssocID="{C8EC8F13-4B5B-4349-9CB2-BE3AFCB37E43}" presName="spacer" presStyleCnt="0"/>
      <dgm:spPr/>
    </dgm:pt>
    <dgm:pt modelId="{ECD2D093-5FFC-473E-959C-2FE0DE8353A4}" type="pres">
      <dgm:prSet presAssocID="{AB276886-BC81-4BBD-AC18-02D49E6D3C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311E30D-4CCC-45A6-BB09-60C860937B04}" type="presOf" srcId="{4AE870BB-B7C9-4D41-85B2-9E263B2DF027}" destId="{298F59B6-51D9-49CB-8E21-393EECA84763}" srcOrd="0" destOrd="0" presId="urn:microsoft.com/office/officeart/2005/8/layout/vList2"/>
    <dgm:cxn modelId="{1598C71E-8720-4B37-880C-2C1E1F16FEA1}" type="presOf" srcId="{AB276886-BC81-4BBD-AC18-02D49E6D3C74}" destId="{ECD2D093-5FFC-473E-959C-2FE0DE8353A4}" srcOrd="0" destOrd="0" presId="urn:microsoft.com/office/officeart/2005/8/layout/vList2"/>
    <dgm:cxn modelId="{2D0FF429-5D82-4055-A833-E7B4580CD7FC}" srcId="{5CEEA74F-D912-4F1B-B7D6-252C8272D824}" destId="{AB276886-BC81-4BBD-AC18-02D49E6D3C74}" srcOrd="1" destOrd="0" parTransId="{F23A7B22-028D-4722-94F9-A801C9DCBDDB}" sibTransId="{EC015C3C-7104-4F55-B9C7-F982DFF0ABEB}"/>
    <dgm:cxn modelId="{5419343F-30BC-427E-8DAA-EFC100571EC0}" srcId="{5CEEA74F-D912-4F1B-B7D6-252C8272D824}" destId="{4AE870BB-B7C9-4D41-85B2-9E263B2DF027}" srcOrd="0" destOrd="0" parTransId="{13691351-BFBB-46FA-8835-9A1C5DCD68FA}" sibTransId="{C8EC8F13-4B5B-4349-9CB2-BE3AFCB37E43}"/>
    <dgm:cxn modelId="{05D5E4CB-C0B4-4264-9506-EF08A92CC28B}" type="presOf" srcId="{5CEEA74F-D912-4F1B-B7D6-252C8272D824}" destId="{AA2FCAA3-BE52-4773-A2C1-CAEE4F31D42B}" srcOrd="0" destOrd="0" presId="urn:microsoft.com/office/officeart/2005/8/layout/vList2"/>
    <dgm:cxn modelId="{30FC9B52-E308-4052-9F8A-C587612A28FD}" type="presParOf" srcId="{AA2FCAA3-BE52-4773-A2C1-CAEE4F31D42B}" destId="{298F59B6-51D9-49CB-8E21-393EECA84763}" srcOrd="0" destOrd="0" presId="urn:microsoft.com/office/officeart/2005/8/layout/vList2"/>
    <dgm:cxn modelId="{122418D7-DD0C-4EA2-9A11-022A57A5A94F}" type="presParOf" srcId="{AA2FCAA3-BE52-4773-A2C1-CAEE4F31D42B}" destId="{087DD738-7E09-4674-B822-C990FE032737}" srcOrd="1" destOrd="0" presId="urn:microsoft.com/office/officeart/2005/8/layout/vList2"/>
    <dgm:cxn modelId="{9C8E113C-00B2-4D05-9EEB-7967315B173C}" type="presParOf" srcId="{AA2FCAA3-BE52-4773-A2C1-CAEE4F31D42B}" destId="{ECD2D093-5FFC-473E-959C-2FE0DE8353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EEA74F-D912-4F1B-B7D6-252C8272D82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E870BB-B7C9-4D41-85B2-9E263B2DF027}">
      <dgm:prSet custT="1"/>
      <dgm:spPr/>
      <dgm:t>
        <a:bodyPr/>
        <a:lstStyle/>
        <a:p>
          <a:r>
            <a:rPr lang="en-US" sz="4800" u="sng" dirty="0">
              <a:solidFill>
                <a:schemeClr val="bg1"/>
              </a:solidFill>
            </a:rPr>
            <a:t>Hades</a:t>
          </a:r>
          <a:r>
            <a:rPr lang="en-US" sz="4800" dirty="0">
              <a:solidFill>
                <a:schemeClr val="bg1"/>
              </a:solidFill>
            </a:rPr>
            <a:t>: Realm of departed spirits, </a:t>
          </a:r>
          <a:br>
            <a:rPr lang="en-US" sz="4800" dirty="0">
              <a:solidFill>
                <a:schemeClr val="bg1"/>
              </a:solidFill>
            </a:rPr>
          </a:br>
          <a:r>
            <a:rPr lang="en-US" sz="4800" i="1" dirty="0">
              <a:solidFill>
                <a:schemeClr val="bg1"/>
              </a:solidFill>
            </a:rPr>
            <a:t>Acts 2:27</a:t>
          </a:r>
        </a:p>
      </dgm:t>
    </dgm:pt>
    <dgm:pt modelId="{13691351-BFBB-46FA-8835-9A1C5DCD68FA}" type="parTrans" cxnId="{5419343F-30BC-427E-8DAA-EFC100571EC0}">
      <dgm:prSet/>
      <dgm:spPr/>
      <dgm:t>
        <a:bodyPr/>
        <a:lstStyle/>
        <a:p>
          <a:endParaRPr lang="en-US"/>
        </a:p>
      </dgm:t>
    </dgm:pt>
    <dgm:pt modelId="{C8EC8F13-4B5B-4349-9CB2-BE3AFCB37E43}" type="sibTrans" cxnId="{5419343F-30BC-427E-8DAA-EFC100571EC0}">
      <dgm:prSet/>
      <dgm:spPr/>
      <dgm:t>
        <a:bodyPr/>
        <a:lstStyle/>
        <a:p>
          <a:endParaRPr lang="en-US"/>
        </a:p>
      </dgm:t>
    </dgm:pt>
    <dgm:pt modelId="{AB276886-BC81-4BBD-AC18-02D49E6D3C74}">
      <dgm:prSet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Righteous → Paradise</a:t>
          </a:r>
          <a:b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</a:b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Unrighteous → </a:t>
          </a:r>
          <a:r>
            <a:rPr lang="en-US" sz="4800" kern="1200" spc="-100" baseline="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Torments</a:t>
          </a:r>
          <a:endParaRPr lang="en-US" sz="4800" i="1" kern="1200" spc="-100" baseline="0" dirty="0">
            <a:solidFill>
              <a:prstClr val="black"/>
            </a:solidFill>
            <a:latin typeface="Corbel" panose="020B0503020204020204"/>
            <a:ea typeface="+mn-ea"/>
            <a:cs typeface="+mn-cs"/>
          </a:endParaRPr>
        </a:p>
      </dgm:t>
    </dgm:pt>
    <dgm:pt modelId="{F23A7B22-028D-4722-94F9-A801C9DCBDDB}" type="parTrans" cxnId="{2D0FF429-5D82-4055-A833-E7B4580CD7FC}">
      <dgm:prSet/>
      <dgm:spPr/>
      <dgm:t>
        <a:bodyPr/>
        <a:lstStyle/>
        <a:p>
          <a:endParaRPr lang="en-US"/>
        </a:p>
      </dgm:t>
    </dgm:pt>
    <dgm:pt modelId="{EC015C3C-7104-4F55-B9C7-F982DFF0ABEB}" type="sibTrans" cxnId="{2D0FF429-5D82-4055-A833-E7B4580CD7FC}">
      <dgm:prSet/>
      <dgm:spPr/>
      <dgm:t>
        <a:bodyPr/>
        <a:lstStyle/>
        <a:p>
          <a:endParaRPr lang="en-US"/>
        </a:p>
      </dgm:t>
    </dgm:pt>
    <dgm:pt modelId="{AA2FCAA3-BE52-4773-A2C1-CAEE4F31D42B}" type="pres">
      <dgm:prSet presAssocID="{5CEEA74F-D912-4F1B-B7D6-252C8272D824}" presName="linear" presStyleCnt="0">
        <dgm:presLayoutVars>
          <dgm:animLvl val="lvl"/>
          <dgm:resizeHandles val="exact"/>
        </dgm:presLayoutVars>
      </dgm:prSet>
      <dgm:spPr/>
    </dgm:pt>
    <dgm:pt modelId="{298F59B6-51D9-49CB-8E21-393EECA84763}" type="pres">
      <dgm:prSet presAssocID="{4AE870BB-B7C9-4D41-85B2-9E263B2DF0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7DD738-7E09-4674-B822-C990FE032737}" type="pres">
      <dgm:prSet presAssocID="{C8EC8F13-4B5B-4349-9CB2-BE3AFCB37E43}" presName="spacer" presStyleCnt="0"/>
      <dgm:spPr/>
    </dgm:pt>
    <dgm:pt modelId="{ECD2D093-5FFC-473E-959C-2FE0DE8353A4}" type="pres">
      <dgm:prSet presAssocID="{AB276886-BC81-4BBD-AC18-02D49E6D3C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311E30D-4CCC-45A6-BB09-60C860937B04}" type="presOf" srcId="{4AE870BB-B7C9-4D41-85B2-9E263B2DF027}" destId="{298F59B6-51D9-49CB-8E21-393EECA84763}" srcOrd="0" destOrd="0" presId="urn:microsoft.com/office/officeart/2005/8/layout/vList2"/>
    <dgm:cxn modelId="{1598C71E-8720-4B37-880C-2C1E1F16FEA1}" type="presOf" srcId="{AB276886-BC81-4BBD-AC18-02D49E6D3C74}" destId="{ECD2D093-5FFC-473E-959C-2FE0DE8353A4}" srcOrd="0" destOrd="0" presId="urn:microsoft.com/office/officeart/2005/8/layout/vList2"/>
    <dgm:cxn modelId="{2D0FF429-5D82-4055-A833-E7B4580CD7FC}" srcId="{5CEEA74F-D912-4F1B-B7D6-252C8272D824}" destId="{AB276886-BC81-4BBD-AC18-02D49E6D3C74}" srcOrd="1" destOrd="0" parTransId="{F23A7B22-028D-4722-94F9-A801C9DCBDDB}" sibTransId="{EC015C3C-7104-4F55-B9C7-F982DFF0ABEB}"/>
    <dgm:cxn modelId="{5419343F-30BC-427E-8DAA-EFC100571EC0}" srcId="{5CEEA74F-D912-4F1B-B7D6-252C8272D824}" destId="{4AE870BB-B7C9-4D41-85B2-9E263B2DF027}" srcOrd="0" destOrd="0" parTransId="{13691351-BFBB-46FA-8835-9A1C5DCD68FA}" sibTransId="{C8EC8F13-4B5B-4349-9CB2-BE3AFCB37E43}"/>
    <dgm:cxn modelId="{05D5E4CB-C0B4-4264-9506-EF08A92CC28B}" type="presOf" srcId="{5CEEA74F-D912-4F1B-B7D6-252C8272D824}" destId="{AA2FCAA3-BE52-4773-A2C1-CAEE4F31D42B}" srcOrd="0" destOrd="0" presId="urn:microsoft.com/office/officeart/2005/8/layout/vList2"/>
    <dgm:cxn modelId="{30FC9B52-E308-4052-9F8A-C587612A28FD}" type="presParOf" srcId="{AA2FCAA3-BE52-4773-A2C1-CAEE4F31D42B}" destId="{298F59B6-51D9-49CB-8E21-393EECA84763}" srcOrd="0" destOrd="0" presId="urn:microsoft.com/office/officeart/2005/8/layout/vList2"/>
    <dgm:cxn modelId="{122418D7-DD0C-4EA2-9A11-022A57A5A94F}" type="presParOf" srcId="{AA2FCAA3-BE52-4773-A2C1-CAEE4F31D42B}" destId="{087DD738-7E09-4674-B822-C990FE032737}" srcOrd="1" destOrd="0" presId="urn:microsoft.com/office/officeart/2005/8/layout/vList2"/>
    <dgm:cxn modelId="{9C8E113C-00B2-4D05-9EEB-7967315B173C}" type="presParOf" srcId="{AA2FCAA3-BE52-4773-A2C1-CAEE4F31D42B}" destId="{ECD2D093-5FFC-473E-959C-2FE0DE8353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EA74F-D912-4F1B-B7D6-252C8272D82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E870BB-B7C9-4D41-85B2-9E263B2DF027}">
      <dgm:prSet custT="1"/>
      <dgm:spPr/>
      <dgm:t>
        <a:bodyPr/>
        <a:lstStyle/>
        <a:p>
          <a:r>
            <a:rPr lang="en-US" sz="4800" u="none" dirty="0">
              <a:solidFill>
                <a:schemeClr val="bg1"/>
              </a:solidFill>
            </a:rPr>
            <a:t>Body</a:t>
          </a:r>
          <a:r>
            <a:rPr lang="en-US" sz="4800" dirty="0">
              <a:solidFill>
                <a:schemeClr val="bg1"/>
              </a:solidFill>
            </a:rPr>
            <a:t>: Grave until it is resurrected, </a:t>
          </a:r>
          <a:r>
            <a:rPr lang="en-US" sz="4800" i="1" spc="-100" baseline="0" dirty="0">
              <a:solidFill>
                <a:schemeClr val="bg1"/>
              </a:solidFill>
            </a:rPr>
            <a:t>John 5:28-29</a:t>
          </a:r>
          <a:r>
            <a:rPr lang="en-US" sz="4800" i="1" dirty="0">
              <a:solidFill>
                <a:schemeClr val="bg1"/>
              </a:solidFill>
            </a:rPr>
            <a:t> 1 Cor. 15:50-55 (35-44)</a:t>
          </a:r>
        </a:p>
      </dgm:t>
    </dgm:pt>
    <dgm:pt modelId="{13691351-BFBB-46FA-8835-9A1C5DCD68FA}" type="parTrans" cxnId="{5419343F-30BC-427E-8DAA-EFC100571EC0}">
      <dgm:prSet/>
      <dgm:spPr/>
      <dgm:t>
        <a:bodyPr/>
        <a:lstStyle/>
        <a:p>
          <a:endParaRPr lang="en-US"/>
        </a:p>
      </dgm:t>
    </dgm:pt>
    <dgm:pt modelId="{C8EC8F13-4B5B-4349-9CB2-BE3AFCB37E43}" type="sibTrans" cxnId="{5419343F-30BC-427E-8DAA-EFC100571EC0}">
      <dgm:prSet/>
      <dgm:spPr/>
      <dgm:t>
        <a:bodyPr/>
        <a:lstStyle/>
        <a:p>
          <a:endParaRPr lang="en-US"/>
        </a:p>
      </dgm:t>
    </dgm:pt>
    <dgm:pt modelId="{AB276886-BC81-4BBD-AC18-02D49E6D3C74}">
      <dgm:prSet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Judgment before God,</a:t>
          </a:r>
          <a:b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</a:br>
          <a:r>
            <a:rPr lang="en-US" sz="4800" i="1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Hebrews 9:27; Acts 17:31</a:t>
          </a:r>
        </a:p>
      </dgm:t>
    </dgm:pt>
    <dgm:pt modelId="{F23A7B22-028D-4722-94F9-A801C9DCBDDB}" type="parTrans" cxnId="{2D0FF429-5D82-4055-A833-E7B4580CD7FC}">
      <dgm:prSet/>
      <dgm:spPr/>
      <dgm:t>
        <a:bodyPr/>
        <a:lstStyle/>
        <a:p>
          <a:endParaRPr lang="en-US"/>
        </a:p>
      </dgm:t>
    </dgm:pt>
    <dgm:pt modelId="{EC015C3C-7104-4F55-B9C7-F982DFF0ABEB}" type="sibTrans" cxnId="{2D0FF429-5D82-4055-A833-E7B4580CD7FC}">
      <dgm:prSet/>
      <dgm:spPr/>
      <dgm:t>
        <a:bodyPr/>
        <a:lstStyle/>
        <a:p>
          <a:endParaRPr lang="en-US"/>
        </a:p>
      </dgm:t>
    </dgm:pt>
    <dgm:pt modelId="{AA2FCAA3-BE52-4773-A2C1-CAEE4F31D42B}" type="pres">
      <dgm:prSet presAssocID="{5CEEA74F-D912-4F1B-B7D6-252C8272D824}" presName="linear" presStyleCnt="0">
        <dgm:presLayoutVars>
          <dgm:animLvl val="lvl"/>
          <dgm:resizeHandles val="exact"/>
        </dgm:presLayoutVars>
      </dgm:prSet>
      <dgm:spPr/>
    </dgm:pt>
    <dgm:pt modelId="{298F59B6-51D9-49CB-8E21-393EECA84763}" type="pres">
      <dgm:prSet presAssocID="{4AE870BB-B7C9-4D41-85B2-9E263B2DF0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7DD738-7E09-4674-B822-C990FE032737}" type="pres">
      <dgm:prSet presAssocID="{C8EC8F13-4B5B-4349-9CB2-BE3AFCB37E43}" presName="spacer" presStyleCnt="0"/>
      <dgm:spPr/>
    </dgm:pt>
    <dgm:pt modelId="{ECD2D093-5FFC-473E-959C-2FE0DE8353A4}" type="pres">
      <dgm:prSet presAssocID="{AB276886-BC81-4BBD-AC18-02D49E6D3C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311E30D-4CCC-45A6-BB09-60C860937B04}" type="presOf" srcId="{4AE870BB-B7C9-4D41-85B2-9E263B2DF027}" destId="{298F59B6-51D9-49CB-8E21-393EECA84763}" srcOrd="0" destOrd="0" presId="urn:microsoft.com/office/officeart/2005/8/layout/vList2"/>
    <dgm:cxn modelId="{1598C71E-8720-4B37-880C-2C1E1F16FEA1}" type="presOf" srcId="{AB276886-BC81-4BBD-AC18-02D49E6D3C74}" destId="{ECD2D093-5FFC-473E-959C-2FE0DE8353A4}" srcOrd="0" destOrd="0" presId="urn:microsoft.com/office/officeart/2005/8/layout/vList2"/>
    <dgm:cxn modelId="{2D0FF429-5D82-4055-A833-E7B4580CD7FC}" srcId="{5CEEA74F-D912-4F1B-B7D6-252C8272D824}" destId="{AB276886-BC81-4BBD-AC18-02D49E6D3C74}" srcOrd="1" destOrd="0" parTransId="{F23A7B22-028D-4722-94F9-A801C9DCBDDB}" sibTransId="{EC015C3C-7104-4F55-B9C7-F982DFF0ABEB}"/>
    <dgm:cxn modelId="{5419343F-30BC-427E-8DAA-EFC100571EC0}" srcId="{5CEEA74F-D912-4F1B-B7D6-252C8272D824}" destId="{4AE870BB-B7C9-4D41-85B2-9E263B2DF027}" srcOrd="0" destOrd="0" parTransId="{13691351-BFBB-46FA-8835-9A1C5DCD68FA}" sibTransId="{C8EC8F13-4B5B-4349-9CB2-BE3AFCB37E43}"/>
    <dgm:cxn modelId="{05D5E4CB-C0B4-4264-9506-EF08A92CC28B}" type="presOf" srcId="{5CEEA74F-D912-4F1B-B7D6-252C8272D824}" destId="{AA2FCAA3-BE52-4773-A2C1-CAEE4F31D42B}" srcOrd="0" destOrd="0" presId="urn:microsoft.com/office/officeart/2005/8/layout/vList2"/>
    <dgm:cxn modelId="{30FC9B52-E308-4052-9F8A-C587612A28FD}" type="presParOf" srcId="{AA2FCAA3-BE52-4773-A2C1-CAEE4F31D42B}" destId="{298F59B6-51D9-49CB-8E21-393EECA84763}" srcOrd="0" destOrd="0" presId="urn:microsoft.com/office/officeart/2005/8/layout/vList2"/>
    <dgm:cxn modelId="{122418D7-DD0C-4EA2-9A11-022A57A5A94F}" type="presParOf" srcId="{AA2FCAA3-BE52-4773-A2C1-CAEE4F31D42B}" destId="{087DD738-7E09-4674-B822-C990FE032737}" srcOrd="1" destOrd="0" presId="urn:microsoft.com/office/officeart/2005/8/layout/vList2"/>
    <dgm:cxn modelId="{9C8E113C-00B2-4D05-9EEB-7967315B173C}" type="presParOf" srcId="{AA2FCAA3-BE52-4773-A2C1-CAEE4F31D42B}" destId="{ECD2D093-5FFC-473E-959C-2FE0DE8353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380DC6-2066-4F8C-8A11-F314CD8BEA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E0EE6-989E-4352-9AD3-2B53F1BD28ED}">
      <dgm:prSet custT="1"/>
      <dgm:spPr/>
      <dgm:t>
        <a:bodyPr/>
        <a:lstStyle/>
        <a:p>
          <a:r>
            <a:rPr lang="en-US" sz="4400" dirty="0">
              <a:solidFill>
                <a:schemeClr val="bg1"/>
              </a:solidFill>
              <a:effectLst/>
            </a:rPr>
            <a:t>Life is a gift from God, </a:t>
          </a:r>
          <a:r>
            <a:rPr lang="en-US" sz="4400" i="1" dirty="0">
              <a:solidFill>
                <a:schemeClr val="bg1"/>
              </a:solidFill>
              <a:effectLst/>
            </a:rPr>
            <a:t>Eccl. 5:18; 12:13-14</a:t>
          </a:r>
        </a:p>
      </dgm:t>
    </dgm:pt>
    <dgm:pt modelId="{554B93D2-63A7-44D2-B24D-657CDBCA1F26}" type="parTrans" cxnId="{904D98D9-025E-484D-BE4C-3C5DDA9D1267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972B44E8-9B22-4A31-B826-65D426377BC7}" type="sibTrans" cxnId="{904D98D9-025E-484D-BE4C-3C5DDA9D1267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B4EC0E21-26FB-4D3D-9819-9D65CEFDA614}">
      <dgm:prSet custT="1"/>
      <dgm:spPr/>
      <dgm:t>
        <a:bodyPr/>
        <a:lstStyle/>
        <a:p>
          <a:r>
            <a:rPr lang="en-US" sz="4400" dirty="0">
              <a:solidFill>
                <a:schemeClr val="bg1"/>
              </a:solidFill>
              <a:effectLst/>
            </a:rPr>
            <a:t>Life is brief and uncertain, </a:t>
          </a:r>
          <a:r>
            <a:rPr lang="en-US" sz="4400" i="1" dirty="0">
              <a:solidFill>
                <a:schemeClr val="bg1"/>
              </a:solidFill>
              <a:effectLst/>
            </a:rPr>
            <a:t>James 4:13-17</a:t>
          </a:r>
        </a:p>
      </dgm:t>
    </dgm:pt>
    <dgm:pt modelId="{3BB8FD18-1A04-4C2A-8BED-58C12A843A00}" type="parTrans" cxnId="{C99F1C15-5C79-4810-B26D-E96380FA1664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8E841ADA-86F4-42B9-815F-FAD1CCB2CFD5}" type="sibTrans" cxnId="{C99F1C15-5C79-4810-B26D-E96380FA1664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8F49CCEF-7458-462F-916E-FEEBEFAC21D1}">
      <dgm:prSet custT="1"/>
      <dgm:spPr/>
      <dgm:t>
        <a:bodyPr/>
        <a:lstStyle/>
        <a:p>
          <a:r>
            <a:rPr lang="en-US" sz="4400" dirty="0">
              <a:solidFill>
                <a:schemeClr val="bg1"/>
              </a:solidFill>
              <a:effectLst/>
            </a:rPr>
            <a:t>Obey without delay, </a:t>
          </a:r>
          <a:r>
            <a:rPr lang="en-US" sz="4400" i="1" dirty="0">
              <a:solidFill>
                <a:schemeClr val="bg1"/>
              </a:solidFill>
              <a:effectLst/>
            </a:rPr>
            <a:t>2 Cor. 6:2; Heb. 3:7-8</a:t>
          </a:r>
        </a:p>
      </dgm:t>
    </dgm:pt>
    <dgm:pt modelId="{3FC2B179-3B94-404A-8896-E2785D3D9FD3}" type="parTrans" cxnId="{BC31AEE5-8D49-4560-8950-3D6A089E2552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CAC83FD4-3AAE-444A-9C89-0A216D085A0D}" type="sibTrans" cxnId="{BC31AEE5-8D49-4560-8950-3D6A089E2552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4B2AA823-389C-4BC7-A5FE-24BEF0139D18}">
      <dgm:prSet custT="1"/>
      <dgm:spPr/>
      <dgm:t>
        <a:bodyPr/>
        <a:lstStyle/>
        <a:p>
          <a:r>
            <a:rPr lang="en-US" sz="4000" dirty="0">
              <a:solidFill>
                <a:schemeClr val="bg1"/>
              </a:solidFill>
              <a:effectLst/>
            </a:rPr>
            <a:t>What we live for prepares or prevents us being ready to die, </a:t>
          </a:r>
          <a:r>
            <a:rPr lang="en-US" sz="4000" i="1" dirty="0">
              <a:solidFill>
                <a:schemeClr val="bg1"/>
              </a:solidFill>
              <a:effectLst/>
            </a:rPr>
            <a:t>Luke 12:13-21; 2 Cor. 4:16-18</a:t>
          </a:r>
        </a:p>
      </dgm:t>
    </dgm:pt>
    <dgm:pt modelId="{EF77EAB3-01A4-4A1A-9A68-7754EE9514BA}" type="parTrans" cxnId="{22D0E0F4-11AE-42DB-AECA-B4A1AD66FB91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27C0CCDA-FC0E-4ED9-87D6-056717ED8E86}" type="sibTrans" cxnId="{22D0E0F4-11AE-42DB-AECA-B4A1AD66FB91}">
      <dgm:prSet/>
      <dgm:spPr/>
      <dgm:t>
        <a:bodyPr/>
        <a:lstStyle/>
        <a:p>
          <a:endParaRPr lang="en-US">
            <a:solidFill>
              <a:schemeClr val="bg1"/>
            </a:solidFill>
            <a:effectLst/>
          </a:endParaRPr>
        </a:p>
      </dgm:t>
    </dgm:pt>
    <dgm:pt modelId="{574C3303-BE73-4195-BDC8-ABF406552F58}" type="pres">
      <dgm:prSet presAssocID="{D1380DC6-2066-4F8C-8A11-F314CD8BEA33}" presName="linear" presStyleCnt="0">
        <dgm:presLayoutVars>
          <dgm:animLvl val="lvl"/>
          <dgm:resizeHandles val="exact"/>
        </dgm:presLayoutVars>
      </dgm:prSet>
      <dgm:spPr/>
    </dgm:pt>
    <dgm:pt modelId="{32332B2A-3F84-4F30-A54D-ECAB3374576D}" type="pres">
      <dgm:prSet presAssocID="{1F9E0EE6-989E-4352-9AD3-2B53F1BD28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B93FC2-3B89-4F09-8A31-FE7A0665FF4C}" type="pres">
      <dgm:prSet presAssocID="{972B44E8-9B22-4A31-B826-65D426377BC7}" presName="spacer" presStyleCnt="0"/>
      <dgm:spPr/>
    </dgm:pt>
    <dgm:pt modelId="{12285107-D620-44E5-B896-26710BC9D16B}" type="pres">
      <dgm:prSet presAssocID="{B4EC0E21-26FB-4D3D-9819-9D65CEFDA6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58283E-1520-447A-80EB-EFF19CB11F09}" type="pres">
      <dgm:prSet presAssocID="{8E841ADA-86F4-42B9-815F-FAD1CCB2CFD5}" presName="spacer" presStyleCnt="0"/>
      <dgm:spPr/>
    </dgm:pt>
    <dgm:pt modelId="{BDEC46BB-C822-428E-996C-5EF99B9B4695}" type="pres">
      <dgm:prSet presAssocID="{8F49CCEF-7458-462F-916E-FEEBEFAC21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FF5925-5E30-4DEA-8211-FBF30F0ABC85}" type="pres">
      <dgm:prSet presAssocID="{CAC83FD4-3AAE-444A-9C89-0A216D085A0D}" presName="spacer" presStyleCnt="0"/>
      <dgm:spPr/>
    </dgm:pt>
    <dgm:pt modelId="{625FB196-347D-4C7A-B8AC-3EC375D5CFD4}" type="pres">
      <dgm:prSet presAssocID="{4B2AA823-389C-4BC7-A5FE-24BEF0139D18}" presName="parentText" presStyleLbl="node1" presStyleIdx="3" presStyleCnt="4" custScaleY="110799">
        <dgm:presLayoutVars>
          <dgm:chMax val="0"/>
          <dgm:bulletEnabled val="1"/>
        </dgm:presLayoutVars>
      </dgm:prSet>
      <dgm:spPr/>
    </dgm:pt>
  </dgm:ptLst>
  <dgm:cxnLst>
    <dgm:cxn modelId="{03CA050F-9DCD-4F6A-92AD-CE0C0391C6AF}" type="presOf" srcId="{8F49CCEF-7458-462F-916E-FEEBEFAC21D1}" destId="{BDEC46BB-C822-428E-996C-5EF99B9B4695}" srcOrd="0" destOrd="0" presId="urn:microsoft.com/office/officeart/2005/8/layout/vList2"/>
    <dgm:cxn modelId="{C99F1C15-5C79-4810-B26D-E96380FA1664}" srcId="{D1380DC6-2066-4F8C-8A11-F314CD8BEA33}" destId="{B4EC0E21-26FB-4D3D-9819-9D65CEFDA614}" srcOrd="1" destOrd="0" parTransId="{3BB8FD18-1A04-4C2A-8BED-58C12A843A00}" sibTransId="{8E841ADA-86F4-42B9-815F-FAD1CCB2CFD5}"/>
    <dgm:cxn modelId="{EFB2C42A-005A-4B8A-8AA1-FC4C29855608}" type="presOf" srcId="{4B2AA823-389C-4BC7-A5FE-24BEF0139D18}" destId="{625FB196-347D-4C7A-B8AC-3EC375D5CFD4}" srcOrd="0" destOrd="0" presId="urn:microsoft.com/office/officeart/2005/8/layout/vList2"/>
    <dgm:cxn modelId="{6C18ECA0-548C-4C73-9B32-CAE452903756}" type="presOf" srcId="{1F9E0EE6-989E-4352-9AD3-2B53F1BD28ED}" destId="{32332B2A-3F84-4F30-A54D-ECAB3374576D}" srcOrd="0" destOrd="0" presId="urn:microsoft.com/office/officeart/2005/8/layout/vList2"/>
    <dgm:cxn modelId="{04C616B2-FF3C-4E04-9AE9-C02DFF8446DA}" type="presOf" srcId="{B4EC0E21-26FB-4D3D-9819-9D65CEFDA614}" destId="{12285107-D620-44E5-B896-26710BC9D16B}" srcOrd="0" destOrd="0" presId="urn:microsoft.com/office/officeart/2005/8/layout/vList2"/>
    <dgm:cxn modelId="{D0177DCE-AD06-43AA-A75A-8A528982B24A}" type="presOf" srcId="{D1380DC6-2066-4F8C-8A11-F314CD8BEA33}" destId="{574C3303-BE73-4195-BDC8-ABF406552F58}" srcOrd="0" destOrd="0" presId="urn:microsoft.com/office/officeart/2005/8/layout/vList2"/>
    <dgm:cxn modelId="{904D98D9-025E-484D-BE4C-3C5DDA9D1267}" srcId="{D1380DC6-2066-4F8C-8A11-F314CD8BEA33}" destId="{1F9E0EE6-989E-4352-9AD3-2B53F1BD28ED}" srcOrd="0" destOrd="0" parTransId="{554B93D2-63A7-44D2-B24D-657CDBCA1F26}" sibTransId="{972B44E8-9B22-4A31-B826-65D426377BC7}"/>
    <dgm:cxn modelId="{BC31AEE5-8D49-4560-8950-3D6A089E2552}" srcId="{D1380DC6-2066-4F8C-8A11-F314CD8BEA33}" destId="{8F49CCEF-7458-462F-916E-FEEBEFAC21D1}" srcOrd="2" destOrd="0" parTransId="{3FC2B179-3B94-404A-8896-E2785D3D9FD3}" sibTransId="{CAC83FD4-3AAE-444A-9C89-0A216D085A0D}"/>
    <dgm:cxn modelId="{22D0E0F4-11AE-42DB-AECA-B4A1AD66FB91}" srcId="{D1380DC6-2066-4F8C-8A11-F314CD8BEA33}" destId="{4B2AA823-389C-4BC7-A5FE-24BEF0139D18}" srcOrd="3" destOrd="0" parTransId="{EF77EAB3-01A4-4A1A-9A68-7754EE9514BA}" sibTransId="{27C0CCDA-FC0E-4ED9-87D6-056717ED8E86}"/>
    <dgm:cxn modelId="{7E272A78-1A47-483D-BF49-ACE3E7A8B3FD}" type="presParOf" srcId="{574C3303-BE73-4195-BDC8-ABF406552F58}" destId="{32332B2A-3F84-4F30-A54D-ECAB3374576D}" srcOrd="0" destOrd="0" presId="urn:microsoft.com/office/officeart/2005/8/layout/vList2"/>
    <dgm:cxn modelId="{3CCF953B-D27B-45CE-9740-CF5F08A98770}" type="presParOf" srcId="{574C3303-BE73-4195-BDC8-ABF406552F58}" destId="{D6B93FC2-3B89-4F09-8A31-FE7A0665FF4C}" srcOrd="1" destOrd="0" presId="urn:microsoft.com/office/officeart/2005/8/layout/vList2"/>
    <dgm:cxn modelId="{F9E48268-FE6F-4FC9-8C4E-EA6847D0A28B}" type="presParOf" srcId="{574C3303-BE73-4195-BDC8-ABF406552F58}" destId="{12285107-D620-44E5-B896-26710BC9D16B}" srcOrd="2" destOrd="0" presId="urn:microsoft.com/office/officeart/2005/8/layout/vList2"/>
    <dgm:cxn modelId="{CCEB6F6F-7B06-4ECF-92B3-861A51352B1F}" type="presParOf" srcId="{574C3303-BE73-4195-BDC8-ABF406552F58}" destId="{5B58283E-1520-447A-80EB-EFF19CB11F09}" srcOrd="3" destOrd="0" presId="urn:microsoft.com/office/officeart/2005/8/layout/vList2"/>
    <dgm:cxn modelId="{5C469804-376A-483F-880C-89F53A699EB7}" type="presParOf" srcId="{574C3303-BE73-4195-BDC8-ABF406552F58}" destId="{BDEC46BB-C822-428E-996C-5EF99B9B4695}" srcOrd="4" destOrd="0" presId="urn:microsoft.com/office/officeart/2005/8/layout/vList2"/>
    <dgm:cxn modelId="{4C4CEE39-F129-4A44-B760-56C9DE2D89E3}" type="presParOf" srcId="{574C3303-BE73-4195-BDC8-ABF406552F58}" destId="{FFFF5925-5E30-4DEA-8211-FBF30F0ABC85}" srcOrd="5" destOrd="0" presId="urn:microsoft.com/office/officeart/2005/8/layout/vList2"/>
    <dgm:cxn modelId="{126D4C90-AD62-47FC-9AE8-4123A359ACA3}" type="presParOf" srcId="{574C3303-BE73-4195-BDC8-ABF406552F58}" destId="{625FB196-347D-4C7A-B8AC-3EC375D5CF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EEA74F-D912-4F1B-B7D6-252C8272D82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E870BB-B7C9-4D41-85B2-9E263B2DF027}">
      <dgm:prSet custT="1"/>
      <dgm:spPr/>
      <dgm:t>
        <a:bodyPr/>
        <a:lstStyle/>
        <a:p>
          <a:r>
            <a:rPr lang="en-US" sz="4800" dirty="0">
              <a:solidFill>
                <a:schemeClr val="bg1"/>
              </a:solidFill>
            </a:rPr>
            <a:t>Second death is eternal hell, </a:t>
          </a:r>
          <a:r>
            <a:rPr lang="en-US" sz="4800" i="1" dirty="0">
              <a:solidFill>
                <a:schemeClr val="bg1"/>
              </a:solidFill>
            </a:rPr>
            <a:t>Rev. 20:14; 21:8</a:t>
          </a:r>
        </a:p>
      </dgm:t>
    </dgm:pt>
    <dgm:pt modelId="{13691351-BFBB-46FA-8835-9A1C5DCD68FA}" type="parTrans" cxnId="{5419343F-30BC-427E-8DAA-EFC100571EC0}">
      <dgm:prSet/>
      <dgm:spPr/>
      <dgm:t>
        <a:bodyPr/>
        <a:lstStyle/>
        <a:p>
          <a:endParaRPr lang="en-US"/>
        </a:p>
      </dgm:t>
    </dgm:pt>
    <dgm:pt modelId="{C8EC8F13-4B5B-4349-9CB2-BE3AFCB37E43}" type="sibTrans" cxnId="{5419343F-30BC-427E-8DAA-EFC100571EC0}">
      <dgm:prSet/>
      <dgm:spPr/>
      <dgm:t>
        <a:bodyPr/>
        <a:lstStyle/>
        <a:p>
          <a:endParaRPr lang="en-US"/>
        </a:p>
      </dgm:t>
    </dgm:pt>
    <dgm:pt modelId="{AB276886-BC81-4BBD-AC18-02D49E6D3C74}">
      <dgm:prSet custT="1"/>
      <dgm:spPr/>
      <dgm:t>
        <a:bodyPr/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Die to sin and live with God, </a:t>
          </a:r>
          <a:r>
            <a:rPr lang="en-US" sz="4800" i="1" kern="1200" spc="-100" baseline="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Romans 6:1-4, 7-8, 11</a:t>
          </a:r>
        </a:p>
      </dgm:t>
    </dgm:pt>
    <dgm:pt modelId="{F23A7B22-028D-4722-94F9-A801C9DCBDDB}" type="parTrans" cxnId="{2D0FF429-5D82-4055-A833-E7B4580CD7FC}">
      <dgm:prSet/>
      <dgm:spPr/>
      <dgm:t>
        <a:bodyPr/>
        <a:lstStyle/>
        <a:p>
          <a:endParaRPr lang="en-US"/>
        </a:p>
      </dgm:t>
    </dgm:pt>
    <dgm:pt modelId="{EC015C3C-7104-4F55-B9C7-F982DFF0ABEB}" type="sibTrans" cxnId="{2D0FF429-5D82-4055-A833-E7B4580CD7FC}">
      <dgm:prSet/>
      <dgm:spPr/>
      <dgm:t>
        <a:bodyPr/>
        <a:lstStyle/>
        <a:p>
          <a:endParaRPr lang="en-US"/>
        </a:p>
      </dgm:t>
    </dgm:pt>
    <dgm:pt modelId="{AA2FCAA3-BE52-4773-A2C1-CAEE4F31D42B}" type="pres">
      <dgm:prSet presAssocID="{5CEEA74F-D912-4F1B-B7D6-252C8272D824}" presName="linear" presStyleCnt="0">
        <dgm:presLayoutVars>
          <dgm:animLvl val="lvl"/>
          <dgm:resizeHandles val="exact"/>
        </dgm:presLayoutVars>
      </dgm:prSet>
      <dgm:spPr/>
    </dgm:pt>
    <dgm:pt modelId="{298F59B6-51D9-49CB-8E21-393EECA84763}" type="pres">
      <dgm:prSet presAssocID="{4AE870BB-B7C9-4D41-85B2-9E263B2DF0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7DD738-7E09-4674-B822-C990FE032737}" type="pres">
      <dgm:prSet presAssocID="{C8EC8F13-4B5B-4349-9CB2-BE3AFCB37E43}" presName="spacer" presStyleCnt="0"/>
      <dgm:spPr/>
    </dgm:pt>
    <dgm:pt modelId="{ECD2D093-5FFC-473E-959C-2FE0DE8353A4}" type="pres">
      <dgm:prSet presAssocID="{AB276886-BC81-4BBD-AC18-02D49E6D3C7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311E30D-4CCC-45A6-BB09-60C860937B04}" type="presOf" srcId="{4AE870BB-B7C9-4D41-85B2-9E263B2DF027}" destId="{298F59B6-51D9-49CB-8E21-393EECA84763}" srcOrd="0" destOrd="0" presId="urn:microsoft.com/office/officeart/2005/8/layout/vList2"/>
    <dgm:cxn modelId="{1598C71E-8720-4B37-880C-2C1E1F16FEA1}" type="presOf" srcId="{AB276886-BC81-4BBD-AC18-02D49E6D3C74}" destId="{ECD2D093-5FFC-473E-959C-2FE0DE8353A4}" srcOrd="0" destOrd="0" presId="urn:microsoft.com/office/officeart/2005/8/layout/vList2"/>
    <dgm:cxn modelId="{2D0FF429-5D82-4055-A833-E7B4580CD7FC}" srcId="{5CEEA74F-D912-4F1B-B7D6-252C8272D824}" destId="{AB276886-BC81-4BBD-AC18-02D49E6D3C74}" srcOrd="1" destOrd="0" parTransId="{F23A7B22-028D-4722-94F9-A801C9DCBDDB}" sibTransId="{EC015C3C-7104-4F55-B9C7-F982DFF0ABEB}"/>
    <dgm:cxn modelId="{5419343F-30BC-427E-8DAA-EFC100571EC0}" srcId="{5CEEA74F-D912-4F1B-B7D6-252C8272D824}" destId="{4AE870BB-B7C9-4D41-85B2-9E263B2DF027}" srcOrd="0" destOrd="0" parTransId="{13691351-BFBB-46FA-8835-9A1C5DCD68FA}" sibTransId="{C8EC8F13-4B5B-4349-9CB2-BE3AFCB37E43}"/>
    <dgm:cxn modelId="{05D5E4CB-C0B4-4264-9506-EF08A92CC28B}" type="presOf" srcId="{5CEEA74F-D912-4F1B-B7D6-252C8272D824}" destId="{AA2FCAA3-BE52-4773-A2C1-CAEE4F31D42B}" srcOrd="0" destOrd="0" presId="urn:microsoft.com/office/officeart/2005/8/layout/vList2"/>
    <dgm:cxn modelId="{30FC9B52-E308-4052-9F8A-C587612A28FD}" type="presParOf" srcId="{AA2FCAA3-BE52-4773-A2C1-CAEE4F31D42B}" destId="{298F59B6-51D9-49CB-8E21-393EECA84763}" srcOrd="0" destOrd="0" presId="urn:microsoft.com/office/officeart/2005/8/layout/vList2"/>
    <dgm:cxn modelId="{122418D7-DD0C-4EA2-9A11-022A57A5A94F}" type="presParOf" srcId="{AA2FCAA3-BE52-4773-A2C1-CAEE4F31D42B}" destId="{087DD738-7E09-4674-B822-C990FE032737}" srcOrd="1" destOrd="0" presId="urn:microsoft.com/office/officeart/2005/8/layout/vList2"/>
    <dgm:cxn modelId="{9C8E113C-00B2-4D05-9EEB-7967315B173C}" type="presParOf" srcId="{AA2FCAA3-BE52-4773-A2C1-CAEE4F31D42B}" destId="{ECD2D093-5FFC-473E-959C-2FE0DE8353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579C9-6BB5-4A3D-B5CA-B4A9657FAA23}">
      <dsp:nvSpPr>
        <dsp:cNvPr id="0" name=""/>
        <dsp:cNvSpPr/>
      </dsp:nvSpPr>
      <dsp:spPr>
        <a:xfrm>
          <a:off x="0" y="134"/>
          <a:ext cx="6912245" cy="18362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bg1"/>
              </a:solidFill>
            </a:rPr>
            <a:t>Grounds our faith</a:t>
          </a:r>
        </a:p>
      </dsp:txBody>
      <dsp:txXfrm>
        <a:off x="89639" y="89773"/>
        <a:ext cx="6732967" cy="1656987"/>
      </dsp:txXfrm>
    </dsp:sp>
    <dsp:sp modelId="{86E4D053-5DA9-4CBC-9B33-DF4710EEC0D4}">
      <dsp:nvSpPr>
        <dsp:cNvPr id="0" name=""/>
        <dsp:cNvSpPr/>
      </dsp:nvSpPr>
      <dsp:spPr>
        <a:xfrm>
          <a:off x="0" y="1850308"/>
          <a:ext cx="6912245" cy="1836265"/>
        </a:xfrm>
        <a:prstGeom prst="roundRect">
          <a:avLst/>
        </a:prstGeom>
        <a:gradFill rotWithShape="0">
          <a:gsLst>
            <a:gs pos="0">
              <a:schemeClr val="accent2">
                <a:hueOff val="-2556499"/>
                <a:satOff val="-3410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56499"/>
                <a:satOff val="-3410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56499"/>
                <a:satOff val="-3410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bg1"/>
              </a:solidFill>
            </a:rPr>
            <a:t>Assures our hope</a:t>
          </a:r>
        </a:p>
      </dsp:txBody>
      <dsp:txXfrm>
        <a:off x="89639" y="1939947"/>
        <a:ext cx="6732967" cy="1656987"/>
      </dsp:txXfrm>
    </dsp:sp>
    <dsp:sp modelId="{B5ADB664-9C54-4C86-9C78-85ECC1FF34FB}">
      <dsp:nvSpPr>
        <dsp:cNvPr id="0" name=""/>
        <dsp:cNvSpPr/>
      </dsp:nvSpPr>
      <dsp:spPr>
        <a:xfrm>
          <a:off x="0" y="3700482"/>
          <a:ext cx="6912245" cy="1836265"/>
        </a:xfrm>
        <a:prstGeom prst="round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spc="-100" baseline="0" dirty="0">
              <a:solidFill>
                <a:schemeClr val="bg1"/>
              </a:solidFill>
            </a:rPr>
            <a:t>Prevents errors that cause doubt and disrupt peace</a:t>
          </a:r>
        </a:p>
      </dsp:txBody>
      <dsp:txXfrm>
        <a:off x="89639" y="3790121"/>
        <a:ext cx="6732967" cy="1656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32B2A-3F84-4F30-A54D-ECAB3374576D}">
      <dsp:nvSpPr>
        <dsp:cNvPr id="0" name=""/>
        <dsp:cNvSpPr/>
      </dsp:nvSpPr>
      <dsp:spPr>
        <a:xfrm>
          <a:off x="0" y="17468"/>
          <a:ext cx="102338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effectLst/>
            </a:rPr>
            <a:t>What is death? </a:t>
          </a:r>
        </a:p>
      </dsp:txBody>
      <dsp:txXfrm>
        <a:off x="51517" y="68985"/>
        <a:ext cx="10130766" cy="952306"/>
      </dsp:txXfrm>
    </dsp:sp>
    <dsp:sp modelId="{12285107-D620-44E5-B896-26710BC9D16B}">
      <dsp:nvSpPr>
        <dsp:cNvPr id="0" name=""/>
        <dsp:cNvSpPr/>
      </dsp:nvSpPr>
      <dsp:spPr>
        <a:xfrm>
          <a:off x="0" y="1104488"/>
          <a:ext cx="102338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effectLst/>
            </a:rPr>
            <a:t>What happens to us when we die? </a:t>
          </a:r>
        </a:p>
      </dsp:txBody>
      <dsp:txXfrm>
        <a:off x="51517" y="1156005"/>
        <a:ext cx="10130766" cy="952306"/>
      </dsp:txXfrm>
    </dsp:sp>
    <dsp:sp modelId="{BDEC46BB-C822-428E-996C-5EF99B9B4695}">
      <dsp:nvSpPr>
        <dsp:cNvPr id="0" name=""/>
        <dsp:cNvSpPr/>
      </dsp:nvSpPr>
      <dsp:spPr>
        <a:xfrm>
          <a:off x="0" y="2191509"/>
          <a:ext cx="102338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effectLst/>
            </a:rPr>
            <a:t>Where do we go (and not go)? </a:t>
          </a:r>
        </a:p>
      </dsp:txBody>
      <dsp:txXfrm>
        <a:off x="51517" y="2243026"/>
        <a:ext cx="10130766" cy="952306"/>
      </dsp:txXfrm>
    </dsp:sp>
    <dsp:sp modelId="{625FB196-347D-4C7A-B8AC-3EC375D5CFD4}">
      <dsp:nvSpPr>
        <dsp:cNvPr id="0" name=""/>
        <dsp:cNvSpPr/>
      </dsp:nvSpPr>
      <dsp:spPr>
        <a:xfrm>
          <a:off x="0" y="3278529"/>
          <a:ext cx="10233800" cy="105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effectLst/>
            </a:rPr>
            <a:t>What does death teach us about living?</a:t>
          </a:r>
        </a:p>
      </dsp:txBody>
      <dsp:txXfrm>
        <a:off x="51517" y="3330046"/>
        <a:ext cx="10130766" cy="952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59B6-51D9-49CB-8E21-393EECA84763}">
      <dsp:nvSpPr>
        <dsp:cNvPr id="0" name=""/>
        <dsp:cNvSpPr/>
      </dsp:nvSpPr>
      <dsp:spPr>
        <a:xfrm>
          <a:off x="0" y="2966"/>
          <a:ext cx="6912245" cy="27597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bg1"/>
              </a:solidFill>
            </a:rPr>
            <a:t>Flesh decays after death, </a:t>
          </a:r>
          <a:r>
            <a:rPr lang="en-US" sz="4800" i="1" kern="1200" dirty="0">
              <a:solidFill>
                <a:schemeClr val="bg1"/>
              </a:solidFill>
            </a:rPr>
            <a:t>Gen. 3:19; Eccl. 12:7; </a:t>
          </a:r>
          <a:br>
            <a:rPr lang="en-US" sz="4800" i="1" kern="1200" dirty="0">
              <a:solidFill>
                <a:schemeClr val="bg1"/>
              </a:solidFill>
            </a:rPr>
          </a:br>
          <a:r>
            <a:rPr lang="en-US" sz="4800" i="1" kern="1200" dirty="0">
              <a:solidFill>
                <a:schemeClr val="bg1"/>
              </a:solidFill>
            </a:rPr>
            <a:t>2 Cor. 4:16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134719" y="137685"/>
        <a:ext cx="6642807" cy="2490299"/>
      </dsp:txXfrm>
    </dsp:sp>
    <dsp:sp modelId="{ECD2D093-5FFC-473E-959C-2FE0DE8353A4}">
      <dsp:nvSpPr>
        <dsp:cNvPr id="0" name=""/>
        <dsp:cNvSpPr/>
      </dsp:nvSpPr>
      <dsp:spPr>
        <a:xfrm>
          <a:off x="0" y="2774179"/>
          <a:ext cx="6912245" cy="2759737"/>
        </a:xfrm>
        <a:prstGeom prst="round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Immortal spirit continues to exist, </a:t>
          </a:r>
          <a:b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</a:br>
          <a:r>
            <a:rPr lang="en-US" sz="4800" i="1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Eccl. 12:7; Luke 16:22-23</a:t>
          </a:r>
        </a:p>
      </dsp:txBody>
      <dsp:txXfrm>
        <a:off x="134719" y="2908898"/>
        <a:ext cx="6642807" cy="2490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59B6-51D9-49CB-8E21-393EECA84763}">
      <dsp:nvSpPr>
        <dsp:cNvPr id="0" name=""/>
        <dsp:cNvSpPr/>
      </dsp:nvSpPr>
      <dsp:spPr>
        <a:xfrm>
          <a:off x="0" y="13091"/>
          <a:ext cx="6912245" cy="2661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bg1"/>
              </a:solidFill>
            </a:rPr>
            <a:t>Separation of spirit from body, </a:t>
          </a:r>
          <a:r>
            <a:rPr lang="en-US" sz="4800" i="1" kern="1200" dirty="0">
              <a:solidFill>
                <a:schemeClr val="bg1"/>
              </a:solidFill>
            </a:rPr>
            <a:t>Luke 23:46; </a:t>
          </a:r>
          <a:br>
            <a:rPr lang="en-US" sz="4800" i="1" kern="1200" dirty="0">
              <a:solidFill>
                <a:schemeClr val="bg1"/>
              </a:solidFill>
            </a:rPr>
          </a:br>
          <a:r>
            <a:rPr lang="en-US" sz="4800" i="1" kern="1200" dirty="0">
              <a:solidFill>
                <a:schemeClr val="bg1"/>
              </a:solidFill>
            </a:rPr>
            <a:t>Acts 7:59 (Gen. 2:7)</a:t>
          </a:r>
        </a:p>
      </dsp:txBody>
      <dsp:txXfrm>
        <a:off x="129936" y="143027"/>
        <a:ext cx="6652373" cy="2401878"/>
      </dsp:txXfrm>
    </dsp:sp>
    <dsp:sp modelId="{ECD2D093-5FFC-473E-959C-2FE0DE8353A4}">
      <dsp:nvSpPr>
        <dsp:cNvPr id="0" name=""/>
        <dsp:cNvSpPr/>
      </dsp:nvSpPr>
      <dsp:spPr>
        <a:xfrm>
          <a:off x="0" y="2862041"/>
          <a:ext cx="6912245" cy="2661750"/>
        </a:xfrm>
        <a:prstGeom prst="round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Immortal spirit</a:t>
          </a:r>
          <a:b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</a:b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survives physical death, </a:t>
          </a:r>
          <a:b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</a:br>
          <a:r>
            <a:rPr lang="en-US" sz="4800" i="1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Matthew 10:28</a:t>
          </a:r>
        </a:p>
      </dsp:txBody>
      <dsp:txXfrm>
        <a:off x="129936" y="2991977"/>
        <a:ext cx="6652373" cy="2401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59B6-51D9-49CB-8E21-393EECA84763}">
      <dsp:nvSpPr>
        <dsp:cNvPr id="0" name=""/>
        <dsp:cNvSpPr/>
      </dsp:nvSpPr>
      <dsp:spPr>
        <a:xfrm>
          <a:off x="0" y="13091"/>
          <a:ext cx="6912245" cy="2661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u="sng" kern="1200" dirty="0">
              <a:solidFill>
                <a:schemeClr val="bg1"/>
              </a:solidFill>
            </a:rPr>
            <a:t>Hades</a:t>
          </a:r>
          <a:r>
            <a:rPr lang="en-US" sz="4800" kern="1200" dirty="0">
              <a:solidFill>
                <a:schemeClr val="bg1"/>
              </a:solidFill>
            </a:rPr>
            <a:t>: Realm of departed spirits, </a:t>
          </a:r>
          <a:br>
            <a:rPr lang="en-US" sz="4800" kern="1200" dirty="0">
              <a:solidFill>
                <a:schemeClr val="bg1"/>
              </a:solidFill>
            </a:rPr>
          </a:br>
          <a:r>
            <a:rPr lang="en-US" sz="4800" i="1" kern="1200" dirty="0">
              <a:solidFill>
                <a:schemeClr val="bg1"/>
              </a:solidFill>
            </a:rPr>
            <a:t>Acts 2:27</a:t>
          </a:r>
        </a:p>
      </dsp:txBody>
      <dsp:txXfrm>
        <a:off x="129936" y="143027"/>
        <a:ext cx="6652373" cy="2401878"/>
      </dsp:txXfrm>
    </dsp:sp>
    <dsp:sp modelId="{ECD2D093-5FFC-473E-959C-2FE0DE8353A4}">
      <dsp:nvSpPr>
        <dsp:cNvPr id="0" name=""/>
        <dsp:cNvSpPr/>
      </dsp:nvSpPr>
      <dsp:spPr>
        <a:xfrm>
          <a:off x="0" y="2862041"/>
          <a:ext cx="6912245" cy="2661750"/>
        </a:xfrm>
        <a:prstGeom prst="round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Righteous → Paradise</a:t>
          </a:r>
          <a:b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</a:b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Unrighteous → </a:t>
          </a:r>
          <a:r>
            <a:rPr lang="en-US" sz="4800" kern="1200" spc="-100" baseline="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Torments</a:t>
          </a:r>
          <a:endParaRPr lang="en-US" sz="4800" i="1" kern="1200" spc="-100" baseline="0" dirty="0">
            <a:solidFill>
              <a:prstClr val="black"/>
            </a:solidFill>
            <a:latin typeface="Corbel" panose="020B0503020204020204"/>
            <a:ea typeface="+mn-ea"/>
            <a:cs typeface="+mn-cs"/>
          </a:endParaRPr>
        </a:p>
      </dsp:txBody>
      <dsp:txXfrm>
        <a:off x="129936" y="2991977"/>
        <a:ext cx="6652373" cy="2401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59B6-51D9-49CB-8E21-393EECA84763}">
      <dsp:nvSpPr>
        <dsp:cNvPr id="0" name=""/>
        <dsp:cNvSpPr/>
      </dsp:nvSpPr>
      <dsp:spPr>
        <a:xfrm>
          <a:off x="0" y="13091"/>
          <a:ext cx="6912245" cy="2661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u="none" kern="1200" dirty="0">
              <a:solidFill>
                <a:schemeClr val="bg1"/>
              </a:solidFill>
            </a:rPr>
            <a:t>Body</a:t>
          </a:r>
          <a:r>
            <a:rPr lang="en-US" sz="4800" kern="1200" dirty="0">
              <a:solidFill>
                <a:schemeClr val="bg1"/>
              </a:solidFill>
            </a:rPr>
            <a:t>: Grave until it is resurrected, </a:t>
          </a:r>
          <a:r>
            <a:rPr lang="en-US" sz="4800" i="1" kern="1200" spc="-100" baseline="0" dirty="0">
              <a:solidFill>
                <a:schemeClr val="bg1"/>
              </a:solidFill>
            </a:rPr>
            <a:t>John 5:28-29</a:t>
          </a:r>
          <a:r>
            <a:rPr lang="en-US" sz="4800" i="1" kern="1200" dirty="0">
              <a:solidFill>
                <a:schemeClr val="bg1"/>
              </a:solidFill>
            </a:rPr>
            <a:t> 1 Cor. 15:50-55 (35-44)</a:t>
          </a:r>
        </a:p>
      </dsp:txBody>
      <dsp:txXfrm>
        <a:off x="129936" y="143027"/>
        <a:ext cx="6652373" cy="2401878"/>
      </dsp:txXfrm>
    </dsp:sp>
    <dsp:sp modelId="{ECD2D093-5FFC-473E-959C-2FE0DE8353A4}">
      <dsp:nvSpPr>
        <dsp:cNvPr id="0" name=""/>
        <dsp:cNvSpPr/>
      </dsp:nvSpPr>
      <dsp:spPr>
        <a:xfrm>
          <a:off x="0" y="2862041"/>
          <a:ext cx="6912245" cy="2661750"/>
        </a:xfrm>
        <a:prstGeom prst="round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Judgment before God,</a:t>
          </a:r>
          <a:b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</a:br>
          <a:r>
            <a:rPr lang="en-US" sz="4800" i="1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Hebrews 9:27; Acts 17:31</a:t>
          </a:r>
        </a:p>
      </dsp:txBody>
      <dsp:txXfrm>
        <a:off x="129936" y="2991977"/>
        <a:ext cx="6652373" cy="2401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32B2A-3F84-4F30-A54D-ECAB3374576D}">
      <dsp:nvSpPr>
        <dsp:cNvPr id="0" name=""/>
        <dsp:cNvSpPr/>
      </dsp:nvSpPr>
      <dsp:spPr>
        <a:xfrm>
          <a:off x="0" y="220889"/>
          <a:ext cx="10233800" cy="992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effectLst/>
            </a:rPr>
            <a:t>Life is a gift from God, </a:t>
          </a:r>
          <a:r>
            <a:rPr lang="en-US" sz="4400" i="1" kern="1200" dirty="0">
              <a:solidFill>
                <a:schemeClr val="bg1"/>
              </a:solidFill>
              <a:effectLst/>
            </a:rPr>
            <a:t>Eccl. 5:18; 12:13-14</a:t>
          </a:r>
        </a:p>
      </dsp:txBody>
      <dsp:txXfrm>
        <a:off x="48436" y="269325"/>
        <a:ext cx="10136928" cy="895343"/>
      </dsp:txXfrm>
    </dsp:sp>
    <dsp:sp modelId="{12285107-D620-44E5-B896-26710BC9D16B}">
      <dsp:nvSpPr>
        <dsp:cNvPr id="0" name=""/>
        <dsp:cNvSpPr/>
      </dsp:nvSpPr>
      <dsp:spPr>
        <a:xfrm>
          <a:off x="0" y="1222976"/>
          <a:ext cx="10233800" cy="992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effectLst/>
            </a:rPr>
            <a:t>Life is brief and uncertain, </a:t>
          </a:r>
          <a:r>
            <a:rPr lang="en-US" sz="4400" i="1" kern="1200" dirty="0">
              <a:solidFill>
                <a:schemeClr val="bg1"/>
              </a:solidFill>
              <a:effectLst/>
            </a:rPr>
            <a:t>James 4:13-17</a:t>
          </a:r>
        </a:p>
      </dsp:txBody>
      <dsp:txXfrm>
        <a:off x="48436" y="1271412"/>
        <a:ext cx="10136928" cy="895343"/>
      </dsp:txXfrm>
    </dsp:sp>
    <dsp:sp modelId="{BDEC46BB-C822-428E-996C-5EF99B9B4695}">
      <dsp:nvSpPr>
        <dsp:cNvPr id="0" name=""/>
        <dsp:cNvSpPr/>
      </dsp:nvSpPr>
      <dsp:spPr>
        <a:xfrm>
          <a:off x="0" y="2225063"/>
          <a:ext cx="10233800" cy="992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bg1"/>
              </a:solidFill>
              <a:effectLst/>
            </a:rPr>
            <a:t>Obey without delay, </a:t>
          </a:r>
          <a:r>
            <a:rPr lang="en-US" sz="4400" i="1" kern="1200" dirty="0">
              <a:solidFill>
                <a:schemeClr val="bg1"/>
              </a:solidFill>
              <a:effectLst/>
            </a:rPr>
            <a:t>2 Cor. 6:2; Heb. 3:7-8</a:t>
          </a:r>
        </a:p>
      </dsp:txBody>
      <dsp:txXfrm>
        <a:off x="48436" y="2273499"/>
        <a:ext cx="10136928" cy="895343"/>
      </dsp:txXfrm>
    </dsp:sp>
    <dsp:sp modelId="{625FB196-347D-4C7A-B8AC-3EC375D5CFD4}">
      <dsp:nvSpPr>
        <dsp:cNvPr id="0" name=""/>
        <dsp:cNvSpPr/>
      </dsp:nvSpPr>
      <dsp:spPr>
        <a:xfrm>
          <a:off x="0" y="3227150"/>
          <a:ext cx="10233800" cy="1099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  <a:effectLst/>
            </a:rPr>
            <a:t>What we live for prepares or prevents us being ready to die, </a:t>
          </a:r>
          <a:r>
            <a:rPr lang="en-US" sz="4000" i="1" kern="1200" dirty="0">
              <a:solidFill>
                <a:schemeClr val="bg1"/>
              </a:solidFill>
              <a:effectLst/>
            </a:rPr>
            <a:t>Luke 12:13-21; 2 Cor. 4:16-18</a:t>
          </a:r>
        </a:p>
      </dsp:txBody>
      <dsp:txXfrm>
        <a:off x="53667" y="3280817"/>
        <a:ext cx="10126466" cy="9920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59B6-51D9-49CB-8E21-393EECA84763}">
      <dsp:nvSpPr>
        <dsp:cNvPr id="0" name=""/>
        <dsp:cNvSpPr/>
      </dsp:nvSpPr>
      <dsp:spPr>
        <a:xfrm>
          <a:off x="0" y="773591"/>
          <a:ext cx="6912245" cy="19012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bg1"/>
              </a:solidFill>
            </a:rPr>
            <a:t>Second death is eternal hell, </a:t>
          </a:r>
          <a:r>
            <a:rPr lang="en-US" sz="4800" i="1" kern="1200" dirty="0">
              <a:solidFill>
                <a:schemeClr val="bg1"/>
              </a:solidFill>
            </a:rPr>
            <a:t>Rev. 20:14; 21:8</a:t>
          </a:r>
        </a:p>
      </dsp:txBody>
      <dsp:txXfrm>
        <a:off x="92811" y="866402"/>
        <a:ext cx="6726623" cy="1715628"/>
      </dsp:txXfrm>
    </dsp:sp>
    <dsp:sp modelId="{ECD2D093-5FFC-473E-959C-2FE0DE8353A4}">
      <dsp:nvSpPr>
        <dsp:cNvPr id="0" name=""/>
        <dsp:cNvSpPr/>
      </dsp:nvSpPr>
      <dsp:spPr>
        <a:xfrm>
          <a:off x="0" y="2862041"/>
          <a:ext cx="6912245" cy="1901250"/>
        </a:xfrm>
        <a:prstGeom prst="round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Die to sin and live with God, </a:t>
          </a:r>
          <a:r>
            <a:rPr lang="en-US" sz="4800" i="1" kern="1200" spc="-100" baseline="0" dirty="0">
              <a:solidFill>
                <a:prstClr val="black"/>
              </a:solidFill>
              <a:latin typeface="Corbel" panose="020B0503020204020204"/>
              <a:ea typeface="+mn-ea"/>
              <a:cs typeface="+mn-cs"/>
            </a:rPr>
            <a:t>Romans 6:1-4, 7-8, 11</a:t>
          </a:r>
        </a:p>
      </dsp:txBody>
      <dsp:txXfrm>
        <a:off x="92811" y="2954852"/>
        <a:ext cx="6726623" cy="171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CD6E0-3FFB-45A8-8A20-718844397CE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Hades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FF166-C6A5-4FFC-8105-D46727B29A0C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76EE-65BD-46FB-98BB-624870EA3F0F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697-A069-4D5A-94BC-89D23D903ED4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D3B94-AB2E-4B1E-A7F6-74F9A0974081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4CDB-C4DC-4E40-A689-3A6E18BC6E4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657C-45BD-4BA3-A660-421D8B6E4B7B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C37-1DA7-453A-BACE-FA1F03118A99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8968-D37F-4408-85AA-9A85417E4D47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5FA4-6009-41C3-B3A9-EBEED98141CB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4845-68B6-4AEC-81D2-669E302C18ED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CDBD-6325-4406-A8D6-B1D9A36D265C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94835-E7B3-4298-ABFD-F86045404D10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F546-3E63-45E5-8F22-53EBAC4367AE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927A-553B-4D4A-88D3-38CB5946CC9C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7358-8932-4A29-AC65-145601D2534E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56AA-1EC1-4862-83D4-0DDC45CA040F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1011-1601-4719-8AE0-9C2374FE7DDA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94C35C6-AE6A-46E7-A649-30F854543DF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326860"/>
            <a:ext cx="9144000" cy="856165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Reading: Matthew 10:27-33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585" y="4464028"/>
            <a:ext cx="10573215" cy="1641490"/>
          </a:xfrm>
        </p:spPr>
        <p:txBody>
          <a:bodyPr>
            <a:normAutofit/>
          </a:bodyPr>
          <a:lstStyle/>
          <a:p>
            <a:r>
              <a:rPr lang="en-US" sz="6600" spc="-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When We Die?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09C7D4C-8214-4009-A11B-3A8096C61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A1359-E563-4C71-8F68-DA3F7C24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9" y="1691012"/>
            <a:ext cx="3951736" cy="3444657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is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Wages of Sin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6:23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1FD86-D4CF-4F37-A71D-D751B733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078" y="645257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/>
              <a:pPr>
                <a:spcAft>
                  <a:spcPts val="600"/>
                </a:spcAft>
              </a:pPr>
              <a:t>10</a:t>
            </a:fld>
            <a:endParaRPr lang="en-US" sz="14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30C344A-D917-468F-A4FF-F22B7745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A76068A-B7D3-4C9D-80B9-0C6DA0311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994109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55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F59B6-51D9-49CB-8E21-393EECA84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>
                                            <p:graphicEl>
                                              <a:dgm id="{298F59B6-51D9-49CB-8E21-393EECA84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D2D093-5FFC-473E-959C-2FE0DE835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>
                                            <p:graphicEl>
                                              <a:dgm id="{ECD2D093-5FFC-473E-959C-2FE0DE835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CC6C8-33E1-4FBA-A83C-FBC4D84A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280"/>
            <a:ext cx="4067747" cy="2305437"/>
          </a:xfrm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Death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2DB552D-0399-440E-BC93-C7BE4A5B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4385644-E744-4442-9BEE-2819258DC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376436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65608-B81A-454B-86A2-2C0B2974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886" y="6451908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z="1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8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5579C9-6BB5-4A3D-B5CA-B4A9657FA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750"/>
                                        <p:tgtEl>
                                          <p:spTgt spid="6">
                                            <p:graphicEl>
                                              <a:dgm id="{B55579C9-6BB5-4A3D-B5CA-B4A9657FA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E4D053-5DA9-4CBC-9B33-DF4710EEC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750"/>
                                        <p:tgtEl>
                                          <p:spTgt spid="6">
                                            <p:graphicEl>
                                              <a:dgm id="{86E4D053-5DA9-4CBC-9B33-DF4710EEC0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ADB664-9C54-4C86-9C78-85ECC1FF3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750"/>
                                        <p:tgtEl>
                                          <p:spTgt spid="6">
                                            <p:graphicEl>
                                              <a:dgm id="{B5ADB664-9C54-4C86-9C78-85ECC1FF3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F521-9A7C-45BF-82B4-53E55AF6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about Death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23D4582-5B7E-491B-9A37-97BB5DEB2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663012"/>
              </p:ext>
            </p:extLst>
          </p:nvPr>
        </p:nvGraphicFramePr>
        <p:xfrm>
          <a:off x="1120000" y="1825625"/>
          <a:ext cx="1023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CC750-276D-44FA-B80F-900AFC8D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1850" y="6492875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3</a:t>
            </a:fld>
            <a:endParaRPr lang="en-US" sz="14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F42B751-E0B7-43D9-B19B-E170EBF5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8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332B2A-3F84-4F30-A54D-ECAB33745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32332B2A-3F84-4F30-A54D-ECAB33745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85107-D620-44E5-B896-26710BC9D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12285107-D620-44E5-B896-26710BC9D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EC46BB-C822-428E-996C-5EF99B9B4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BDEC46BB-C822-428E-996C-5EF99B9B4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5FB196-347D-4C7A-B8AC-3EC375D5C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625FB196-347D-4C7A-B8AC-3EC375D5C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A1359-E563-4C71-8F68-DA3F7C24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9" y="1168052"/>
            <a:ext cx="3951736" cy="4521894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Humans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Flesh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Spirit</a:t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</a:t>
            </a:r>
            <a:br>
              <a:rPr 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1:27; 2:7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1FD86-D4CF-4F37-A71D-D751B733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078" y="645257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/>
              <a:pPr>
                <a:spcAft>
                  <a:spcPts val="600"/>
                </a:spcAft>
              </a:pPr>
              <a:t>4</a:t>
            </a:fld>
            <a:endParaRPr lang="en-US" sz="14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30C344A-D917-468F-A4FF-F22B7745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A76068A-B7D3-4C9D-80B9-0C6DA0311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156579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90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F59B6-51D9-49CB-8E21-393EECA84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>
                                            <p:graphicEl>
                                              <a:dgm id="{298F59B6-51D9-49CB-8E21-393EECA84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D2D093-5FFC-473E-959C-2FE0DE835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>
                                            <p:graphicEl>
                                              <a:dgm id="{ECD2D093-5FFC-473E-959C-2FE0DE835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A1359-E563-4C71-8F68-DA3F7C24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9" y="1691012"/>
            <a:ext cx="3951736" cy="3444657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Death?</a:t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2:26</a:t>
            </a:r>
            <a:br>
              <a:rPr 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2:17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1FD86-D4CF-4F37-A71D-D751B733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078" y="645257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/>
              <a:pPr>
                <a:spcAft>
                  <a:spcPts val="600"/>
                </a:spcAft>
              </a:pPr>
              <a:t>5</a:t>
            </a:fld>
            <a:endParaRPr lang="en-US" sz="14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30C344A-D917-468F-A4FF-F22B7745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A76068A-B7D3-4C9D-80B9-0C6DA0311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748895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08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F59B6-51D9-49CB-8E21-393EECA84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>
                                            <p:graphicEl>
                                              <a:dgm id="{298F59B6-51D9-49CB-8E21-393EECA84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D2D093-5FFC-473E-959C-2FE0DE835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>
                                            <p:graphicEl>
                                              <a:dgm id="{ECD2D093-5FFC-473E-959C-2FE0DE835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A1359-E563-4C71-8F68-DA3F7C24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0" y="779744"/>
            <a:ext cx="3951736" cy="5298509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Go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Die?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1FD86-D4CF-4F37-A71D-D751B733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078" y="645257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/>
              <a:pPr>
                <a:spcAft>
                  <a:spcPts val="600"/>
                </a:spcAft>
              </a:pPr>
              <a:t>6</a:t>
            </a:fld>
            <a:endParaRPr lang="en-US" sz="14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30C344A-D917-468F-A4FF-F22B7745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A76068A-B7D3-4C9D-80B9-0C6DA0311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925777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92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F59B6-51D9-49CB-8E21-393EECA84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>
                                            <p:graphicEl>
                                              <a:dgm id="{298F59B6-51D9-49CB-8E21-393EECA84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D2D093-5FFC-473E-959C-2FE0DE835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>
                                            <p:graphicEl>
                                              <a:dgm id="{ECD2D093-5FFC-473E-959C-2FE0DE835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277966" y="2184852"/>
            <a:ext cx="2511468" cy="2511468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dirty="0">
                <a:solidFill>
                  <a:srgbClr val="000099"/>
                </a:solidFill>
                <a:latin typeface="Arial Black" pitchFamily="34" charset="0"/>
              </a:rPr>
              <a:t>Lazarus</a:t>
            </a:r>
          </a:p>
          <a:p>
            <a:pPr algn="ctr"/>
            <a:endParaRPr lang="en-US" sz="2400" b="1" dirty="0">
              <a:solidFill>
                <a:srgbClr val="000099"/>
              </a:solidFill>
            </a:endParaRPr>
          </a:p>
          <a:p>
            <a:pPr algn="ctr"/>
            <a:r>
              <a:rPr lang="en-US" sz="3000" dirty="0">
                <a:solidFill>
                  <a:srgbClr val="000099"/>
                </a:solidFill>
                <a:latin typeface="Arial Black" pitchFamily="34" charset="0"/>
              </a:rPr>
              <a:t>Rich Man</a:t>
            </a: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5943600" y="790575"/>
            <a:ext cx="5276850" cy="5276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991225" y="2908126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29325" y="4102274"/>
            <a:ext cx="510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281461" y="3130823"/>
            <a:ext cx="487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Arial Black" pitchFamily="34" charset="0"/>
              </a:rPr>
              <a:t>GREAT GULF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286625" y="1153899"/>
            <a:ext cx="2590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rial Black" pitchFamily="34" charset="0"/>
              </a:rPr>
              <a:t>Abraham’s bosom (Paradise)</a:t>
            </a:r>
          </a:p>
        </p:txBody>
      </p:sp>
      <p:pic>
        <p:nvPicPr>
          <p:cNvPr id="4112" name="Picture 16" descr="C:\Documents and Settings\Joe\My Documents\My Pictures\fla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0900" y="4622664"/>
            <a:ext cx="1685925" cy="1219199"/>
          </a:xfrm>
          <a:prstGeom prst="rect">
            <a:avLst/>
          </a:prstGeom>
          <a:noFill/>
          <a:effectLst>
            <a:outerShdw dist="35921" dir="2700000" algn="ctr" rotWithShape="0">
              <a:srgbClr val="FF0000"/>
            </a:outerShdw>
          </a:effectLst>
        </p:spPr>
      </p:pic>
      <p:sp>
        <p:nvSpPr>
          <p:cNvPr id="4110" name="AutoShape 14"/>
          <p:cNvSpPr>
            <a:spLocks noChangeArrowheads="1"/>
          </p:cNvSpPr>
          <p:nvPr/>
        </p:nvSpPr>
        <p:spPr bwMode="auto">
          <a:xfrm rot="20986493">
            <a:off x="2679344" y="1672198"/>
            <a:ext cx="3542322" cy="990600"/>
          </a:xfrm>
          <a:prstGeom prst="rightArrow">
            <a:avLst>
              <a:gd name="adj1" fmla="val 50000"/>
              <a:gd name="adj2" fmla="val 9046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Carried by angels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454934">
            <a:off x="2761023" y="4127364"/>
            <a:ext cx="3419828" cy="990600"/>
          </a:xfrm>
          <a:prstGeom prst="rightArrow">
            <a:avLst>
              <a:gd name="adj1" fmla="val 50000"/>
              <a:gd name="adj2" fmla="val 826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Died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1253425" y="5712941"/>
            <a:ext cx="396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Arial Black"/>
              </a:rPr>
              <a:t>Luke 16:22-26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4312" y="422688"/>
            <a:ext cx="321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HADES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1711835" y="6455678"/>
            <a:ext cx="318369" cy="365125"/>
          </a:xfrm>
        </p:spPr>
        <p:txBody>
          <a:bodyPr/>
          <a:lstStyle/>
          <a:p>
            <a:fld id="{792B2A79-66A7-43B5-B3E4-213A00BCEA60}" type="slidenum">
              <a:rPr lang="en-US" smtClean="0">
                <a:solidFill>
                  <a:schemeClr val="tx1">
                    <a:lumMod val="85000"/>
                  </a:schemeClr>
                </a:solidFill>
                <a:latin typeface="Cambria" pitchFamily="18" charset="0"/>
              </a:rPr>
              <a:pPr/>
              <a:t>7</a:t>
            </a:fld>
            <a:endParaRPr lang="en-US" dirty="0">
              <a:solidFill>
                <a:schemeClr val="tx1">
                  <a:lumMod val="85000"/>
                </a:schemeClr>
              </a:solidFill>
              <a:latin typeface="Cambria" pitchFamily="1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086600" y="4184951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Torments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B328136-5D52-435D-A9DF-ABD4BB15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A1359-E563-4C71-8F68-DA3F7C241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0" y="779744"/>
            <a:ext cx="3951736" cy="5298509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Go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Die?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1FD86-D4CF-4F37-A71D-D751B733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6078" y="6452578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z="1400" smtClean="0"/>
              <a:pPr>
                <a:spcAft>
                  <a:spcPts val="600"/>
                </a:spcAft>
              </a:pPr>
              <a:t>8</a:t>
            </a:fld>
            <a:endParaRPr lang="en-US" sz="14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30C344A-D917-468F-A4FF-F22B7745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A76068A-B7D3-4C9D-80B9-0C6DA0311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119729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19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8F59B6-51D9-49CB-8E21-393EECA84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>
                                            <p:graphicEl>
                                              <a:dgm id="{298F59B6-51D9-49CB-8E21-393EECA84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D2D093-5FFC-473E-959C-2FE0DE835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>
                                            <p:graphicEl>
                                              <a:dgm id="{ECD2D093-5FFC-473E-959C-2FE0DE835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F521-9A7C-45BF-82B4-53E55AF6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Teaches Us Lessons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7:2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23D4582-5B7E-491B-9A37-97BB5DEB2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220568"/>
              </p:ext>
            </p:extLst>
          </p:nvPr>
        </p:nvGraphicFramePr>
        <p:xfrm>
          <a:off x="1120000" y="1885548"/>
          <a:ext cx="10233800" cy="4547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CC750-276D-44FA-B80F-900AFC8D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1850" y="6492875"/>
            <a:ext cx="2887428" cy="365125"/>
          </a:xfrm>
        </p:spPr>
        <p:txBody>
          <a:bodyPr/>
          <a:lstStyle/>
          <a:p>
            <a:fld id="{6D22F896-40B5-4ADD-8801-0D06FADFA095}" type="slidenum">
              <a:rPr lang="en-US" sz="1400" smtClean="0"/>
              <a:t>9</a:t>
            </a:fld>
            <a:endParaRPr lang="en-US" sz="14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F42B751-E0B7-43D9-B19B-E170EBF5F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2" y="6373029"/>
            <a:ext cx="308812" cy="3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5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332B2A-3F84-4F30-A54D-ECAB33745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32332B2A-3F84-4F30-A54D-ECAB337457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85107-D620-44E5-B896-26710BC9D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graphicEl>
                                              <a:dgm id="{12285107-D620-44E5-B896-26710BC9D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EC46BB-C822-428E-996C-5EF99B9B4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BDEC46BB-C822-428E-996C-5EF99B9B4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5FB196-347D-4C7A-B8AC-3EC375D5C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625FB196-347D-4C7A-B8AC-3EC375D5C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181</TotalTime>
  <Words>329</Words>
  <Application>Microsoft Office PowerPoint</Application>
  <PresentationFormat>Widescreen</PresentationFormat>
  <Paragraphs>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Cambria</vt:lpstr>
      <vt:lpstr>Corbel</vt:lpstr>
      <vt:lpstr>Depth</vt:lpstr>
      <vt:lpstr>What Happens When We Die?</vt:lpstr>
      <vt:lpstr>Understanding Death</vt:lpstr>
      <vt:lpstr>Questions about Death</vt:lpstr>
      <vt:lpstr>Humans are Flesh and Spirit  Genesis 1:27; 2:7</vt:lpstr>
      <vt:lpstr>What is Death?  James 2:26 Genesis 2:17</vt:lpstr>
      <vt:lpstr>Where Do We Go When We Die?</vt:lpstr>
      <vt:lpstr>PowerPoint Presentation</vt:lpstr>
      <vt:lpstr>Where Do We Go When We Die?</vt:lpstr>
      <vt:lpstr>Death Teaches Us Lessons Ecclesiastes 7:2</vt:lpstr>
      <vt:lpstr>Death is the Wages of Sin Romans 6:23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When We Die?</dc:title>
  <dc:creator>Joe R Price</dc:creator>
  <cp:lastModifiedBy>Joe R</cp:lastModifiedBy>
  <cp:revision>50</cp:revision>
  <dcterms:created xsi:type="dcterms:W3CDTF">2021-05-07T16:55:56Z</dcterms:created>
  <dcterms:modified xsi:type="dcterms:W3CDTF">2021-05-09T16:00:43Z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