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4"/>
  </p:sldMasterIdLst>
  <p:notesMasterIdLst>
    <p:notesMasterId r:id="rId19"/>
  </p:notesMasterIdLst>
  <p:sldIdLst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EC09C-9CDC-48F0-BB82-ED223F986966}" type="datetimeFigureOut">
              <a:rPr lang="en-US" smtClean="0"/>
              <a:t>5/9/2021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6CEE3-4835-4F73-BA0B-02C09C0387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088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36D6AC6-BD0E-423E-B2A6-533E594C4285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5E26-719A-485D-9755-6B0E49A5480B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E081-E265-46A7-9A95-9DD49F4B4DA5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670B-84AE-49D1-ACDF-0FACC582E415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8D4C-920A-476E-B3AB-D12094F22479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E47E-AAD2-4CAE-8EFD-4C3D82E36E6B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F331E-0C62-4D8C-8A38-626265873268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70F7-13FE-4E8C-A85E-303C0AEE6AD1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A8AFE-AE62-45E7-B5CE-F14183F6BD2C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E1FE4-6D8B-45EA-B7BF-55A5E65B2A77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8F07-FA53-4D9F-AC93-1D5EB388C38F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59C8-BF05-47E7-B2F0-ACC7110EF3C3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865C5-1448-4FE2-8225-875E52D1D92B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75C6-5725-4F53-8055-DC2DF1221213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655AE-1E26-4B37-93E8-88316D39FC75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0150-E91C-4AC7-8326-040269EA614F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713A-98BB-4201-AE26-3FC62F2B1A6B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CC4547D-E0C0-4123-835C-D190099ACD58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6" name="Rectangle 95">
            <a:extLst>
              <a:ext uri="{FF2B5EF4-FFF2-40B4-BE49-F238E27FC236}">
                <a16:creationId xmlns:a16="http://schemas.microsoft.com/office/drawing/2014/main" id="{DF43132E-D4DF-4A83-9344-A782D0F5D9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3E3F80-D945-4490-916D-6384E6895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1875" y="1212935"/>
            <a:ext cx="6020177" cy="4432130"/>
          </a:xfrm>
        </p:spPr>
        <p:txBody>
          <a:bodyPr anchor="ctr"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Who Are Christians?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6351BD-4BE1-47AD-8B65-1472A3BE6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78338" y="2087881"/>
            <a:ext cx="4168239" cy="2682239"/>
          </a:xfrm>
        </p:spPr>
        <p:txBody>
          <a:bodyPr anchor="ctr">
            <a:noAutofit/>
          </a:bodyPr>
          <a:lstStyle/>
          <a:p>
            <a:pPr algn="l"/>
            <a:r>
              <a:rPr lang="en-US" sz="4200" i="1" cap="none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Scripture Reading</a:t>
            </a:r>
            <a:br>
              <a:rPr lang="en-US" sz="4200" cap="none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200" i="1" cap="none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2:17-24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AA24BC1-1577-4586-AD7A-417660E37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3A75D4DC-64EE-450E-BF0E-3771AF616C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03136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A94EE-360A-409E-9170-004AE695F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805830"/>
            <a:ext cx="10387208" cy="210437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Examining Ourselves: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Are We Faithful Christians?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58FA185C-CF22-4E2A-846B-DA3A3191B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657E33-8D2F-40A5-9BB7-A615D296E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033" y="64801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10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62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79C75-273E-4D4B-8ED5-A35A2930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17" y="772615"/>
            <a:ext cx="10809962" cy="1791223"/>
          </a:xfrm>
        </p:spPr>
        <p:txBody>
          <a:bodyPr>
            <a:noAutofit/>
          </a:bodyPr>
          <a:lstStyle/>
          <a:p>
            <a:r>
              <a:rPr lang="en-US" sz="5400" cap="none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Christians are Saved from Past Sins</a:t>
            </a:r>
            <a:br>
              <a:rPr lang="en-US" sz="4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Ephesians 1:7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CF051-C061-4E40-A15D-1C7F86D38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717" y="2906037"/>
            <a:ext cx="10809962" cy="250254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Obey Christ’s plan of salvation, </a:t>
            </a:r>
            <a:r>
              <a:rPr lang="en-US" sz="4400" i="1" spc="-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Acts 2:38-41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Are you sure you are a New Testament Christian?</a:t>
            </a:r>
            <a:endParaRPr lang="en-US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26D4D-C25D-4F2D-A124-FB3D6142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663" y="6480175"/>
            <a:ext cx="551167" cy="3778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11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EC9CA30-5422-4B00-8623-3F4F6B088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7973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79C75-273E-4D4B-8ED5-A35A2930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555" y="377826"/>
            <a:ext cx="10647124" cy="1745336"/>
          </a:xfrm>
        </p:spPr>
        <p:txBody>
          <a:bodyPr>
            <a:noAutofit/>
          </a:bodyPr>
          <a:lstStyle/>
          <a:p>
            <a:r>
              <a:rPr lang="en-US" sz="5400" cap="none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Faithful Christians are Committed to Faithful Living, </a:t>
            </a:r>
            <a:r>
              <a:rPr lang="en-US" sz="4400" i="1" cap="none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6:4; Luke 6:46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CF051-C061-4E40-A15D-1C7F86D38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555" y="2276272"/>
            <a:ext cx="10647123" cy="434999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Religious, honest, sincere, active in the church, etc.,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James 1:26-27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Live by faith, obediently walking in God’s good works,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2 Cor. 5:7; Eph. 2:10; Heb. 5:9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Are we sure we are faithful Christians?</a:t>
            </a:r>
            <a:b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2:21; Revelation 2:4-5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26D4D-C25D-4F2D-A124-FB3D6142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663" y="6480175"/>
            <a:ext cx="551167" cy="3778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12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EC9CA30-5422-4B00-8623-3F4F6B088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907960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79C75-273E-4D4B-8ED5-A35A2930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555" y="707721"/>
            <a:ext cx="10647124" cy="1675556"/>
          </a:xfrm>
        </p:spPr>
        <p:txBody>
          <a:bodyPr>
            <a:noAutofit/>
          </a:bodyPr>
          <a:lstStyle/>
          <a:p>
            <a:r>
              <a:rPr lang="en-US" sz="5400" cap="none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Faithful Christians are Sacrificial  </a:t>
            </a:r>
            <a:r>
              <a:rPr lang="en-US" sz="4400" i="1" cap="none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Luke 9:23; 14:33; Matthew 6:33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CF051-C061-4E40-A15D-1C7F86D38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555" y="2642992"/>
            <a:ext cx="10647124" cy="3388157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Priority of Christ and His truth, sacrificing all </a:t>
            </a:r>
            <a:b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to put Jesus first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Are we sure we are faithful Christians?</a:t>
            </a:r>
            <a:b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Revelation 2:10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26D4D-C25D-4F2D-A124-FB3D6142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663" y="6480175"/>
            <a:ext cx="551167" cy="3778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13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EC9CA30-5422-4B00-8623-3F4F6B088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0506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79C75-273E-4D4B-8ED5-A35A2930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555" y="707721"/>
            <a:ext cx="10647124" cy="1079284"/>
          </a:xfrm>
        </p:spPr>
        <p:txBody>
          <a:bodyPr>
            <a:noAutofit/>
          </a:bodyPr>
          <a:lstStyle/>
          <a:p>
            <a:r>
              <a:rPr lang="en-US" sz="6000" cap="none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This is Who a Christian Is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CF051-C061-4E40-A15D-1C7F86D38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555" y="2116900"/>
            <a:ext cx="10647124" cy="3797518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I have been crucified with Christ; it is no longer I who live, but Christ lives in me; and the life which I now live in the flesh I live by faith in the Son of God, who loved me and gave Himself for me. 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(Galatians 2:20)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26D4D-C25D-4F2D-A124-FB3D6142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663" y="6480175"/>
            <a:ext cx="551167" cy="3778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14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EC9CA30-5422-4B00-8623-3F4F6B088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93970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73837"/>
            <a:ext cx="6130635" cy="1096473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“CHRISTIAN”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CBA-8B92-4FBD-B325-3AA53CFF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53645"/>
            <a:ext cx="5890363" cy="3373280"/>
          </a:xfrm>
        </p:spPr>
        <p:txBody>
          <a:bodyPr>
            <a:normAutofit/>
          </a:bodyPr>
          <a:lstStyle/>
          <a:p>
            <a:pPr marL="287338" indent="-287338"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Bible definitions,</a:t>
            </a: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Acts 11:26 (John 8:31) </a:t>
            </a:r>
          </a:p>
          <a:p>
            <a:pPr marL="287338" indent="-287338"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Apply to ourselves, </a:t>
            </a: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1 Cor. 10:12; 2 Cor. 13:5</a:t>
            </a:r>
          </a:p>
        </p:txBody>
      </p:sp>
      <p:pic>
        <p:nvPicPr>
          <p:cNvPr id="10" name="Picture 9" descr="A picture containing sky, outdoor, clouds, cloudy&#10;&#10;Description automatically generated">
            <a:extLst>
              <a:ext uri="{FF2B5EF4-FFF2-40B4-BE49-F238E27FC236}">
                <a16:creationId xmlns:a16="http://schemas.microsoft.com/office/drawing/2014/main" id="{923F4475-96EC-4C96-B6D4-A34E469006A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404" r="15348" b="2"/>
          <a:stretch/>
        </p:blipFill>
        <p:spPr>
          <a:xfrm>
            <a:off x="7172555" y="1670310"/>
            <a:ext cx="3499620" cy="3373280"/>
          </a:xfrm>
          <a:prstGeom prst="roundRect">
            <a:avLst>
              <a:gd name="adj" fmla="val 10962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0066ECD5-7A2B-4DE5-8CB4-41FD5E0F2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30A9D76-5984-4757-9A5C-07D4D52D1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0533" y="6480175"/>
            <a:ext cx="551167" cy="3778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2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64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A94EE-360A-409E-9170-004AE695F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805830"/>
            <a:ext cx="10131427" cy="2104373"/>
          </a:xfrm>
        </p:spPr>
        <p:txBody>
          <a:bodyPr>
            <a:normAutofit/>
          </a:bodyPr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We Are Not Christians Merely Because We…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58FA185C-CF22-4E2A-846B-DA3A3191B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657E33-8D2F-40A5-9BB7-A615D296E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033" y="64801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3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58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79C75-273E-4D4B-8ED5-A35A2930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17" y="360590"/>
            <a:ext cx="10446707" cy="1853852"/>
          </a:xfrm>
        </p:spPr>
        <p:txBody>
          <a:bodyPr>
            <a:normAutofit/>
          </a:bodyPr>
          <a:lstStyle/>
          <a:p>
            <a:r>
              <a:rPr lang="en-US" sz="54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Believe Something about Jesus</a:t>
            </a:r>
            <a:br>
              <a:rPr lang="en-US" sz="54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John 12:42-43; James 2:19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CF051-C061-4E40-A15D-1C7F86D38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717" y="2292263"/>
            <a:ext cx="10538566" cy="395613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Historical, profound teacher, teachings contributed to the good of humanity…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Many different views of Jesus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(Eph. 4:5)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Truth,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Hebrews 11:6; John 1:1-3; 8:31-32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Obedient to the faith,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Acts 6:7; Matt. 7:21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26D4D-C25D-4F2D-A124-FB3D6142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663" y="6480175"/>
            <a:ext cx="551167" cy="3778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4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EC9CA30-5422-4B00-8623-3F4F6B088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235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79C75-273E-4D4B-8ED5-A35A2930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17" y="375781"/>
            <a:ext cx="10446707" cy="1791221"/>
          </a:xfrm>
        </p:spPr>
        <p:txBody>
          <a:bodyPr>
            <a:no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A</a:t>
            </a:r>
            <a:r>
              <a:rPr lang="en-US" sz="60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re Religious</a:t>
            </a:r>
            <a:br>
              <a:rPr lang="en-US" sz="4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Acts 8:26-39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CF051-C061-4E40-A15D-1C7F86D38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717" y="2292263"/>
            <a:ext cx="10214177" cy="395613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Muslims, Jews, Hindus, Buddhists…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“I go to church, tithe, and pray.”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Christians are religious,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James 1:26-27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Object of our religion is God, not self,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6:1</a:t>
            </a:r>
            <a:endParaRPr lang="en-US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26D4D-C25D-4F2D-A124-FB3D6142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663" y="6480175"/>
            <a:ext cx="551167" cy="3778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5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EC9CA30-5422-4B00-8623-3F4F6B088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410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79C75-273E-4D4B-8ED5-A35A2930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17" y="663878"/>
            <a:ext cx="10446707" cy="1891431"/>
          </a:xfrm>
        </p:spPr>
        <p:txBody>
          <a:bodyPr>
            <a:noAutofit/>
          </a:bodyPr>
          <a:lstStyle/>
          <a:p>
            <a:r>
              <a:rPr lang="en-US" sz="60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Live a Good, Honest Life</a:t>
            </a:r>
            <a:br>
              <a:rPr lang="en-US" sz="4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Acts 10:1-2, 22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CF051-C061-4E40-A15D-1C7F86D38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717" y="2680570"/>
            <a:ext cx="10446707" cy="29185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Honest Muslim? Hindu? Agnostic?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False standard for salvation,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Acts 11:13-14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Follow apostles’ teachings,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Phil. 4:8-9</a:t>
            </a:r>
            <a:endParaRPr lang="en-US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26D4D-C25D-4F2D-A124-FB3D6142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663" y="6480175"/>
            <a:ext cx="551167" cy="3778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6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EC9CA30-5422-4B00-8623-3F4F6B088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928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79C75-273E-4D4B-8ED5-A35A2930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17" y="626300"/>
            <a:ext cx="10446707" cy="1791223"/>
          </a:xfrm>
        </p:spPr>
        <p:txBody>
          <a:bodyPr>
            <a:noAutofit/>
          </a:bodyPr>
          <a:lstStyle/>
          <a:p>
            <a:r>
              <a:rPr lang="en-US" sz="60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Are Sincere</a:t>
            </a:r>
            <a:br>
              <a:rPr lang="en-US" sz="4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Acts 26:9-11; Philippians 3:4-6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CF051-C061-4E40-A15D-1C7F86D38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717" y="2655518"/>
            <a:ext cx="9990509" cy="330687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Satan’s lie: “Just be sincere”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Cannot be a Christian without being sincere,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1 Peter 2:1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Sincerity does not wash away sins</a:t>
            </a:r>
            <a:endParaRPr lang="en-US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26D4D-C25D-4F2D-A124-FB3D6142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663" y="6480175"/>
            <a:ext cx="551167" cy="3778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7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EC9CA30-5422-4B00-8623-3F4F6B088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8764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79C75-273E-4D4B-8ED5-A35A2930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17" y="388308"/>
            <a:ext cx="10446707" cy="1853851"/>
          </a:xfrm>
        </p:spPr>
        <p:txBody>
          <a:bodyPr>
            <a:noAutofit/>
          </a:bodyPr>
          <a:lstStyle/>
          <a:p>
            <a:r>
              <a:rPr lang="en-US" sz="60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Have Been Baptized</a:t>
            </a:r>
            <a:br>
              <a:rPr lang="en-US" sz="4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Acts 19:1-5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CF051-C061-4E40-A15D-1C7F86D38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717" y="2354893"/>
            <a:ext cx="10446707" cy="40181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Many baptisms are practiced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(Eph. 4:5)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Method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?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Acts 8:38; Romans 6:4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Purpose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?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Mark 16:16; 1 Peter 3:21; </a:t>
            </a:r>
            <a:b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Acts 22:16; Galatians 3:27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Result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?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Acts 2:41, 47; 1 Cor. 12:13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26D4D-C25D-4F2D-A124-FB3D6142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663" y="6480175"/>
            <a:ext cx="551167" cy="3778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8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EC9CA30-5422-4B00-8623-3F4F6B088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4974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79C75-273E-4D4B-8ED5-A35A2930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717" y="300626"/>
            <a:ext cx="10446707" cy="1941534"/>
          </a:xfrm>
        </p:spPr>
        <p:txBody>
          <a:bodyPr>
            <a:noAutofit/>
          </a:bodyPr>
          <a:lstStyle/>
          <a:p>
            <a:r>
              <a:rPr lang="en-US" sz="54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Christians belong to the Church of Christ, </a:t>
            </a:r>
            <a:r>
              <a:rPr lang="en-US" sz="4400" i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Ephesians 1:22-23; 4:4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CF051-C061-4E40-A15D-1C7F86D38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717" y="2354893"/>
            <a:ext cx="10835015" cy="40181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Not: The church of your choice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Not: “The church does not matter”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Acts 20:28; Ephesians 3:10-11; 5:23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Not: Churches of men, </a:t>
            </a:r>
            <a:r>
              <a:rPr lang="en-US" sz="4400" i="1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Matt. 16:18; Acts 11:26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Added by the Lord,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Acts 2:47; 1 Cor. 12:13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26D4D-C25D-4F2D-A124-FB3D6142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663" y="6480175"/>
            <a:ext cx="551167" cy="3778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9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EC9CA30-5422-4B00-8623-3F4F6B088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8445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370F4A1-FC59-4361-989F-6C79533DA5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57094B-4684-420B-AFE0-4E41CA2AF7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6D5668-1971-40BB-BC7C-94C9B101AAB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Celestial design</Template>
  <TotalTime>141</TotalTime>
  <Words>523</Words>
  <Application>Microsoft Office PowerPoint</Application>
  <PresentationFormat>Widescreen</PresentationFormat>
  <Paragraphs>60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Segoe UI Semibold</vt:lpstr>
      <vt:lpstr>Segoe UI Semilight</vt:lpstr>
      <vt:lpstr>Celestial</vt:lpstr>
      <vt:lpstr>Who Are Christians?</vt:lpstr>
      <vt:lpstr>“CHRISTIAN”</vt:lpstr>
      <vt:lpstr>We Are Not Christians Merely Because We…</vt:lpstr>
      <vt:lpstr>Believe Something about Jesus John 12:42-43; James 2:19</vt:lpstr>
      <vt:lpstr>Are Religious Acts 8:26-39</vt:lpstr>
      <vt:lpstr>Live a Good, Honest Life Acts 10:1-2, 22</vt:lpstr>
      <vt:lpstr>Are Sincere Acts 26:9-11; Philippians 3:4-6</vt:lpstr>
      <vt:lpstr>Have Been Baptized Acts 19:1-5</vt:lpstr>
      <vt:lpstr>Christians belong to the Church of Christ, Ephesians 1:22-23; 4:4</vt:lpstr>
      <vt:lpstr>Examining Ourselves: Are We Faithful Christians?</vt:lpstr>
      <vt:lpstr>Christians are Saved from Past Sins Ephesians 1:7</vt:lpstr>
      <vt:lpstr>Faithful Christians are Committed to Faithful Living, Romans 6:4; Luke 6:46</vt:lpstr>
      <vt:lpstr>Faithful Christians are Sacrificial  Luke 9:23; 14:33; Matthew 6:33</vt:lpstr>
      <vt:lpstr>This is Who a Christian 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Are Christians?</dc:title>
  <dc:creator>Joe R Price</dc:creator>
  <cp:lastModifiedBy>Joe R</cp:lastModifiedBy>
  <cp:revision>60</cp:revision>
  <dcterms:created xsi:type="dcterms:W3CDTF">2021-05-06T23:53:09Z</dcterms:created>
  <dcterms:modified xsi:type="dcterms:W3CDTF">2021-05-09T15:06:17Z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