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E2FF"/>
    <a:srgbClr val="5BD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4C92C-14C4-4DE9-9C61-A5CB3DB31CC2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9DC01-2EBF-4264-A9FE-9CC6F9F7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5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D892-BCF4-48C4-8D9E-7BE807C7A153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8510-DCAF-41DE-9985-03EE118B952C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00BE-0EA7-4773-A142-CCE80810C4A9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DB20-80F7-4652-BB63-EE2C65698A8C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BA3E8-EFE2-4422-924B-8220A4BC4B9D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1E14-D07A-4E60-8A0E-53D57AF6BD62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C391-01E3-496B-8420-37787585B796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E45D-ED53-48D6-9F85-23C1C34FC0FF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4BBAF-86E7-418D-9E13-DD551404FCEA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E82E1-EFD9-4ED9-A3CA-DC3A19FB6DE7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B1EA-0333-410D-B3BC-2158472F1E75}" type="datetime1">
              <a:rPr lang="en-US" smtClean="0"/>
              <a:t>6/13/2021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AE76A3E-89CC-4410-B2B1-70457604F356}" type="datetime1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push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0024-A2F0-4F63-8811-A5BA18036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 Principles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A49D-C081-4924-8015-B199ADB1F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7105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000" i="1" dirty="0"/>
              <a:t>Scripture Reading: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i="1" dirty="0"/>
              <a:t>Colossians 2:1-10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173FF5A1-0D07-4913-AFF5-F89C1CEE3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1958720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86648D-901F-431C-8FFE-6455ADDAC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2" y="0"/>
            <a:ext cx="1218865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8DC0-28BB-4AA0-960B-1C20D349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1705927"/>
          </a:xfrm>
        </p:spPr>
        <p:txBody>
          <a:bodyPr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</a:t>
            </a:r>
            <a:r>
              <a:rPr lang="en-US" sz="6600" spc="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b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5:12-6:1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6B5D-30F1-4AC1-BBCF-4169823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392471"/>
            <a:ext cx="10759883" cy="40317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800" b="1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 on them, do not forget them </a:t>
            </a:r>
            <a:r>
              <a:rPr lang="en-US" sz="48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(6:1)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400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 (advance), </a:t>
            </a:r>
            <a:r>
              <a:rPr lang="en-US" sz="44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6:3, 4-6, 11-12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400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tire of, always remember, </a:t>
            </a:r>
            <a:br>
              <a:rPr lang="en-US" sz="4400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1:12-15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8E7ECE-D1D9-4A45-83E3-B3AAC21AF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F2299C5D-8E7A-4F30-B5A0-E61C1AF51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9C652-E9B8-436C-B9A1-D1CF43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9A79E26-13C0-4B2D-9419-F0DE962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72190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86648D-901F-431C-8FFE-6455ADDAC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2" y="0"/>
            <a:ext cx="1218865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8DC0-28BB-4AA0-960B-1C20D349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1705927"/>
          </a:xfrm>
        </p:spPr>
        <p:txBody>
          <a:bodyPr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</a:t>
            </a:r>
            <a:r>
              <a:rPr lang="en-US" sz="6600" spc="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b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5:12-6:1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6B5D-30F1-4AC1-BBCF-4169823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392471"/>
            <a:ext cx="10759883" cy="4357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800" b="1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 on them, do not forget them </a:t>
            </a:r>
            <a:r>
              <a:rPr lang="en-US" sz="48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(6:1)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400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growth is being trained to follow and be like Christ, </a:t>
            </a:r>
            <a:r>
              <a:rPr lang="en-US" sz="44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6:40</a:t>
            </a:r>
            <a:endParaRPr lang="en-US" sz="44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8E7ECE-D1D9-4A45-83E3-B3AAC21AF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F2299C5D-8E7A-4F30-B5A0-E61C1AF51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9C652-E9B8-436C-B9A1-D1CF43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11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9A79E26-13C0-4B2D-9419-F0DE962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5716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78DB5-70CA-4541-AE48-76E9E2D6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81746"/>
          </a:xfrm>
        </p:spPr>
        <p:txBody>
          <a:bodyPr>
            <a:normAutofit/>
          </a:bodyPr>
          <a:lstStyle/>
          <a:p>
            <a:r>
              <a:rPr lang="en-US" sz="6600" spc="300" dirty="0"/>
              <a:t>Basic Elements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0038C-822F-4071-9214-39DA713F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dirty="0"/>
              <a:t>OF THE WORLD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8655C-2318-4C23-85F5-6E3823E39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3060192"/>
            <a:ext cx="4754880" cy="2926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Destroy lives and lead to eternal destruction</a:t>
            </a:r>
          </a:p>
          <a:p>
            <a:pPr marL="0" indent="0" algn="ctr">
              <a:buNone/>
            </a:pPr>
            <a:r>
              <a:rPr lang="en-US" sz="4400" cap="all" spc="100" dirty="0"/>
              <a:t>(Repent)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CF9EA-9883-4DA4-89A7-AA4CA56EC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34817">
                    <a:lumMod val="75000"/>
                  </a:srgb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OF CHRIST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64266A-DE59-4F4C-988F-9DD9E9586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4" y="3060192"/>
            <a:ext cx="4946904" cy="2926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Lay a foundation of faith on which to build and mature </a:t>
            </a:r>
            <a:r>
              <a:rPr lang="en-US" sz="4400" i="1" dirty="0"/>
              <a:t>(Phil. 3:14)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AAC64-59A8-4647-9C0D-35A439E7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03407F2-41AA-4EAC-A23E-F8619F787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62784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0B8B7D-D59C-4175-AFD5-BAA6D810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BDB9D8EA-CA37-4D66-B2DA-2E0716DCC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685" y="0"/>
            <a:ext cx="9432629" cy="6858000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0545A0A0-2CED-4B76-8D6F-B7C098CF9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555EAB-E905-43CC-B876-DAC36EA76ECD}"/>
              </a:ext>
            </a:extLst>
          </p:cNvPr>
          <p:cNvSpPr txBox="1"/>
          <p:nvPr/>
        </p:nvSpPr>
        <p:spPr>
          <a:xfrm>
            <a:off x="225468" y="4778619"/>
            <a:ext cx="2104374" cy="1323439"/>
          </a:xfrm>
          <a:prstGeom prst="rect">
            <a:avLst/>
          </a:prstGeom>
          <a:solidFill>
            <a:srgbClr val="8FE2FF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/>
              <a:t>2 Peter 3:10, 12</a:t>
            </a:r>
          </a:p>
        </p:txBody>
      </p:sp>
    </p:spTree>
    <p:extLst>
      <p:ext uri="{BB962C8B-B14F-4D97-AF65-F5344CB8AC3E}">
        <p14:creationId xmlns:p14="http://schemas.microsoft.com/office/powerpoint/2010/main" val="577829379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78DB5-70CA-4541-AE48-76E9E2D6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81746"/>
          </a:xfrm>
        </p:spPr>
        <p:txBody>
          <a:bodyPr>
            <a:normAutofit/>
          </a:bodyPr>
          <a:lstStyle/>
          <a:p>
            <a:r>
              <a:rPr lang="en-US" sz="6600" spc="300" dirty="0"/>
              <a:t>Basic Elements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0038C-822F-4071-9214-39DA713F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dirty="0"/>
              <a:t>OF THE WORLD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8655C-2318-4C23-85F5-6E3823E39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3005610"/>
            <a:ext cx="4754880" cy="198601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400" dirty="0"/>
              <a:t>“basic principles” of the world” </a:t>
            </a:r>
            <a:r>
              <a:rPr lang="en-US" sz="4400" i="1" dirty="0"/>
              <a:t>Colossians 2:8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CF9EA-9883-4DA4-89A7-AA4CA56EC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34817">
                    <a:lumMod val="75000"/>
                  </a:srgbClr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OF CHRIST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64266A-DE59-4F4C-988F-9DD9E9586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4" y="3005610"/>
            <a:ext cx="4764024" cy="198601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400" dirty="0"/>
              <a:t>“elementary principles of Christ” </a:t>
            </a:r>
            <a:r>
              <a:rPr lang="en-US" sz="4400" i="1" dirty="0"/>
              <a:t>(Heb. 6:1)</a:t>
            </a:r>
            <a:endParaRPr lang="en-US" sz="4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AAC64-59A8-4647-9C0D-35A439E7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7DDA36-43AB-46BF-90AC-35D90EA80CB7}"/>
              </a:ext>
            </a:extLst>
          </p:cNvPr>
          <p:cNvSpPr txBox="1"/>
          <p:nvPr/>
        </p:nvSpPr>
        <p:spPr>
          <a:xfrm>
            <a:off x="1496568" y="5173039"/>
            <a:ext cx="9198864" cy="120032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ground ourselves in the</a:t>
            </a:r>
            <a:br>
              <a:rPr lang="en-US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elements of truth to follow Jesus,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Col. 2:5-7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03407F2-41AA-4EAC-A23E-F8619F787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09188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/>
      <p:bldP spid="5" grpId="0" uiExpand="1" build="p" animBg="1"/>
      <p:bldP spid="6" grpId="0" build="p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86648D-901F-431C-8FFE-6455ADDAC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2" y="0"/>
            <a:ext cx="1218865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8DC0-28BB-4AA0-960B-1C20D349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6B5D-30F1-4AC1-BBCF-4169823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304789"/>
            <a:ext cx="10759883" cy="33695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5400" b="1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according to Christ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Clr>
                <a:schemeClr val="accent1">
                  <a:lumMod val="40000"/>
                  <a:lumOff val="60000"/>
                </a:schemeClr>
              </a:buClr>
              <a:buNone/>
            </a:pPr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2:8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Clr>
                <a:schemeClr val="accent1">
                  <a:lumMod val="40000"/>
                  <a:lumOff val="60000"/>
                </a:schemeClr>
              </a:buClr>
              <a:buNone/>
            </a:pPr>
            <a:r>
              <a:rPr lang="en-US" sz="4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Galatians 4:3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8E7ECE-D1D9-4A45-83E3-B3AAC21AF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F2299C5D-8E7A-4F30-B5A0-E61C1AF51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9C652-E9B8-436C-B9A1-D1CF43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9A79E26-13C0-4B2D-9419-F0DE962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3047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86648D-901F-431C-8FFE-6455ADDAC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2" y="0"/>
            <a:ext cx="1218865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8DC0-28BB-4AA0-960B-1C20D349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12061"/>
            <a:ext cx="10058400" cy="1316739"/>
          </a:xfrm>
        </p:spPr>
        <p:txBody>
          <a:bodyPr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6B5D-30F1-4AC1-BBCF-4169823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1828801"/>
            <a:ext cx="10759883" cy="47097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600" b="1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Rudimentary elements include</a:t>
            </a:r>
            <a:r>
              <a:rPr lang="en-US" sz="4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2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Unbelief</a:t>
            </a:r>
            <a:r>
              <a:rPr lang="en-US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4:17-19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2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Traditions, commands, and doctrines</a:t>
            </a:r>
            <a:br>
              <a:rPr lang="en-US" sz="42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men</a:t>
            </a:r>
            <a:r>
              <a:rPr lang="en-US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2:8, 20-23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2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Carnality</a:t>
            </a:r>
            <a:r>
              <a:rPr lang="en-US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2:15-17; Gal. 5:19-21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2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(lusts) of men</a:t>
            </a:r>
            <a:r>
              <a:rPr lang="en-US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4:2-3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8E7ECE-D1D9-4A45-83E3-B3AAC21AF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F2299C5D-8E7A-4F30-B5A0-E61C1AF51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9C652-E9B8-436C-B9A1-D1CF43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9A79E26-13C0-4B2D-9419-F0DE962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1681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86648D-901F-431C-8FFE-6455ADDAC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2" y="0"/>
            <a:ext cx="1218865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8DC0-28BB-4AA0-960B-1C20D349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6B5D-30F1-4AC1-BBCF-4169823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37080"/>
            <a:ext cx="10759882" cy="41159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5400" b="1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Enslave people in the guilt and death of sin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Clr>
                <a:schemeClr val="accent1">
                  <a:lumMod val="40000"/>
                  <a:lumOff val="60000"/>
                </a:schemeClr>
              </a:buClr>
              <a:buNone/>
            </a:pPr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3:9-19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Clr>
                <a:schemeClr val="accent1">
                  <a:lumMod val="40000"/>
                  <a:lumOff val="60000"/>
                </a:schemeClr>
              </a:buClr>
              <a:buNone/>
            </a:pPr>
            <a:r>
              <a:rPr lang="en-US" sz="4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Romans 6:16-18, 21, 23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8E7ECE-D1D9-4A45-83E3-B3AAC21AF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F2299C5D-8E7A-4F30-B5A0-E61C1AF51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9C652-E9B8-436C-B9A1-D1CF43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9A79E26-13C0-4B2D-9419-F0DE962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9147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86648D-901F-431C-8FFE-6455ADDAC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2" y="0"/>
            <a:ext cx="1218865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8DC0-28BB-4AA0-960B-1C20D349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1705927"/>
          </a:xfrm>
        </p:spPr>
        <p:txBody>
          <a:bodyPr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</a:t>
            </a:r>
            <a:r>
              <a:rPr lang="en-US" sz="6600" spc="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b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5:12-6:1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6B5D-30F1-4AC1-BBCF-4169823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392471"/>
            <a:ext cx="10759883" cy="4245437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5400" b="1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Principles</a:t>
            </a:r>
          </a:p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None/>
            </a:pPr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</a:t>
            </a:r>
            <a: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Milk</a:t>
            </a:r>
          </a:p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None/>
            </a:pPr>
            <a: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-Unskilled</a:t>
            </a:r>
          </a:p>
          <a:p>
            <a:pPr marL="0" indent="0">
              <a:buClr>
                <a:schemeClr val="accent1">
                  <a:lumMod val="40000"/>
                  <a:lumOff val="60000"/>
                </a:schemeClr>
              </a:buClr>
              <a:buNone/>
            </a:pPr>
            <a: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-Babe</a:t>
            </a:r>
            <a:b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-Foundational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8E7ECE-D1D9-4A45-83E3-B3AAC21AF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F2299C5D-8E7A-4F30-B5A0-E61C1AF51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9C652-E9B8-436C-B9A1-D1CF43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9A79E26-13C0-4B2D-9419-F0DE962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6542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86648D-901F-431C-8FFE-6455ADDAC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2" y="0"/>
            <a:ext cx="1218865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8DC0-28BB-4AA0-960B-1C20D349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9970"/>
            <a:ext cx="10058400" cy="1705927"/>
          </a:xfrm>
        </p:spPr>
        <p:txBody>
          <a:bodyPr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</a:t>
            </a:r>
            <a:r>
              <a:rPr lang="en-US" sz="6600" spc="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b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5:12-6:1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6B5D-30F1-4AC1-BBCF-4169823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128" y="2334637"/>
            <a:ext cx="11027079" cy="419262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800" b="1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Starting point for your faith, not the end </a:t>
            </a:r>
            <a:r>
              <a:rPr lang="en-US" sz="48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(5:12)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400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Foundation for growth </a:t>
            </a:r>
            <a:r>
              <a:rPr lang="en-US" sz="44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(6:1)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400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away principles of the world (sin) to grow, </a:t>
            </a:r>
            <a:r>
              <a:rPr lang="en-US" sz="44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6:1; 1 Pet. 2:1-2; James 1:21-25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8E7ECE-D1D9-4A45-83E3-B3AAC21AF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F2299C5D-8E7A-4F30-B5A0-E61C1AF51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9C652-E9B8-436C-B9A1-D1CF43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9A79E26-13C0-4B2D-9419-F0DE962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0919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86648D-901F-431C-8FFE-6455ADDAC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2" y="0"/>
            <a:ext cx="1218865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8DC0-28BB-4AA0-960B-1C20D349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1705927"/>
          </a:xfrm>
        </p:spPr>
        <p:txBody>
          <a:bodyPr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</a:t>
            </a:r>
            <a:r>
              <a:rPr lang="en-US" sz="6600" spc="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br>
              <a:rPr lang="en-US" sz="66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5:12-6:1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6B5D-30F1-4AC1-BBCF-4169823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392471"/>
            <a:ext cx="10759883" cy="40317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800" b="1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us become skilled in using more of God’s word </a:t>
            </a:r>
            <a:r>
              <a:rPr lang="en-US" sz="48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(5:13-14)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400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and using, </a:t>
            </a:r>
            <a:r>
              <a:rPr lang="en-US" sz="44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5:14; 2 Pet. 3:18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</a:pPr>
            <a:r>
              <a:rPr lang="en-US" sz="4400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to your faith, </a:t>
            </a:r>
            <a:r>
              <a:rPr lang="en-US" sz="4400" i="1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1:5-7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8E7ECE-D1D9-4A45-83E3-B3AAC21AF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F2299C5D-8E7A-4F30-B5A0-E61C1AF51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9C652-E9B8-436C-B9A1-D1CF4387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9A79E26-13C0-4B2D-9419-F0DE962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9095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118</TotalTime>
  <Words>363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Rockwell</vt:lpstr>
      <vt:lpstr>Rockwell Condensed</vt:lpstr>
      <vt:lpstr>Rockwell Extra Bold</vt:lpstr>
      <vt:lpstr>Wingdings</vt:lpstr>
      <vt:lpstr>Wood Type</vt:lpstr>
      <vt:lpstr>Basic Principles</vt:lpstr>
      <vt:lpstr>PowerPoint Presentation</vt:lpstr>
      <vt:lpstr>Basic Elements</vt:lpstr>
      <vt:lpstr>Basic Elements of the World</vt:lpstr>
      <vt:lpstr>Basic Elements of the World</vt:lpstr>
      <vt:lpstr>Basic Elements of the World</vt:lpstr>
      <vt:lpstr>Basic Elements of christ Hebrews 5:12-6:1</vt:lpstr>
      <vt:lpstr>Basic Elements of christ Hebrews 5:12-6:1</vt:lpstr>
      <vt:lpstr>Basic Elements of christ Hebrews 5:12-6:1</vt:lpstr>
      <vt:lpstr>Basic Elements of christ Hebrews 5:12-6:1</vt:lpstr>
      <vt:lpstr>Basic Elements of christ Hebrews 5:12-6:1</vt:lpstr>
      <vt:lpstr>Basic Elements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Principles</dc:title>
  <dc:creator>Joe R Price</dc:creator>
  <cp:lastModifiedBy>Joe R</cp:lastModifiedBy>
  <cp:revision>44</cp:revision>
  <dcterms:created xsi:type="dcterms:W3CDTF">2021-06-11T00:33:36Z</dcterms:created>
  <dcterms:modified xsi:type="dcterms:W3CDTF">2021-06-13T15:04:58Z</dcterms:modified>
</cp:coreProperties>
</file>