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12"/>
  </p:notesMasterIdLst>
  <p:sldIdLst>
    <p:sldId id="256" r:id="rId2"/>
    <p:sldId id="257" r:id="rId3"/>
    <p:sldId id="267" r:id="rId4"/>
    <p:sldId id="260" r:id="rId5"/>
    <p:sldId id="261" r:id="rId6"/>
    <p:sldId id="268" r:id="rId7"/>
    <p:sldId id="263" r:id="rId8"/>
    <p:sldId id="269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FF00"/>
    <a:srgbClr val="79CCFF"/>
    <a:srgbClr val="97D7F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97" d="100"/>
          <a:sy n="97" d="100"/>
        </p:scale>
        <p:origin x="108" y="2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5B6D5D7B-884E-46C5-A942-5C343953CD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17EB4590-F0C6-4888-8BB9-A40EE738E5B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CDEA6DE2-325A-4B4F-A7C0-10F2E1F9D5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CA590A62-3CD8-449B-8EAE-219BA98CB1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9574" name="Rectangle 6">
            <a:extLst>
              <a:ext uri="{FF2B5EF4-FFF2-40B4-BE49-F238E27FC236}">
                <a16:creationId xmlns:a16="http://schemas.microsoft.com/office/drawing/2014/main" id="{63D0C91A-BCEC-4785-93C4-19D7DED2F7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9575" name="Rectangle 7">
            <a:extLst>
              <a:ext uri="{FF2B5EF4-FFF2-40B4-BE49-F238E27FC236}">
                <a16:creationId xmlns:a16="http://schemas.microsoft.com/office/drawing/2014/main" id="{878F6976-F6DA-4A86-893D-8BDD5CF44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B90717-AF43-444C-AAA8-D23585D6A1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98DCBC-22C8-49CB-BA77-91EF2110D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F0822-D3A4-486F-AC90-5D9AA4B04C5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11BC61-CE03-42D8-8F82-22310D9261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FBF79EC1-E592-4074-A785-AF8AFD0D2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564590-08B6-4ABD-99CC-BA185C2564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78CC9-D0B0-4FB6-A6DA-BE61B1AB14E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35FA77DD-DD2B-4BBA-ACD8-3E09ACEC5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597C47F4-DA4D-400B-8FE6-B00F82D38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D9D293-DF8A-425B-BBB1-B86FF324AC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EFDD3-DA5C-420E-B7BA-47A19E2976A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E56B4DD1-2ED8-4494-BD09-D22E6E3EE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08D4DE66-6F72-4E69-8C1A-DF8D9FAB0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D9D293-DF8A-425B-BBB1-B86FF324AC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EFDD3-DA5C-420E-B7BA-47A19E2976A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E56B4DD1-2ED8-4494-BD09-D22E6E3EE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08D4DE66-6F72-4E69-8C1A-DF8D9FAB0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33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335D35-0BE5-4AC4-AF79-5AFE2915D6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B3ED2-713F-4537-8CD4-6AC9FB708CF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BD05C4EF-AF5B-4FFA-A30B-398A68E1B2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C6C2FD7-35FD-4E79-B9C3-E833877CC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2C05D4-0C74-4C64-9153-51182CC733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2A4AF-FF80-4EBC-BA33-926582E9B0E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6433DF66-1942-4198-BEEA-6B368FC7A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36F11AE5-E18E-401E-B507-D12BF65C0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2C05D4-0C74-4C64-9153-51182CC733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2A4AF-FF80-4EBC-BA33-926582E9B0E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6433DF66-1942-4198-BEEA-6B368FC7A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36F11AE5-E18E-401E-B507-D12BF65C0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5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BB45C8-144B-403B-987A-A605AB86D5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332CF-F59E-42E8-B2CC-7CA66DF4B95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548C5148-37F5-475D-A35E-E62BB9D794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DB5EE1D2-36E0-4C51-8BB3-BBFE70E98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BB45C8-144B-403B-987A-A605AB86D5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332CF-F59E-42E8-B2CC-7CA66DF4B95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548C5148-37F5-475D-A35E-E62BB9D794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DB5EE1D2-36E0-4C51-8BB3-BBFE70E98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7617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FC2D7C-F03A-4F27-BDEE-041A36A74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67DA3-B669-48B1-B2F4-D44A874F1EA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0735FCBF-3EB1-461B-9338-FC55482ABA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6D5609B4-2800-4EFB-9778-149B592F2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0A1F8B-ADE1-4EF3-8998-3525BDE9FB8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88588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8F97-7E69-4554-903F-DA32531502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142340"/>
      </p:ext>
    </p:extLst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8F97-7E69-4554-903F-DA325315022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058299"/>
      </p:ext>
    </p:extLst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8F97-7E69-4554-903F-DA325315022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203459"/>
      </p:ext>
    </p:extLst>
  </p:cSld>
  <p:clrMapOvr>
    <a:masterClrMapping/>
  </p:clrMapOvr>
  <p:transition spd="slow">
    <p:push dir="u"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8F97-7E69-4554-903F-DA32531502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925700"/>
      </p:ext>
    </p:extLst>
  </p:cSld>
  <p:clrMapOvr>
    <a:masterClrMapping/>
  </p:clrMapOvr>
  <p:transition spd="slow">
    <p:push dir="u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8F97-7E69-4554-903F-DA325315022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842750"/>
      </p:ext>
    </p:extLst>
  </p:cSld>
  <p:clrMapOvr>
    <a:masterClrMapping/>
  </p:clrMapOvr>
  <p:transition spd="slow">
    <p:push dir="u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8F97-7E69-4554-903F-DA325315022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401107"/>
      </p:ext>
    </p:extLst>
  </p:cSld>
  <p:clrMapOvr>
    <a:masterClrMapping/>
  </p:clrMapOvr>
  <p:transition spd="slow">
    <p:push dir="u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6769-E2C8-42AB-9105-B1B784399A0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97616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D7A8-9E71-4DE8-8870-442D2B0ECD7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71604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F122-C205-4B0B-87DC-DE1E11DD251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62892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5BD1-C3E6-4A45-85E8-B0A6AAC23CC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0559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B23E-BCE6-49A4-A6D5-E2EF583A58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58527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81A5-3351-497E-9E48-F96E9CE3874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00522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680B-05F2-4397-A5E2-9B97BDF1409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880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E0D5-5149-4BBD-AE50-A0FAF151AE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976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5B34-107F-4F7E-A015-E1F9FA9E415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17372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378B-C6DF-4D30-AB8C-E8EFB14949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20324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588F97-7E69-4554-903F-DA32531502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6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ransition spd="slow">
    <p:push dir="u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DB853F1C-09A4-496C-9942-1F620BD6BC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3934" y="2209800"/>
            <a:ext cx="6824134" cy="1143000"/>
          </a:xfrm>
        </p:spPr>
        <p:txBody>
          <a:bodyPr/>
          <a:lstStyle/>
          <a:p>
            <a:r>
              <a:rPr lang="en-US" altLang="en-US" sz="6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Be Deceived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B2EE4045-64B4-4D62-8598-418A1B2A3B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92398" y="3581400"/>
            <a:ext cx="6815669" cy="1752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5000" b="1" i="1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Scripture Reading: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5000" b="1" i="1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Timothy 3:10-17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A66747E-306C-4632-812D-CFB95202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820A63-F944-4526-857E-2B07A2BF59DB}"/>
              </a:ext>
            </a:extLst>
          </p:cNvPr>
          <p:cNvSpPr txBox="1"/>
          <p:nvPr/>
        </p:nvSpPr>
        <p:spPr>
          <a:xfrm>
            <a:off x="10439400" y="60640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Part 1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8C6AAF32-808D-4527-A455-ADB61795F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1066800"/>
            <a:ext cx="9372598" cy="12954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6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Be Deceived!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75E0514-7DD0-4AC6-8AC7-0EBD2DB8B6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2" y="2667000"/>
            <a:ext cx="9829798" cy="37338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“Take heed, that no one deceives you” 	</a:t>
            </a:r>
            <a:r>
              <a:rPr lang="en-US" altLang="en-US" sz="4400" i="1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(Matt. 24:4)</a:t>
            </a:r>
          </a:p>
          <a:p>
            <a:r>
              <a:rPr lang="en-US" altLang="en-US" sz="4400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“Therefore let him who thinks he stands 	take heed lest he fall” </a:t>
            </a:r>
            <a:r>
              <a:rPr lang="en-US" altLang="en-US" sz="4400" i="1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(1 Cor. 10:12)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1AD0CB5-8B9B-43B6-8165-B1E751AF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578600"/>
            <a:ext cx="542697" cy="279400"/>
          </a:xfrm>
        </p:spPr>
        <p:txBody>
          <a:bodyPr/>
          <a:lstStyle/>
          <a:p>
            <a:fld id="{C0B32D80-A86C-4A11-AC07-491E89A0B21A}" type="slidenum">
              <a:rPr lang="en-US" altLang="en-US" sz="120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10</a:t>
            </a:fld>
            <a:endParaRPr lang="en-US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8415A47-1034-4D83-AD2A-91A489195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C118192C-CCB3-41D9-B861-9A65479EA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Deceive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91772CF2-65D7-46AA-A859-287EC6148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0933" y="469900"/>
            <a:ext cx="6576403" cy="5918200"/>
          </a:xfrm>
        </p:spPr>
        <p:txBody>
          <a:bodyPr anchor="ctr">
            <a:noAutofit/>
          </a:bodyPr>
          <a:lstStyle/>
          <a:p>
            <a:r>
              <a:rPr lang="en-US" alt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“to cause to accept as true or valid what is false or invalid”... “synonyms beguile, mislead, delude” (</a:t>
            </a:r>
            <a:r>
              <a:rPr lang="en-US" altLang="en-US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Merriam-Webster</a:t>
            </a:r>
            <a:r>
              <a:rPr lang="en-US" alt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implies imposing a false idea or belief that causes ignorance, bewilderment, or helplessness &lt;</a:t>
            </a:r>
            <a:r>
              <a:rPr lang="en-US" altLang="en-US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tried to deceive me about the cost</a:t>
            </a:r>
            <a:r>
              <a:rPr lang="en-US" alt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E9DD9DD-D33D-445D-90F9-D799A3C8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7049" y="6516709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9853678-D2BE-4224-83FA-279704EEB9BA}" type="slidenum">
              <a:rPr lang="en-US" altLang="en-US" sz="120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spcAft>
                  <a:spcPts val="600"/>
                </a:spcAft>
              </a:pPr>
              <a:t>2</a:t>
            </a:fld>
            <a:endParaRPr lang="en-US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2CD9979-6B22-4615-B705-0DE18EF30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C118192C-CCB3-41D9-B861-9A65479EA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Deceive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91772CF2-65D7-46AA-A859-287EC6148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0933" y="469900"/>
            <a:ext cx="6576403" cy="5918200"/>
          </a:xfrm>
        </p:spPr>
        <p:txBody>
          <a:bodyPr anchor="ctr">
            <a:noAutofit/>
          </a:bodyPr>
          <a:lstStyle/>
          <a:p>
            <a:r>
              <a:rPr lang="en-US" altLang="en-US" sz="4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Beguile</a:t>
            </a:r>
            <a:r>
              <a:rPr lang="en-US" alt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(be underhanded)</a:t>
            </a:r>
          </a:p>
          <a:p>
            <a:r>
              <a:rPr lang="en-US" altLang="en-US" sz="4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Mislead</a:t>
            </a:r>
            <a:r>
              <a:rPr lang="en-US" alt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(may or may not be intentional)</a:t>
            </a:r>
          </a:p>
          <a:p>
            <a:r>
              <a:rPr lang="en-US" altLang="en-US" sz="4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Delude</a:t>
            </a:r>
            <a:r>
              <a:rPr lang="en-US" alt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(thorough obscuring of the truth)</a:t>
            </a:r>
          </a:p>
          <a:p>
            <a:r>
              <a:rPr lang="en-US" alt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Contrast and choice set before us, </a:t>
            </a:r>
            <a:r>
              <a:rPr lang="en-US" altLang="en-US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2 Timothy 3:10-17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E9DD9DD-D33D-445D-90F9-D799A3C8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7049" y="6516709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9853678-D2BE-4224-83FA-279704EEB9BA}" type="slidenum">
              <a:rPr lang="en-US" altLang="en-US" sz="120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spcAft>
                  <a:spcPts val="600"/>
                </a:spcAft>
              </a:pPr>
              <a:t>3</a:t>
            </a:fld>
            <a:endParaRPr lang="en-US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2CD9979-6B22-4615-B705-0DE18EF30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361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B92DFEFC-388E-472E-BAF0-8FA4BA4D0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685800"/>
            <a:ext cx="9601196" cy="1676400"/>
          </a:xfrm>
        </p:spPr>
        <p:txBody>
          <a:bodyPr>
            <a:normAutofit/>
          </a:bodyPr>
          <a:lstStyle/>
          <a:p>
            <a:pPr algn="l"/>
            <a:r>
              <a:rPr lang="en-US" altLang="en-US" sz="6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Deceived by Sin</a:t>
            </a:r>
            <a:b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Heb. 3:13; Rom. 7:11; James 1:12-16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C146B55E-5AE2-41CB-8019-D26B8926ED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2556932"/>
            <a:ext cx="9829799" cy="361526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sin satisfies, </a:t>
            </a:r>
            <a:r>
              <a:rPr lang="en-US" altLang="en-US" sz="4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Titus 3:3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 gives permanent pleasure, </a:t>
            </a:r>
            <a:r>
              <a:rPr lang="en-US" altLang="en-US" sz="4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Hebrews 11:25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eternal consequences,  </a:t>
            </a:r>
            <a:r>
              <a:rPr lang="en-US" altLang="en-US" sz="4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Cor. 6:9-10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sin is not seen and punished by God, </a:t>
            </a:r>
            <a:r>
              <a:rPr lang="en-US" altLang="en-US" sz="4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Galatians 6:7-8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95C0EDB-0653-4CED-9052-E0FABC57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477000"/>
            <a:ext cx="542697" cy="279400"/>
          </a:xfrm>
        </p:spPr>
        <p:txBody>
          <a:bodyPr/>
          <a:lstStyle/>
          <a:p>
            <a:fld id="{DEFA446E-D585-4CEF-B883-18164544931D}" type="slidenum">
              <a:rPr lang="en-US" altLang="en-US" sz="120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4</a:t>
            </a:fld>
            <a:endParaRPr lang="en-US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AB3EF4-D106-475B-9A78-D8CBE9E7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CA66B0A5-FFCC-4B8D-81B7-0595A44BD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762000"/>
            <a:ext cx="9982198" cy="16764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53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Deceived by Error of False Teachers </a:t>
            </a:r>
            <a:r>
              <a:rPr lang="en-US" altLang="en-US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Matthew 24:3-5, 11, 24-25; 1 John 2:26</a:t>
            </a:r>
            <a:endParaRPr lang="en-US" altLang="en-US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F97D8A2A-E436-49B9-89C6-5BBB84017E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2" y="2819400"/>
            <a:ext cx="9982198" cy="31242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That their teachings conform to the faith, </a:t>
            </a:r>
            <a:br>
              <a:rPr lang="en-US" altLang="en-US" sz="4000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</a:br>
            <a:r>
              <a:rPr lang="en-US" altLang="en-US" sz="4000" i="1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1 Timothy 4:1 (Jude 3-4)</a:t>
            </a:r>
          </a:p>
          <a:p>
            <a:r>
              <a:rPr lang="en-US" altLang="en-US" sz="4000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That their teachings come from Christ, </a:t>
            </a:r>
            <a:br>
              <a:rPr lang="en-US" altLang="en-US" sz="4000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</a:br>
            <a:r>
              <a:rPr lang="en-US" altLang="en-US" sz="4000" i="1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2 Thessalonians 2:1-3 (2 Peter 3:1-3)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1A7526D-64DB-4403-9971-29D398D3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477000"/>
            <a:ext cx="542697" cy="279400"/>
          </a:xfrm>
        </p:spPr>
        <p:txBody>
          <a:bodyPr/>
          <a:lstStyle/>
          <a:p>
            <a:fld id="{C48CE2AA-C7C1-4E3A-8303-559F0B7BCD18}" type="slidenum"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2E119A8-03AA-4071-988A-7CB6675E2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CA66B0A5-FFCC-4B8D-81B7-0595A44BD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762000"/>
            <a:ext cx="10058398" cy="16764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53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Deceived by Error of False Teachers </a:t>
            </a:r>
            <a:r>
              <a:rPr lang="en-US" altLang="en-US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Matthew 24:3-5, 11, 24-25; 1 John 2:26</a:t>
            </a:r>
            <a:endParaRPr lang="en-US" altLang="en-US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F97D8A2A-E436-49B9-89C6-5BBB84017E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2" y="2819400"/>
            <a:ext cx="9982198" cy="29718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That nobody can be sure about all truth, </a:t>
            </a:r>
            <a:br>
              <a:rPr lang="en-US" altLang="en-US" sz="4000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</a:br>
            <a:r>
              <a:rPr lang="en-US" altLang="en-US" sz="4000" i="1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1 John 3:7 (John 16:13; 8:32)</a:t>
            </a:r>
          </a:p>
          <a:p>
            <a:r>
              <a:rPr lang="en-US" altLang="en-US" sz="4000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That they (the false teachers) are servants of Christ, </a:t>
            </a:r>
            <a:r>
              <a:rPr lang="en-US" altLang="en-US" sz="4000" i="1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2 John 7-11; 2 Cor. 11:3-4, 13-15</a:t>
            </a:r>
          </a:p>
          <a:p>
            <a:endParaRPr lang="en-US" altLang="en-US" sz="4000" i="1" dirty="0">
              <a:solidFill>
                <a:schemeClr val="tx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1A7526D-64DB-4403-9971-29D398D3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477000"/>
            <a:ext cx="542697" cy="279400"/>
          </a:xfrm>
        </p:spPr>
        <p:txBody>
          <a:bodyPr/>
          <a:lstStyle/>
          <a:p>
            <a:fld id="{C48CE2AA-C7C1-4E3A-8303-559F0B7BCD18}" type="slidenum"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2E119A8-03AA-4071-988A-7CB6675E2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147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BADA00E0-E7F0-49C9-86A8-E522F0E66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762000"/>
            <a:ext cx="9220200" cy="16002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5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Deceived by Human Wisdom</a:t>
            </a:r>
            <a:br>
              <a:rPr lang="en-US" altLang="en-US" sz="4800" dirty="0">
                <a:solidFill>
                  <a:srgbClr val="7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Colossians 2:8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9044169A-DEF8-4FCF-8F01-AFE65EA6A2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7800" y="2514600"/>
            <a:ext cx="9525000" cy="35052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altLang="en-US" sz="4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Persuasive words, </a:t>
            </a:r>
            <a:r>
              <a:rPr lang="en-US" altLang="en-US" sz="42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Colossians 2:4 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Yet not from God, </a:t>
            </a:r>
            <a:r>
              <a:rPr lang="en-US" altLang="en-US" sz="4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Col. 2:2-3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altLang="en-US" sz="4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Empty words, </a:t>
            </a:r>
            <a:r>
              <a:rPr lang="en-US" altLang="en-US" sz="42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Ephesians 5:6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Vain, void, and fruitless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altLang="en-US" sz="4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Smooth words, </a:t>
            </a:r>
            <a:r>
              <a:rPr lang="en-US" altLang="en-US" sz="42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Romans 16:17-18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F38C665-66AA-4010-B20B-6CD97A46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578600"/>
            <a:ext cx="542697" cy="279400"/>
          </a:xfrm>
        </p:spPr>
        <p:txBody>
          <a:bodyPr/>
          <a:lstStyle/>
          <a:p>
            <a:fld id="{E0177FFA-0746-4554-92BE-324595C2C226}" type="slidenum">
              <a:rPr lang="en-US" altLang="en-US" sz="120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7</a:t>
            </a:fld>
            <a:endParaRPr lang="en-US" altLang="en-US" sz="1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473370D-072F-4AEA-A5F3-1B31C9560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BADA00E0-E7F0-49C9-86A8-E522F0E66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762000"/>
            <a:ext cx="9525000" cy="16002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6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Deceived by Religious Fervor</a:t>
            </a:r>
            <a:endParaRPr lang="en-US" altLang="en-US" sz="6000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F38C665-66AA-4010-B20B-6CD97A46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578600"/>
            <a:ext cx="542697" cy="279400"/>
          </a:xfrm>
        </p:spPr>
        <p:txBody>
          <a:bodyPr/>
          <a:lstStyle/>
          <a:p>
            <a:fld id="{E0177FFA-0746-4554-92BE-324595C2C226}" type="slidenum">
              <a:rPr lang="en-US" altLang="en-US" sz="120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8</a:t>
            </a:fld>
            <a:endParaRPr lang="en-US" altLang="en-US" sz="1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473370D-072F-4AEA-A5F3-1B31C9560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96A4CAC-ED5A-46CF-8B34-46C60AD74A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743200"/>
            <a:ext cx="10287000" cy="3124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altLang="en-US" sz="4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Without God’s approval, </a:t>
            </a:r>
            <a:r>
              <a:rPr lang="en-US" altLang="en-US" sz="44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Colossians 2:18-19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Testimonials, visions, experiences, emotionalism, eloquence</a:t>
            </a:r>
            <a:endParaRPr lang="en-US" altLang="en-US" sz="40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authority from Christ,</a:t>
            </a:r>
            <a:r>
              <a:rPr lang="en-US" altLang="en-US" sz="40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Colossians 3:17</a:t>
            </a:r>
            <a:endParaRPr lang="en-US" altLang="en-US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89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2B9E2F53-1B76-4851-BE8D-850B3A46E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1768" y="762000"/>
            <a:ext cx="9296400" cy="1632154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en-US" sz="5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Deceived by Evil Associations</a:t>
            </a:r>
            <a:br>
              <a:rPr lang="en-US" altLang="en-US" sz="4800" dirty="0">
                <a:solidFill>
                  <a:srgbClr val="7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 Corinthians 15:33 (Prov. 12:26)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1BF70C1D-C7E5-453F-BC0A-9FEFA6C26F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743200"/>
            <a:ext cx="9906000" cy="2743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altLang="en-US" sz="4400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Where we live (cf. Lot, </a:t>
            </a:r>
            <a:r>
              <a:rPr lang="en-US" altLang="en-US" sz="4400" i="1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2 Peter 2:7-8</a:t>
            </a:r>
            <a:r>
              <a:rPr lang="en-US" altLang="en-US" sz="4400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altLang="en-US" sz="4400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Where we work, </a:t>
            </a:r>
            <a:r>
              <a:rPr lang="en-US" altLang="en-US" sz="4400" i="1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Titus 2:9-10; Col. 3:22-23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altLang="en-US" sz="4400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Where we play, </a:t>
            </a:r>
            <a:r>
              <a:rPr lang="en-US" altLang="en-US" sz="4400" i="1" dirty="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1 Peter 4:2-4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73D8913-D700-4287-83C2-E5B24C4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578600"/>
            <a:ext cx="542697" cy="279400"/>
          </a:xfrm>
        </p:spPr>
        <p:txBody>
          <a:bodyPr/>
          <a:lstStyle/>
          <a:p>
            <a:fld id="{6CB4387B-CEC3-41D8-81B0-8C8965BC723D}" type="slidenum">
              <a:rPr lang="en-US" altLang="en-US" sz="120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9</a:t>
            </a:fld>
            <a:endParaRPr lang="en-US" altLang="en-US" sz="1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BAC9063-3F50-40CA-901B-F429D0B60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413</Words>
  <Application>Microsoft Office PowerPoint</Application>
  <PresentationFormat>Widescreen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Organic</vt:lpstr>
      <vt:lpstr>Do Not Be Deceived</vt:lpstr>
      <vt:lpstr>Deceive</vt:lpstr>
      <vt:lpstr>Deceive</vt:lpstr>
      <vt:lpstr>Deceived by Sin Heb. 3:13; Rom. 7:11; James 1:12-16</vt:lpstr>
      <vt:lpstr>Deceived by Error of False Teachers Matthew 24:3-5, 11, 24-25; 1 John 2:26</vt:lpstr>
      <vt:lpstr>Deceived by Error of False Teachers Matthew 24:3-5, 11, 24-25; 1 John 2:26</vt:lpstr>
      <vt:lpstr>Deceived by Human Wisdom Colossians 2:8</vt:lpstr>
      <vt:lpstr>Deceived by Religious Fervor</vt:lpstr>
      <vt:lpstr>Deceived by Evil Associations 1 Corinthians 15:33 (Prov. 12:26)</vt:lpstr>
      <vt:lpstr>Do Not Be Deceived!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Not Be Deceived</dc:title>
  <dc:creator>Joe R Price</dc:creator>
  <cp:lastModifiedBy>Joe R</cp:lastModifiedBy>
  <cp:revision>51</cp:revision>
  <cp:lastPrinted>1601-01-01T00:00:00Z</cp:lastPrinted>
  <dcterms:created xsi:type="dcterms:W3CDTF">2007-10-12T20:57:22Z</dcterms:created>
  <dcterms:modified xsi:type="dcterms:W3CDTF">2021-06-06T14:41:34Z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