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8" r:id="rId6"/>
    <p:sldId id="263" r:id="rId7"/>
    <p:sldId id="267" r:id="rId8"/>
    <p:sldId id="269" r:id="rId9"/>
    <p:sldId id="265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800080"/>
    <a:srgbClr val="00FF00"/>
    <a:srgbClr val="FF6600"/>
    <a:srgbClr val="FFFF00"/>
    <a:srgbClr val="FF99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4" y="2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417018D-2B68-44F2-BFB2-AC825F6E13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52D29C45-AD9A-448D-B9F1-BDC6C88D11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00F4019E-6948-4C7F-B1C2-DE0F570168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696DE77A-ABE5-4BBF-B0C7-85766E72EF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id="{597BAE4A-A4D9-4834-8073-0F11849B1D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3AAF85A5-C735-448C-92E5-5B024EC8F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4BE825-D5FB-4638-B6B9-505D2EB375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80AE65-BD5B-4A0B-A6AA-4008FDBEF0B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64643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6908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9361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2583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323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489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1674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22491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60209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2A31-41BD-44F7-AA23-D184717E0B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410388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8939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E695-553F-4F8A-A4F9-FC83464725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121656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2601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7776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F9A1-4AA9-4555-A6F5-7DB3945729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546335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A811-E264-4CB6-8BAD-F84221D8F9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85992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5565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2909-B624-493D-B7F5-2D60D865A2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653541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EBAF7E-0119-4B76-ABAD-4DF277515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0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ransition spd="med">
    <p:circl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76EE2578-4542-45E5-8FB0-0622EA10E2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676361" y="668281"/>
            <a:ext cx="9970175" cy="2766528"/>
          </a:xfrm>
        </p:spPr>
        <p:txBody>
          <a:bodyPr/>
          <a:lstStyle/>
          <a:p>
            <a: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 SemiBold" panose="020B0702040400020003" pitchFamily="34" charset="0"/>
              </a:rPr>
              <a:t>Doctrine of Baptisms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8BDD09B-259F-440D-A426-55387265D3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992679" y="3504958"/>
            <a:ext cx="9755187" cy="917856"/>
          </a:xfrm>
          <a:effectLst/>
        </p:spPr>
        <p:txBody>
          <a:bodyPr/>
          <a:lstStyle/>
          <a:p>
            <a:r>
              <a:rPr lang="en-US" altLang="en-US" sz="4400" b="1" i="1" cap="none" dirty="0">
                <a:solidFill>
                  <a:schemeClr val="tx1"/>
                </a:solidFill>
                <a:latin typeface="Quire Sans Light" panose="020B0302040400020003" pitchFamily="34" charset="0"/>
                <a:cs typeface="Segoe UI Semilight" panose="020B0402040204020203" pitchFamily="34" charset="0"/>
              </a:rPr>
              <a:t>Scripture Reading: Matthew 28:16-20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79F8F2-2D3B-4A28-877C-C868E472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632460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050E2A-F550-485E-9C1C-0275EDF87D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B394ACE0-FD64-4B03-922F-7BE91CCA03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8701" y="2757363"/>
            <a:ext cx="6730935" cy="3262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en-US" sz="4400" b="1" dirty="0">
                <a:latin typeface="Quire Sans" panose="020B0502040400020003" pitchFamily="34" charset="0"/>
              </a:rPr>
              <a:t>Results</a:t>
            </a:r>
            <a:r>
              <a:rPr lang="en-US" altLang="en-US" sz="4400" dirty="0">
                <a:latin typeface="Quire Sans" panose="020B0502040400020003" pitchFamily="34" charset="0"/>
              </a:rPr>
              <a:t>,</a:t>
            </a:r>
            <a:r>
              <a:rPr lang="en-US" altLang="en-US" sz="4400" b="1" dirty="0">
                <a:latin typeface="Quire Sans" panose="020B0502040400020003" pitchFamily="34" charset="0"/>
              </a:rPr>
              <a:t> </a:t>
            </a:r>
            <a:r>
              <a:rPr lang="en-US" altLang="en-US" sz="4400" i="1" cap="none" dirty="0">
                <a:latin typeface="Quire Sans" panose="020B0502040400020003" pitchFamily="34" charset="0"/>
              </a:rPr>
              <a:t>Acts 2:38; Rom. 6:3-4; 1 Pet. 3:21; 1 Cor. 12:13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altLang="en-US" sz="4000" b="1" dirty="0">
                <a:latin typeface="Quire Sans" panose="020B0502040400020003" pitchFamily="34" charset="0"/>
              </a:rPr>
              <a:t>-</a:t>
            </a:r>
            <a:r>
              <a:rPr lang="en-US" altLang="en-US" sz="4000" cap="none" dirty="0">
                <a:latin typeface="Quire Sans" panose="020B0502040400020003" pitchFamily="34" charset="0"/>
              </a:rPr>
              <a:t>Remission, relationship, salvation, added to church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AE008FE-3947-4CF4-926B-871B481E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1" y="6402605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20D3B2-19B3-4D52-B4BE-E2BEC4F4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67" y="2959701"/>
            <a:ext cx="4051112" cy="2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56B44BB-609B-479F-BD72-B75CB7570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14511"/>
            <a:ext cx="8686800" cy="1524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cap="none" dirty="0">
                <a:solidFill>
                  <a:schemeClr val="tx1"/>
                </a:solidFill>
                <a:latin typeface="Quire Sans SemiBold" panose="020B0702040400020003" pitchFamily="34" charset="0"/>
              </a:rPr>
              <a:t>Great Commission Baptism </a:t>
            </a:r>
            <a:r>
              <a:rPr lang="en-US" altLang="en-US" sz="4400" i="1" cap="none" dirty="0">
                <a:solidFill>
                  <a:schemeClr val="tx1"/>
                </a:solidFill>
                <a:latin typeface="Quire Sans SemiBold" panose="020B0702040400020003" pitchFamily="34" charset="0"/>
              </a:rPr>
              <a:t>Ephesians 4:5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445271C-2C3D-449B-AD54-E8456A10E992}"/>
              </a:ext>
            </a:extLst>
          </p:cNvPr>
          <p:cNvSpPr txBox="1">
            <a:spLocks/>
          </p:cNvSpPr>
          <p:nvPr/>
        </p:nvSpPr>
        <p:spPr>
          <a:xfrm>
            <a:off x="11588131" y="6414699"/>
            <a:ext cx="346486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tx1"/>
                </a:solidFill>
                <a:latin typeface="Quire Sans" panose="020B0502040400020003" pitchFamily="34" charset="0"/>
              </a:rPr>
              <a:pPr/>
              <a:t>10</a:t>
            </a:fld>
            <a:endParaRPr lang="en-US" altLang="en-US" sz="1400" dirty="0">
              <a:solidFill>
                <a:schemeClr val="tx1"/>
              </a:solidFill>
              <a:latin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543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5">
            <a:extLst>
              <a:ext uri="{FF2B5EF4-FFF2-40B4-BE49-F238E27FC236}">
                <a16:creationId xmlns:a16="http://schemas.microsoft.com/office/drawing/2014/main" id="{7E7E31B2-CD72-4741-B616-6E3958DD63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996661" y="3504853"/>
            <a:ext cx="9755187" cy="1070047"/>
          </a:xfrm>
        </p:spPr>
        <p:txBody>
          <a:bodyPr/>
          <a:lstStyle/>
          <a:p>
            <a:r>
              <a:rPr lang="en-US" altLang="en-US" sz="4800" i="1" cap="none" dirty="0">
                <a:solidFill>
                  <a:schemeClr val="tx1"/>
                </a:solidFill>
                <a:latin typeface="Quire Sans" panose="020B0502040400020003" pitchFamily="34" charset="0"/>
              </a:rPr>
              <a:t>Ephesians 4:5; Acts 22:16; Hebrews 5:9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0E283F0-1758-403C-BC71-AA7256B3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632460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418862-EB61-4D97-B8E2-377F8C66E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Quire Sans SemiBold" panose="020B0702040400020003" pitchFamily="34" charset="0"/>
              </a:rPr>
              <a:t>“One Baptism”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0C631D-7A5B-4FC3-8984-AC07EEE62E29}"/>
              </a:ext>
            </a:extLst>
          </p:cNvPr>
          <p:cNvSpPr txBox="1">
            <a:spLocks/>
          </p:cNvSpPr>
          <p:nvPr/>
        </p:nvSpPr>
        <p:spPr>
          <a:xfrm>
            <a:off x="180734" y="6262216"/>
            <a:ext cx="346486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tx1"/>
                </a:solidFill>
                <a:latin typeface="Quire Sans" panose="020B0502040400020003" pitchFamily="34" charset="0"/>
              </a:rPr>
              <a:pPr/>
              <a:t>11</a:t>
            </a:fld>
            <a:endParaRPr lang="en-US" altLang="en-US" sz="1400" dirty="0">
              <a:solidFill>
                <a:schemeClr val="tx1"/>
              </a:solidFill>
              <a:latin typeface="Quire Sans" panose="020B0502040400020003" pitchFamily="34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BB6538-CDE3-40D7-ACBC-84016520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D822-7350-42EE-AAE4-CB5D6B554377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125959" name="Picture 7">
            <a:extLst>
              <a:ext uri="{FF2B5EF4-FFF2-40B4-BE49-F238E27FC236}">
                <a16:creationId xmlns:a16="http://schemas.microsoft.com/office/drawing/2014/main" id="{2700C67C-19A3-435D-AA5D-F4460B33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60" name="Text Box 8">
            <a:extLst>
              <a:ext uri="{FF2B5EF4-FFF2-40B4-BE49-F238E27FC236}">
                <a16:creationId xmlns:a16="http://schemas.microsoft.com/office/drawing/2014/main" id="{5E816F4D-6C42-450B-A987-156D2415C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08" y="405649"/>
            <a:ext cx="10402784" cy="150810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 SemiBold" panose="020B0702040400020003" pitchFamily="34" charset="0"/>
              </a:rPr>
              <a:t>Israel into Moses in the Cloud and Sea</a:t>
            </a:r>
            <a:br>
              <a:rPr lang="en-US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 SemiBold" panose="020B0702040400020003" pitchFamily="34" charset="0"/>
              </a:rPr>
            </a:br>
            <a:r>
              <a:rPr lang="en-US" alt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 SemiBold" panose="020B0702040400020003" pitchFamily="34" charset="0"/>
              </a:rPr>
              <a:t>1 Cor. 10:1-2; Psa. 105:39; Exod. 14:19-22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39AB8548-0CB1-4B65-97BF-F4407AB3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59069"/>
            <a:ext cx="5486400" cy="268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 dirty="0">
                <a:latin typeface="Quire Sans" panose="020B0502040400020003" pitchFamily="34" charset="0"/>
                <a:cs typeface="Segoe UI Semilight" panose="020B0402040204020203" pitchFamily="34" charset="0"/>
              </a:rPr>
              <a:t>Relationship formed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 dirty="0">
                <a:latin typeface="Quire Sans" panose="020B0502040400020003" pitchFamily="34" charset="0"/>
                <a:cs typeface="Segoe UI Semilight" panose="020B0402040204020203" pitchFamily="34" charset="0"/>
              </a:rPr>
              <a:t>Follow His authority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 dirty="0">
                <a:latin typeface="Quire Sans" panose="020B0502040400020003" pitchFamily="34" charset="0"/>
                <a:cs typeface="Segoe UI Semilight" panose="020B0402040204020203" pitchFamily="34" charset="0"/>
              </a:rPr>
              <a:t>Separation from 	bondage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5446E76-9A73-47FA-8B40-3DDE011B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F8286A-F53D-440D-B260-E19AAA1F0C7D}"/>
              </a:ext>
            </a:extLst>
          </p:cNvPr>
          <p:cNvSpPr txBox="1">
            <a:spLocks/>
          </p:cNvSpPr>
          <p:nvPr/>
        </p:nvSpPr>
        <p:spPr>
          <a:xfrm>
            <a:off x="11640564" y="6361876"/>
            <a:ext cx="488707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 panose="020B0502040400020003" pitchFamily="34" charset="0"/>
              </a:rPr>
              <a:pPr/>
              <a:t>2</a:t>
            </a:fld>
            <a:endParaRPr lang="en-US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re Sans" panose="020B0502040400020003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4F3F4570-2805-4F3C-BA61-1FD2FA078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486"/>
            <a:ext cx="9829800" cy="1744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6000" b="1" cap="none" dirty="0">
                <a:solidFill>
                  <a:schemeClr val="tx1"/>
                </a:solidFill>
                <a:latin typeface="Quire Sans SemiBold" panose="020B0702040400020003" pitchFamily="34" charset="0"/>
              </a:rPr>
              <a:t>Great Commission Baptism</a:t>
            </a:r>
            <a:br>
              <a:rPr lang="en-US" altLang="en-US" b="1" cap="none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en-US" sz="4000" i="1" cap="none" dirty="0">
                <a:solidFill>
                  <a:schemeClr val="tx1"/>
                </a:solidFill>
                <a:latin typeface="Quire Sans" panose="020B0502040400020003" pitchFamily="34" charset="0"/>
              </a:rPr>
              <a:t>Matt. 28:19; Gal. 3:26-27; Rom. 6:3-4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13295909-A2B4-4255-A44B-304E56E166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57088"/>
            <a:ext cx="10706100" cy="32427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latin typeface="Quire Sans" panose="020B0502040400020003" pitchFamily="34" charset="0"/>
              </a:rPr>
              <a:t>Relationship formed with Christ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latin typeface="Quire Sans" panose="020B0502040400020003" pitchFamily="34" charset="0"/>
              </a:rPr>
              <a:t>Based on Christ’s authority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latin typeface="Quire Sans" panose="020B0502040400020003" pitchFamily="34" charset="0"/>
              </a:rPr>
              <a:t>Separation from bondage of sin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cap="none" dirty="0">
                <a:latin typeface="Quire Sans" panose="020B0502040400020003" pitchFamily="34" charset="0"/>
              </a:rPr>
              <a:t>Learn from Israel, </a:t>
            </a:r>
            <a:r>
              <a:rPr lang="en-US" altLang="en-US" sz="4000" i="1" cap="none" dirty="0">
                <a:latin typeface="Quire Sans" panose="020B0502040400020003" pitchFamily="34" charset="0"/>
              </a:rPr>
              <a:t>1 Corinthians 10:5, 6, 11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840AD8-28A9-49F6-8DBF-DD9DBA00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593" y="5867400"/>
            <a:ext cx="488707" cy="388404"/>
          </a:xfrm>
        </p:spPr>
        <p:txBody>
          <a:bodyPr/>
          <a:lstStyle/>
          <a:p>
            <a:fld id="{B4CE30FC-D3B0-4A53-BE7C-B2244409C47D}" type="slidenum">
              <a:rPr lang="en-US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 panose="020B0502040400020003" pitchFamily="34" charset="0"/>
              </a:rPr>
              <a:pPr/>
              <a:t>3</a:t>
            </a:fld>
            <a:endParaRPr lang="en-US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re Sans" panose="020B05020404000200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384AD6C-EE60-432B-A993-E2F364B8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9655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536FC8-FB88-4EB5-ABC6-6641F684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0785-BD35-4E04-B07F-5FA0BBC75318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140295" name="Picture 7">
            <a:extLst>
              <a:ext uri="{FF2B5EF4-FFF2-40B4-BE49-F238E27FC236}">
                <a16:creationId xmlns:a16="http://schemas.microsoft.com/office/drawing/2014/main" id="{213FA072-67D3-473F-A439-4554E4C4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6" name="Text Box 8">
            <a:extLst>
              <a:ext uri="{FF2B5EF4-FFF2-40B4-BE49-F238E27FC236}">
                <a16:creationId xmlns:a16="http://schemas.microsoft.com/office/drawing/2014/main" id="{C349D30A-AB25-401F-B0B6-138278BF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23" y="381000"/>
            <a:ext cx="5858297" cy="1600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latin typeface="Quire Sans SemiBold" panose="020B0702040400020003" pitchFamily="34" charset="0"/>
              </a:rPr>
              <a:t>Baptism of John </a:t>
            </a:r>
            <a:br>
              <a:rPr lang="en-US" altLang="en-US" sz="4400" b="1" dirty="0">
                <a:latin typeface="Quire Sans SemiBold" panose="020B0702040400020003" pitchFamily="34" charset="0"/>
              </a:rPr>
            </a:br>
            <a:r>
              <a:rPr lang="en-US" altLang="en-US" sz="4400" b="1" i="1" dirty="0">
                <a:latin typeface="Quire Sans SemiBold" panose="020B0702040400020003" pitchFamily="34" charset="0"/>
              </a:rPr>
              <a:t>Mark 1:4-8</a:t>
            </a:r>
          </a:p>
        </p:txBody>
      </p:sp>
      <p:sp>
        <p:nvSpPr>
          <p:cNvPr id="140297" name="Text Box 9">
            <a:extLst>
              <a:ext uri="{FF2B5EF4-FFF2-40B4-BE49-F238E27FC236}">
                <a16:creationId xmlns:a16="http://schemas.microsoft.com/office/drawing/2014/main" id="{AD31EB35-1554-4652-993B-BD094D73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34913"/>
            <a:ext cx="8815095" cy="31085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25000"/>
              <a:buFontTx/>
              <a:buChar char="•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Baptism of repentance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, </a:t>
            </a:r>
            <a:r>
              <a:rPr lang="en-US" alt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Mark 1:4-5</a:t>
            </a:r>
          </a:p>
          <a:p>
            <a:pPr>
              <a:spcBef>
                <a:spcPts val="1200"/>
              </a:spcBef>
              <a:buSzPct val="125000"/>
              <a:buFontTx/>
              <a:buChar char="•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Preparatory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, </a:t>
            </a:r>
            <a:r>
              <a:rPr lang="en-US" alt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Luke 3:3-6; Acts 19:4 	(Luke 1:17); Acts 18:25-26</a:t>
            </a:r>
          </a:p>
          <a:p>
            <a:pPr>
              <a:spcBef>
                <a:spcPts val="1200"/>
              </a:spcBef>
              <a:buSzPct val="125000"/>
              <a:buFontTx/>
              <a:buChar char="•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Not final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, </a:t>
            </a:r>
            <a:r>
              <a:rPr lang="en-US" alt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Acts 19:3,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52DC-4CE0-4C8E-9B21-137194036B43}"/>
              </a:ext>
            </a:extLst>
          </p:cNvPr>
          <p:cNvSpPr txBox="1">
            <a:spLocks/>
          </p:cNvSpPr>
          <p:nvPr/>
        </p:nvSpPr>
        <p:spPr>
          <a:xfrm>
            <a:off x="11722082" y="6443456"/>
            <a:ext cx="488707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tx1"/>
                </a:solidFill>
                <a:latin typeface="Quire Sans" panose="020B0502040400020003" pitchFamily="34" charset="0"/>
              </a:rPr>
              <a:pPr/>
              <a:t>4</a:t>
            </a:fld>
            <a:endParaRPr lang="en-US" altLang="en-US" sz="1400" dirty="0">
              <a:solidFill>
                <a:schemeClr val="tx1"/>
              </a:solidFill>
              <a:latin typeface="Quire Sans" panose="020B0502040400020003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A5DF64D-AE8B-464F-8F48-52AE1311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02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02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0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0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0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0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7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6705-F083-4EDD-B665-8C75C47A2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9299" y="269631"/>
            <a:ext cx="5691948" cy="5217467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4000" cap="none" dirty="0">
                <a:latin typeface="Quire Sans" panose="020B0502040400020003" pitchFamily="34" charset="0"/>
              </a:rPr>
              <a:t>Promised to apostles, </a:t>
            </a:r>
            <a:r>
              <a:rPr lang="en-US" sz="4000" i="1" cap="none" dirty="0">
                <a:latin typeface="Quire Sans" panose="020B0502040400020003" pitchFamily="34" charset="0"/>
              </a:rPr>
              <a:t>John 14:16-18; 15:26-27; 16:7-8, 13; Acts 1:4-5; 2:1-4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4000" cap="none" dirty="0">
                <a:latin typeface="Quire Sans" panose="020B0502040400020003" pitchFamily="34" charset="0"/>
              </a:rPr>
              <a:t>Not an ongoing event, </a:t>
            </a:r>
            <a:r>
              <a:rPr lang="en-US" sz="4000" i="1" cap="none" dirty="0">
                <a:latin typeface="Quire Sans" panose="020B0502040400020003" pitchFamily="34" charset="0"/>
              </a:rPr>
              <a:t>Acts 11:15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4000" cap="none" dirty="0">
                <a:latin typeface="Quire Sans" panose="020B0502040400020003" pitchFamily="34" charset="0"/>
              </a:rPr>
              <a:t>Not baptism “in the name of Christ,” </a:t>
            </a:r>
            <a:r>
              <a:rPr lang="en-US" sz="4000" i="1" cap="none" dirty="0">
                <a:latin typeface="Quire Sans" panose="020B0502040400020003" pitchFamily="34" charset="0"/>
              </a:rPr>
              <a:t>Acts 2:38 (8:12-17; 10:47-48)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41823F1-7C61-4B28-8664-6E2079990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3" y="1033255"/>
            <a:ext cx="5796450" cy="3690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51CDE19-141F-4DAA-A475-E0668D93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793" y="5558198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 SemiBold" panose="020B0702040400020003" pitchFamily="34" charset="0"/>
              </a:rPr>
              <a:t>Holy Spirit Baptism </a:t>
            </a:r>
            <a:r>
              <a:rPr lang="en-US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 SemiBold" panose="020B0702040400020003" pitchFamily="34" charset="0"/>
              </a:rPr>
              <a:t>(Mark 1:8)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10A2C1-5B3D-4501-BCB1-11BB7A363B5E}"/>
              </a:ext>
            </a:extLst>
          </p:cNvPr>
          <p:cNvSpPr txBox="1">
            <a:spLocks/>
          </p:cNvSpPr>
          <p:nvPr/>
        </p:nvSpPr>
        <p:spPr>
          <a:xfrm>
            <a:off x="11314994" y="5957976"/>
            <a:ext cx="488707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bg1"/>
                </a:solidFill>
                <a:latin typeface="Quire Sans" panose="020B0502040400020003" pitchFamily="34" charset="0"/>
              </a:rPr>
              <a:pPr/>
              <a:t>5</a:t>
            </a:fld>
            <a:endParaRPr lang="en-US" altLang="en-US" sz="1400" dirty="0">
              <a:solidFill>
                <a:schemeClr val="bg1"/>
              </a:solidFill>
              <a:latin typeface="Quire Sans" panose="020B0502040400020003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1ABF6CD-52F2-4711-928F-58CA147B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3559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13307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E0C3EE3-18D9-4CDE-89D3-BAB5CB2B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9F74-025D-4DA7-A405-F475D0F7EA24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43366" name="Picture 6">
            <a:extLst>
              <a:ext uri="{FF2B5EF4-FFF2-40B4-BE49-F238E27FC236}">
                <a16:creationId xmlns:a16="http://schemas.microsoft.com/office/drawing/2014/main" id="{0A6C3DC8-1AE7-490D-A80B-414563C3A0B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7" name="Text Box 7">
            <a:extLst>
              <a:ext uri="{FF2B5EF4-FFF2-40B4-BE49-F238E27FC236}">
                <a16:creationId xmlns:a16="http://schemas.microsoft.com/office/drawing/2014/main" id="{2076FF03-31E2-40E5-8BF2-B5985AD0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8420"/>
            <a:ext cx="73152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 SemiBold" panose="020B0702040400020003" pitchFamily="34" charset="0"/>
              </a:rPr>
              <a:t>Baptism with Fire     </a:t>
            </a:r>
            <a:r>
              <a:rPr lang="en-US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 SemiBold" panose="020B0702040400020003" pitchFamily="34" charset="0"/>
              </a:rPr>
              <a:t>Matthew 3:11</a:t>
            </a:r>
          </a:p>
        </p:txBody>
      </p:sp>
      <p:sp>
        <p:nvSpPr>
          <p:cNvPr id="143368" name="Text Box 8">
            <a:extLst>
              <a:ext uri="{FF2B5EF4-FFF2-40B4-BE49-F238E27FC236}">
                <a16:creationId xmlns:a16="http://schemas.microsoft.com/office/drawing/2014/main" id="{4A821578-1BE9-4711-9DDC-A119C1E4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0515600" cy="3939540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buSzPct val="125000"/>
              <a:buFontTx/>
              <a:buChar char="•"/>
            </a:pPr>
            <a:r>
              <a:rPr lang="en-US" altLang="en-US" sz="4400" b="1" dirty="0">
                <a:latin typeface="Quire Sans" panose="020B0502040400020003" pitchFamily="34" charset="0"/>
                <a:cs typeface="Segoe UI Semilight" panose="020B0402040204020203" pitchFamily="34" charset="0"/>
              </a:rPr>
              <a:t>Judgment / punishment</a:t>
            </a:r>
            <a:r>
              <a:rPr lang="en-US" altLang="en-US" sz="4400" dirty="0">
                <a:latin typeface="Quire Sans" panose="020B0502040400020003" pitchFamily="34" charset="0"/>
                <a:cs typeface="Segoe UI Semilight" panose="020B0402040204020203" pitchFamily="34" charset="0"/>
              </a:rPr>
              <a:t>,</a:t>
            </a:r>
            <a:br>
              <a:rPr lang="en-US" altLang="en-US" sz="4400" dirty="0">
                <a:latin typeface="Quire Sans" panose="020B0502040400020003" pitchFamily="34" charset="0"/>
                <a:cs typeface="Segoe UI Semilight" panose="020B0402040204020203" pitchFamily="34" charset="0"/>
              </a:rPr>
            </a:br>
            <a:r>
              <a:rPr lang="en-US" altLang="en-US" sz="4400" i="1" dirty="0">
                <a:latin typeface="Quire Sans" panose="020B0502040400020003" pitchFamily="34" charset="0"/>
                <a:cs typeface="Segoe UI Semilight" panose="020B0402040204020203" pitchFamily="34" charset="0"/>
              </a:rPr>
              <a:t>Matthew 5:22; Mark 9:43-44</a:t>
            </a:r>
          </a:p>
          <a:p>
            <a:pPr>
              <a:spcBef>
                <a:spcPts val="1800"/>
              </a:spcBef>
              <a:buSzPct val="125000"/>
              <a:buFontTx/>
              <a:buChar char="•"/>
            </a:pPr>
            <a:r>
              <a:rPr lang="en-US" altLang="en-US" sz="4400" b="1" dirty="0">
                <a:latin typeface="Quire Sans" panose="020B0502040400020003" pitchFamily="34" charset="0"/>
                <a:cs typeface="Segoe UI Semilight" panose="020B0402040204020203" pitchFamily="34" charset="0"/>
              </a:rPr>
              <a:t>Not part of Holy Spirit baptism</a:t>
            </a:r>
            <a:r>
              <a:rPr lang="en-US" altLang="en-US" sz="4400" dirty="0">
                <a:latin typeface="Quire Sans" panose="020B0502040400020003" pitchFamily="34" charset="0"/>
                <a:cs typeface="Segoe UI Semilight" panose="020B0402040204020203" pitchFamily="34" charset="0"/>
              </a:rPr>
              <a:t>, </a:t>
            </a:r>
            <a:r>
              <a:rPr lang="en-US" altLang="en-US" sz="4400" i="1" dirty="0">
                <a:latin typeface="Quire Sans" panose="020B0502040400020003" pitchFamily="34" charset="0"/>
                <a:cs typeface="Segoe UI Semilight" panose="020B0402040204020203" pitchFamily="34" charset="0"/>
              </a:rPr>
              <a:t>Acts 2:3</a:t>
            </a:r>
          </a:p>
          <a:p>
            <a:pPr>
              <a:spcBef>
                <a:spcPts val="1800"/>
              </a:spcBef>
              <a:buSzPct val="125000"/>
              <a:buFontTx/>
              <a:buChar char="•"/>
            </a:pPr>
            <a:r>
              <a:rPr lang="en-US" altLang="en-US" sz="4400" b="1" dirty="0">
                <a:latin typeface="Quire Sans" panose="020B0502040400020003" pitchFamily="34" charset="0"/>
                <a:cs typeface="Segoe UI Semilight" panose="020B0402040204020203" pitchFamily="34" charset="0"/>
              </a:rPr>
              <a:t>Fruitless trees and chaff</a:t>
            </a:r>
            <a:r>
              <a:rPr lang="en-US" altLang="en-US" sz="4400" dirty="0">
                <a:latin typeface="Quire Sans" panose="020B0502040400020003" pitchFamily="34" charset="0"/>
                <a:cs typeface="Segoe UI Semilight" panose="020B0402040204020203" pitchFamily="34" charset="0"/>
              </a:rPr>
              <a:t>,</a:t>
            </a:r>
            <a:r>
              <a:rPr lang="en-US" altLang="en-US" sz="4400" i="1" dirty="0">
                <a:latin typeface="Quire Sans" panose="020B0502040400020003" pitchFamily="34" charset="0"/>
                <a:cs typeface="Segoe UI Semilight" panose="020B0402040204020203" pitchFamily="34" charset="0"/>
              </a:rPr>
              <a:t> Matthew 3:10, 12; </a:t>
            </a:r>
            <a:br>
              <a:rPr lang="en-US" altLang="en-US" sz="4400" i="1" dirty="0">
                <a:latin typeface="Quire Sans" panose="020B0502040400020003" pitchFamily="34" charset="0"/>
                <a:cs typeface="Segoe UI Semilight" panose="020B0402040204020203" pitchFamily="34" charset="0"/>
              </a:rPr>
            </a:br>
            <a:r>
              <a:rPr lang="en-US" altLang="en-US" sz="4400" i="1" dirty="0">
                <a:latin typeface="Quire Sans" panose="020B0502040400020003" pitchFamily="34" charset="0"/>
                <a:cs typeface="Segoe UI Semilight" panose="020B0402040204020203" pitchFamily="34" charset="0"/>
              </a:rPr>
              <a:t>	25:41; Revelation 20:14-15; 21:8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59B7134-5414-4E14-85F1-60A641A5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2AC8A-D059-4119-9A45-C6C70E3C314D}"/>
              </a:ext>
            </a:extLst>
          </p:cNvPr>
          <p:cNvSpPr txBox="1">
            <a:spLocks/>
          </p:cNvSpPr>
          <p:nvPr/>
        </p:nvSpPr>
        <p:spPr>
          <a:xfrm>
            <a:off x="11722082" y="6443456"/>
            <a:ext cx="488707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tx1"/>
                </a:solidFill>
                <a:latin typeface="Quire Sans" panose="020B0502040400020003" pitchFamily="34" charset="0"/>
              </a:rPr>
              <a:pPr/>
              <a:t>6</a:t>
            </a:fld>
            <a:endParaRPr lang="en-US" altLang="en-US" sz="1400" dirty="0">
              <a:solidFill>
                <a:schemeClr val="tx1"/>
              </a:solidFill>
              <a:latin typeface="Quire Sans" panose="020B0502040400020003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3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43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3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8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>
            <a:extLst>
              <a:ext uri="{FF2B5EF4-FFF2-40B4-BE49-F238E27FC236}">
                <a16:creationId xmlns:a16="http://schemas.microsoft.com/office/drawing/2014/main" id="{D8DDD10C-AA94-481E-A0B6-9E59D752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42" y="1066800"/>
            <a:ext cx="7498916" cy="43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Text Box 5">
            <a:extLst>
              <a:ext uri="{FF2B5EF4-FFF2-40B4-BE49-F238E27FC236}">
                <a16:creationId xmlns:a16="http://schemas.microsoft.com/office/drawing/2014/main" id="{C151F144-3BFE-4C47-A5F3-D4D17C78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63068"/>
            <a:ext cx="10134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latin typeface="Quire Sans SemiBold" panose="020B0702040400020003" pitchFamily="34" charset="0"/>
              </a:rPr>
              <a:t>Baptism of Suffering </a:t>
            </a:r>
            <a:r>
              <a:rPr lang="en-US" altLang="en-US" sz="4000" b="1" dirty="0">
                <a:latin typeface="Quire Sans SemiBold" panose="020B0702040400020003" pitchFamily="34" charset="0"/>
              </a:rPr>
              <a:t>(Mark 10:35-40)</a:t>
            </a:r>
          </a:p>
        </p:txBody>
      </p:sp>
      <p:sp>
        <p:nvSpPr>
          <p:cNvPr id="150534" name="Text Box 6">
            <a:extLst>
              <a:ext uri="{FF2B5EF4-FFF2-40B4-BE49-F238E27FC236}">
                <a16:creationId xmlns:a16="http://schemas.microsoft.com/office/drawing/2014/main" id="{CFEB7CD4-0776-4713-86F1-30B46860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00200"/>
            <a:ext cx="2362200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Quire Sans" panose="020B0502040400020003" pitchFamily="34" charset="0"/>
              </a:rPr>
              <a:t>Christ’s suffering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DE20B321-5DF5-4414-BD9B-EA3504C0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5652626"/>
            <a:ext cx="10401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Apostles, </a:t>
            </a: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 Cor. 4:9-13   |  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Christians, </a:t>
            </a: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 Pet. 3:14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9BC4A0A-BA53-4F92-9C5B-F2BEE7B5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6" y="5843559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C4E2F06-D639-4C60-B624-093D21D14B7E}"/>
              </a:ext>
            </a:extLst>
          </p:cNvPr>
          <p:cNvSpPr txBox="1">
            <a:spLocks/>
          </p:cNvSpPr>
          <p:nvPr/>
        </p:nvSpPr>
        <p:spPr>
          <a:xfrm>
            <a:off x="11640469" y="6283154"/>
            <a:ext cx="488707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tx1"/>
                </a:solidFill>
                <a:latin typeface="Quire Sans" panose="020B0502040400020003" pitchFamily="34" charset="0"/>
              </a:rPr>
              <a:pPr/>
              <a:t>7</a:t>
            </a:fld>
            <a:endParaRPr lang="en-US" altLang="en-US" sz="1400" dirty="0">
              <a:solidFill>
                <a:schemeClr val="tx1"/>
              </a:solidFill>
              <a:latin typeface="Quire Sans" panose="020B0502040400020003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15053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429B-EB25-484A-98B7-D4C120AA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228600"/>
            <a:ext cx="6969708" cy="1507168"/>
          </a:xfrm>
        </p:spPr>
        <p:txBody>
          <a:bodyPr>
            <a:normAutofit/>
          </a:bodyPr>
          <a:lstStyle/>
          <a:p>
            <a:pPr algn="r"/>
            <a:r>
              <a:rPr lang="en-US" sz="5400" cap="none" dirty="0">
                <a:solidFill>
                  <a:schemeClr val="tx1"/>
                </a:solidFill>
                <a:latin typeface="Quire Sans SemiBold" panose="020B0702040400020003" pitchFamily="34" charset="0"/>
              </a:rPr>
              <a:t>Baptism for the Dead</a:t>
            </a:r>
            <a:br>
              <a:rPr lang="en-US" sz="4800" cap="none" dirty="0">
                <a:solidFill>
                  <a:schemeClr val="tx1"/>
                </a:solidFill>
                <a:latin typeface="Quire Sans SemiBold" panose="020B0702040400020003" pitchFamily="34" charset="0"/>
              </a:rPr>
            </a:br>
            <a:r>
              <a:rPr lang="en-US" sz="4400" i="1" cap="none" dirty="0">
                <a:solidFill>
                  <a:schemeClr val="tx1"/>
                </a:solidFill>
                <a:latin typeface="Quire Sans SemiBold" panose="020B0702040400020003" pitchFamily="34" charset="0"/>
              </a:rPr>
              <a:t>1 Corinthians 15:29</a:t>
            </a:r>
            <a:endParaRPr lang="en-US" sz="4400" cap="none" dirty="0">
              <a:solidFill>
                <a:schemeClr val="tx1"/>
              </a:solidFill>
              <a:latin typeface="Quire Sans SemiBold" panose="020B07020404000200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28ABD-C8B5-4029-B8A7-D98740C09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077" y="986303"/>
            <a:ext cx="5257800" cy="4533900"/>
          </a:xfrm>
        </p:spPr>
        <p:txBody>
          <a:bodyPr>
            <a:noAutofit/>
          </a:bodyPr>
          <a:lstStyle/>
          <a:p>
            <a:pPr marL="173038" indent="-173038" algn="l">
              <a:lnSpc>
                <a:spcPct val="10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4200" cap="none" dirty="0">
                <a:latin typeface="Quire Sans" panose="020B0502040400020003" pitchFamily="34" charset="0"/>
              </a:rPr>
              <a:t>On account of</a:t>
            </a:r>
            <a:br>
              <a:rPr lang="en-US" sz="4200" cap="none" dirty="0">
                <a:latin typeface="Quire Sans" panose="020B0502040400020003" pitchFamily="34" charset="0"/>
              </a:rPr>
            </a:br>
            <a:r>
              <a:rPr lang="en-US" sz="4200" cap="none" dirty="0">
                <a:latin typeface="Quire Sans" panose="020B0502040400020003" pitchFamily="34" charset="0"/>
              </a:rPr>
              <a:t>the dead (ones), </a:t>
            </a:r>
            <a:br>
              <a:rPr lang="en-US" sz="4200" cap="none" dirty="0">
                <a:latin typeface="Quire Sans" panose="020B0502040400020003" pitchFamily="34" charset="0"/>
              </a:rPr>
            </a:br>
            <a:r>
              <a:rPr lang="en-US" sz="4200" i="1" cap="none" dirty="0">
                <a:latin typeface="Quire Sans" panose="020B0502040400020003" pitchFamily="34" charset="0"/>
              </a:rPr>
              <a:t>15:13, 15-16, 18-20</a:t>
            </a:r>
          </a:p>
          <a:p>
            <a:pPr marL="173038" indent="-173038" algn="l">
              <a:lnSpc>
                <a:spcPct val="10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4200" cap="none" spc="-50" dirty="0">
                <a:latin typeface="Quire Sans" panose="020B0502040400020003" pitchFamily="34" charset="0"/>
              </a:rPr>
              <a:t>Affirms resurrection, </a:t>
            </a:r>
            <a:r>
              <a:rPr lang="en-US" sz="4200" cap="none" dirty="0">
                <a:latin typeface="Quire Sans" panose="020B0502040400020003" pitchFamily="34" charset="0"/>
              </a:rPr>
              <a:t>not proxy baptism, </a:t>
            </a:r>
            <a:r>
              <a:rPr lang="en-US" sz="4200" i="1" cap="none" dirty="0">
                <a:latin typeface="Quire Sans" panose="020B0502040400020003" pitchFamily="34" charset="0"/>
              </a:rPr>
              <a:t>15:29-34</a:t>
            </a:r>
            <a:endParaRPr lang="en-US" sz="4200" cap="none" dirty="0">
              <a:latin typeface="Quire Sans" panose="020B0502040400020003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8531E22-01AB-48B8-BD24-8AADAF7C6B1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78" y="1744006"/>
            <a:ext cx="6205930" cy="364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563106F-78CF-4677-8437-A3E9EADE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3559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3592F2-9403-4D14-BB2F-A79FB2C7DC6F}"/>
              </a:ext>
            </a:extLst>
          </p:cNvPr>
          <p:cNvSpPr txBox="1">
            <a:spLocks/>
          </p:cNvSpPr>
          <p:nvPr/>
        </p:nvSpPr>
        <p:spPr>
          <a:xfrm>
            <a:off x="11353800" y="5975377"/>
            <a:ext cx="346486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bg1"/>
                </a:solidFill>
                <a:latin typeface="Quire Sans" panose="020B0502040400020003" pitchFamily="34" charset="0"/>
              </a:rPr>
              <a:pPr/>
              <a:t>8</a:t>
            </a:fld>
            <a:endParaRPr lang="en-US" altLang="en-US" sz="1400" dirty="0">
              <a:solidFill>
                <a:schemeClr val="bg1"/>
              </a:solidFill>
              <a:latin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050E2A-F550-485E-9C1C-0275EDF87D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B394ACE0-FD64-4B03-922F-7BE91CCA03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1" y="2590799"/>
            <a:ext cx="6476999" cy="3886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400" b="1" dirty="0">
                <a:latin typeface="Quire Sans" panose="020B0502040400020003" pitchFamily="34" charset="0"/>
              </a:rPr>
              <a:t>Prospects</a:t>
            </a:r>
            <a:r>
              <a:rPr lang="en-US" altLang="en-US" sz="4400" dirty="0">
                <a:latin typeface="Quire Sans" panose="020B0502040400020003" pitchFamily="34" charset="0"/>
              </a:rPr>
              <a:t>, </a:t>
            </a:r>
            <a:r>
              <a:rPr lang="en-US" altLang="en-US" sz="4400" i="1" cap="none" dirty="0">
                <a:latin typeface="Quire Sans" panose="020B0502040400020003" pitchFamily="34" charset="0"/>
              </a:rPr>
              <a:t>Mark 16:15-16; Acts 2:21, 37-39, 47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4400" b="1" dirty="0">
                <a:latin typeface="Quire Sans" panose="020B0502040400020003" pitchFamily="34" charset="0"/>
              </a:rPr>
              <a:t>Prerequisites</a:t>
            </a:r>
            <a:br>
              <a:rPr lang="en-US" altLang="en-US" sz="4400" b="1" dirty="0">
                <a:latin typeface="Quire Sans" panose="020B0502040400020003" pitchFamily="34" charset="0"/>
              </a:rPr>
            </a:br>
            <a:r>
              <a:rPr lang="en-US" altLang="en-US" sz="4400" cap="none" dirty="0">
                <a:latin typeface="Quire Sans" panose="020B0502040400020003" pitchFamily="34" charset="0"/>
              </a:rPr>
              <a:t>Hear, Believe, Confess, Repent, </a:t>
            </a:r>
            <a:r>
              <a:rPr lang="en-US" altLang="en-US" sz="4400" i="1" cap="none" dirty="0">
                <a:latin typeface="Quire Sans" panose="020B0502040400020003" pitchFamily="34" charset="0"/>
              </a:rPr>
              <a:t>Acts 8:36-37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F1A46-6EB5-458D-A328-A3A07984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4" y="6354087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F6ABB80-2BA1-47C2-92B5-655065A4F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14511"/>
            <a:ext cx="8686800" cy="1524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cap="none" dirty="0">
                <a:solidFill>
                  <a:schemeClr val="tx1"/>
                </a:solidFill>
                <a:latin typeface="Quire Sans SemiBold" panose="020B0702040400020003" pitchFamily="34" charset="0"/>
              </a:rPr>
              <a:t>Great Commission Baptism </a:t>
            </a:r>
            <a:r>
              <a:rPr lang="en-US" altLang="en-US" sz="4400" i="1" cap="none" dirty="0">
                <a:solidFill>
                  <a:schemeClr val="tx1"/>
                </a:solidFill>
                <a:latin typeface="Quire Sans SemiBold" panose="020B0702040400020003" pitchFamily="34" charset="0"/>
              </a:rPr>
              <a:t>Ephesians 4:5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D2F6BE-CD86-407E-BF5B-8C0789B2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05018"/>
            <a:ext cx="4051112" cy="2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52738F7-D538-4ED7-B8C6-5B32FC801CDE}"/>
              </a:ext>
            </a:extLst>
          </p:cNvPr>
          <p:cNvSpPr txBox="1">
            <a:spLocks/>
          </p:cNvSpPr>
          <p:nvPr/>
        </p:nvSpPr>
        <p:spPr>
          <a:xfrm>
            <a:off x="11764283" y="6451759"/>
            <a:ext cx="346486" cy="38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200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E30FC-D3B0-4A53-BE7C-B2244409C47D}" type="slidenum">
              <a:rPr lang="en-US" altLang="en-US" sz="1400" smtClean="0">
                <a:solidFill>
                  <a:schemeClr val="tx1"/>
                </a:solidFill>
                <a:latin typeface="Quire Sans" panose="020B0502040400020003" pitchFamily="34" charset="0"/>
              </a:rPr>
              <a:pPr/>
              <a:t>9</a:t>
            </a:fld>
            <a:endParaRPr lang="en-US" altLang="en-US" sz="1400" dirty="0">
              <a:solidFill>
                <a:schemeClr val="tx1"/>
              </a:solidFill>
              <a:latin typeface="Quire Sans" panose="020B0502040400020003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330</TotalTime>
  <Words>338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Impact</vt:lpstr>
      <vt:lpstr>Quire Sans</vt:lpstr>
      <vt:lpstr>Quire Sans Light</vt:lpstr>
      <vt:lpstr>Quire Sans SemiBold</vt:lpstr>
      <vt:lpstr>Segoe UI Semilight</vt:lpstr>
      <vt:lpstr>Main Event</vt:lpstr>
      <vt:lpstr>Doctrine of Baptisms</vt:lpstr>
      <vt:lpstr>PowerPoint Presentation</vt:lpstr>
      <vt:lpstr>Great Commission Baptism Matt. 28:19; Gal. 3:26-27; Rom. 6:3-4</vt:lpstr>
      <vt:lpstr>PowerPoint Presentation</vt:lpstr>
      <vt:lpstr>PowerPoint Presentation</vt:lpstr>
      <vt:lpstr>PowerPoint Presentation</vt:lpstr>
      <vt:lpstr>PowerPoint Presentation</vt:lpstr>
      <vt:lpstr>Baptism for the Dead 1 Corinthians 15:29</vt:lpstr>
      <vt:lpstr>Great Commission Baptism Ephesians 4:5</vt:lpstr>
      <vt:lpstr>Great Commission Baptism Ephesians 4:5</vt:lpstr>
      <vt:lpstr>“One Baptism”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Baptism</dc:title>
  <dc:creator>Joe R Price</dc:creator>
  <cp:lastModifiedBy>Joe R</cp:lastModifiedBy>
  <cp:revision>62</cp:revision>
  <cp:lastPrinted>1601-01-01T00:00:00Z</cp:lastPrinted>
  <dcterms:created xsi:type="dcterms:W3CDTF">2004-09-03T03:46:52Z</dcterms:created>
  <dcterms:modified xsi:type="dcterms:W3CDTF">2021-07-04T15:34:55Z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