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10"/>
  </p:notesMasterIdLst>
  <p:sldIdLst>
    <p:sldId id="277" r:id="rId2"/>
    <p:sldId id="278" r:id="rId3"/>
    <p:sldId id="282" r:id="rId4"/>
    <p:sldId id="279" r:id="rId5"/>
    <p:sldId id="269" r:id="rId6"/>
    <p:sldId id="270" r:id="rId7"/>
    <p:sldId id="271" r:id="rId8"/>
    <p:sldId id="27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CC66"/>
    <a:srgbClr val="FF9933"/>
    <a:srgbClr val="FF99FF"/>
    <a:srgbClr val="FF66CC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61" autoAdjust="0"/>
    <p:restoredTop sz="95197" autoAdjust="0"/>
  </p:normalViewPr>
  <p:slideViewPr>
    <p:cSldViewPr>
      <p:cViewPr varScale="1">
        <p:scale>
          <a:sx n="95" d="100"/>
          <a:sy n="95" d="100"/>
        </p:scale>
        <p:origin x="96" y="3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869C98CB-485D-425C-9DEE-D82281E3DD1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04DE8D2-A070-4784-9D4C-776A590601A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48EA73F5-AB74-4198-93B9-3F1253766C4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FB4532CD-4E80-4E0E-9C97-E670C0A4B68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1636D9F6-19F8-4670-8B84-0F972F510E8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7655" name="Rectangle 7">
            <a:extLst>
              <a:ext uri="{FF2B5EF4-FFF2-40B4-BE49-F238E27FC236}">
                <a16:creationId xmlns:a16="http://schemas.microsoft.com/office/drawing/2014/main" id="{E3BBE53E-8885-4EFE-B83C-93264D2972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ED486FB-8A74-41C9-AF9A-759E39DF69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C1C8-4FEA-425E-A75A-D1C592CAA2E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2104579"/>
      </p:ext>
    </p:extLst>
  </p:cSld>
  <p:clrMapOvr>
    <a:masterClrMapping/>
  </p:clrMapOvr>
  <p:transition spd="med"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3782544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0858405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608767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278547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49746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074369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B316A-383E-47EF-91CE-E357CFFE89D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7291053"/>
      </p:ext>
    </p:extLst>
  </p:cSld>
  <p:clrMapOvr>
    <a:masterClrMapping/>
  </p:clrMapOvr>
  <p:transition spd="med">
    <p:pull dir="d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2DC25-A38A-4DA2-B27B-A6F0A8FD26B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0034363"/>
      </p:ext>
    </p:extLst>
  </p:cSld>
  <p:clrMapOvr>
    <a:masterClrMapping/>
  </p:clrMapOvr>
  <p:transition spd="med"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BF4C8-98C2-4EE5-98B8-996BD0D48F8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2891725"/>
      </p:ext>
    </p:extLst>
  </p:cSld>
  <p:clrMapOvr>
    <a:masterClrMapping/>
  </p:clrMapOvr>
  <p:transition spd="med"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CB19E1-58B6-403E-87CD-99D8658EB1A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8797547"/>
      </p:ext>
    </p:extLst>
  </p:cSld>
  <p:clrMapOvr>
    <a:masterClrMapping/>
  </p:clrMapOvr>
  <p:transition spd="med"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426810-369F-48CA-8354-AAD30A0431B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439532"/>
      </p:ext>
    </p:extLst>
  </p:cSld>
  <p:clrMapOvr>
    <a:masterClrMapping/>
  </p:clrMapOvr>
  <p:transition spd="med"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1B49B7-325A-4AE0-B996-7DAA4D36767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7379370"/>
      </p:ext>
    </p:extLst>
  </p:cSld>
  <p:clrMapOvr>
    <a:masterClrMapping/>
  </p:clrMapOvr>
  <p:transition spd="med"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6BB43-F68D-440C-8055-E4918F90F8C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21873"/>
      </p:ext>
    </p:extLst>
  </p:cSld>
  <p:clrMapOvr>
    <a:masterClrMapping/>
  </p:clrMapOvr>
  <p:transition spd="med"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E31F0-34F3-46FE-9863-809DA4B10C2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944622"/>
      </p:ext>
    </p:extLst>
  </p:cSld>
  <p:clrMapOvr>
    <a:masterClrMapping/>
  </p:clrMapOvr>
  <p:transition spd="med"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2F493-273B-44DC-9C6D-DC3D2EBF479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8809322"/>
      </p:ext>
    </p:extLst>
  </p:cSld>
  <p:clrMapOvr>
    <a:masterClrMapping/>
  </p:clrMapOvr>
  <p:transition spd="med"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91C92-32C3-47F4-B202-CA276CF0506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834179"/>
      </p:ext>
    </p:extLst>
  </p:cSld>
  <p:clrMapOvr>
    <a:masterClrMapping/>
  </p:clrMapOvr>
  <p:transition spd="med"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387C6-97D9-4298-86A0-A0C6F5557E5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695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  <p:sldLayoutId id="2147483725" r:id="rId16"/>
    <p:sldLayoutId id="2147483726" r:id="rId17"/>
  </p:sldLayoutIdLst>
  <p:transition spd="med">
    <p:pull dir="d"/>
  </p:transition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28D0172-F2E0-4763-9C35-F022664959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5"/>
            <a:ext cx="12191695" cy="473074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9F2851FB-E841-4509-8A6D-A416376EA3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3753695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DF6FB2B2-CE21-407F-B22E-302DADC2C3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55533"/>
            <a:ext cx="12192000" cy="2802467"/>
          </a:xfrm>
          <a:custGeom>
            <a:avLst/>
            <a:gdLst>
              <a:gd name="connsiteX0" fmla="*/ 1 w 12192000"/>
              <a:gd name="connsiteY0" fmla="*/ 0 h 2802467"/>
              <a:gd name="connsiteX1" fmla="*/ 71932 w 12192000"/>
              <a:gd name="connsiteY1" fmla="*/ 12261 h 2802467"/>
              <a:gd name="connsiteX2" fmla="*/ 282848 w 12192000"/>
              <a:gd name="connsiteY2" fmla="*/ 48342 h 2802467"/>
              <a:gd name="connsiteX3" fmla="*/ 436464 w 12192000"/>
              <a:gd name="connsiteY3" fmla="*/ 73565 h 2802467"/>
              <a:gd name="connsiteX4" fmla="*/ 619339 w 12192000"/>
              <a:gd name="connsiteY4" fmla="*/ 100188 h 2802467"/>
              <a:gd name="connsiteX5" fmla="*/ 836351 w 12192000"/>
              <a:gd name="connsiteY5" fmla="*/ 132066 h 2802467"/>
              <a:gd name="connsiteX6" fmla="*/ 1076528 w 12192000"/>
              <a:gd name="connsiteY6" fmla="*/ 165696 h 2802467"/>
              <a:gd name="connsiteX7" fmla="*/ 1347183 w 12192000"/>
              <a:gd name="connsiteY7" fmla="*/ 201077 h 2802467"/>
              <a:gd name="connsiteX8" fmla="*/ 1642223 w 12192000"/>
              <a:gd name="connsiteY8" fmla="*/ 238560 h 2802467"/>
              <a:gd name="connsiteX9" fmla="*/ 1962864 w 12192000"/>
              <a:gd name="connsiteY9" fmla="*/ 276043 h 2802467"/>
              <a:gd name="connsiteX10" fmla="*/ 2304232 w 12192000"/>
              <a:gd name="connsiteY10" fmla="*/ 314226 h 2802467"/>
              <a:gd name="connsiteX11" fmla="*/ 2672421 w 12192000"/>
              <a:gd name="connsiteY11" fmla="*/ 349608 h 2802467"/>
              <a:gd name="connsiteX12" fmla="*/ 3057678 w 12192000"/>
              <a:gd name="connsiteY12" fmla="*/ 383587 h 2802467"/>
              <a:gd name="connsiteX13" fmla="*/ 3464881 w 12192000"/>
              <a:gd name="connsiteY13" fmla="*/ 414415 h 2802467"/>
              <a:gd name="connsiteX14" fmla="*/ 3889152 w 12192000"/>
              <a:gd name="connsiteY14" fmla="*/ 443840 h 2802467"/>
              <a:gd name="connsiteX15" fmla="*/ 4331710 w 12192000"/>
              <a:gd name="connsiteY15" fmla="*/ 471515 h 2802467"/>
              <a:gd name="connsiteX16" fmla="*/ 4558476 w 12192000"/>
              <a:gd name="connsiteY16" fmla="*/ 481323 h 2802467"/>
              <a:gd name="connsiteX17" fmla="*/ 4790118 w 12192000"/>
              <a:gd name="connsiteY17" fmla="*/ 492183 h 2802467"/>
              <a:gd name="connsiteX18" fmla="*/ 5025418 w 12192000"/>
              <a:gd name="connsiteY18" fmla="*/ 502342 h 2802467"/>
              <a:gd name="connsiteX19" fmla="*/ 5261937 w 12192000"/>
              <a:gd name="connsiteY19" fmla="*/ 508998 h 2802467"/>
              <a:gd name="connsiteX20" fmla="*/ 5503332 w 12192000"/>
              <a:gd name="connsiteY20" fmla="*/ 514953 h 2802467"/>
              <a:gd name="connsiteX21" fmla="*/ 5747166 w 12192000"/>
              <a:gd name="connsiteY21" fmla="*/ 521259 h 2802467"/>
              <a:gd name="connsiteX22" fmla="*/ 5995877 w 12192000"/>
              <a:gd name="connsiteY22" fmla="*/ 525462 h 2802467"/>
              <a:gd name="connsiteX23" fmla="*/ 6247026 w 12192000"/>
              <a:gd name="connsiteY23" fmla="*/ 525462 h 2802467"/>
              <a:gd name="connsiteX24" fmla="*/ 6500613 w 12192000"/>
              <a:gd name="connsiteY24" fmla="*/ 527564 h 2802467"/>
              <a:gd name="connsiteX25" fmla="*/ 6756639 w 12192000"/>
              <a:gd name="connsiteY25" fmla="*/ 525462 h 2802467"/>
              <a:gd name="connsiteX26" fmla="*/ 7016322 w 12192000"/>
              <a:gd name="connsiteY26" fmla="*/ 521259 h 2802467"/>
              <a:gd name="connsiteX27" fmla="*/ 7276005 w 12192000"/>
              <a:gd name="connsiteY27" fmla="*/ 517405 h 2802467"/>
              <a:gd name="connsiteX28" fmla="*/ 7539345 w 12192000"/>
              <a:gd name="connsiteY28" fmla="*/ 508998 h 2802467"/>
              <a:gd name="connsiteX29" fmla="*/ 7805124 w 12192000"/>
              <a:gd name="connsiteY29" fmla="*/ 500240 h 2802467"/>
              <a:gd name="connsiteX30" fmla="*/ 8070903 w 12192000"/>
              <a:gd name="connsiteY30" fmla="*/ 490081 h 2802467"/>
              <a:gd name="connsiteX31" fmla="*/ 8339121 w 12192000"/>
              <a:gd name="connsiteY31" fmla="*/ 475719 h 2802467"/>
              <a:gd name="connsiteX32" fmla="*/ 8609776 w 12192000"/>
              <a:gd name="connsiteY32" fmla="*/ 458553 h 2802467"/>
              <a:gd name="connsiteX33" fmla="*/ 8881651 w 12192000"/>
              <a:gd name="connsiteY33" fmla="*/ 442089 h 2802467"/>
              <a:gd name="connsiteX34" fmla="*/ 9153526 w 12192000"/>
              <a:gd name="connsiteY34" fmla="*/ 421070 h 2802467"/>
              <a:gd name="connsiteX35" fmla="*/ 9429058 w 12192000"/>
              <a:gd name="connsiteY35" fmla="*/ 395848 h 2802467"/>
              <a:gd name="connsiteX36" fmla="*/ 9700933 w 12192000"/>
              <a:gd name="connsiteY36" fmla="*/ 370626 h 2802467"/>
              <a:gd name="connsiteX37" fmla="*/ 9977684 w 12192000"/>
              <a:gd name="connsiteY37" fmla="*/ 341550 h 2802467"/>
              <a:gd name="connsiteX38" fmla="*/ 10255655 w 12192000"/>
              <a:gd name="connsiteY38" fmla="*/ 309672 h 2802467"/>
              <a:gd name="connsiteX39" fmla="*/ 10529968 w 12192000"/>
              <a:gd name="connsiteY39" fmla="*/ 276043 h 2802467"/>
              <a:gd name="connsiteX40" fmla="*/ 10807939 w 12192000"/>
              <a:gd name="connsiteY40" fmla="*/ 236808 h 2802467"/>
              <a:gd name="connsiteX41" fmla="*/ 11084690 w 12192000"/>
              <a:gd name="connsiteY41" fmla="*/ 194771 h 2802467"/>
              <a:gd name="connsiteX42" fmla="*/ 11362661 w 12192000"/>
              <a:gd name="connsiteY42" fmla="*/ 153085 h 2802467"/>
              <a:gd name="connsiteX43" fmla="*/ 11639412 w 12192000"/>
              <a:gd name="connsiteY43" fmla="*/ 104392 h 2802467"/>
              <a:gd name="connsiteX44" fmla="*/ 11914945 w 12192000"/>
              <a:gd name="connsiteY44" fmla="*/ 54648 h 2802467"/>
              <a:gd name="connsiteX45" fmla="*/ 12191696 w 12192000"/>
              <a:gd name="connsiteY45" fmla="*/ 2452 h 2802467"/>
              <a:gd name="connsiteX46" fmla="*/ 12191696 w 12192000"/>
              <a:gd name="connsiteY46" fmla="*/ 2236410 h 2802467"/>
              <a:gd name="connsiteX47" fmla="*/ 12192000 w 12192000"/>
              <a:gd name="connsiteY47" fmla="*/ 2236410 h 2802467"/>
              <a:gd name="connsiteX48" fmla="*/ 12192000 w 12192000"/>
              <a:gd name="connsiteY48" fmla="*/ 2802467 h 2802467"/>
              <a:gd name="connsiteX49" fmla="*/ 12191696 w 12192000"/>
              <a:gd name="connsiteY49" fmla="*/ 2802467 h 2802467"/>
              <a:gd name="connsiteX50" fmla="*/ 0 w 12192000"/>
              <a:gd name="connsiteY50" fmla="*/ 2802467 h 2802467"/>
              <a:gd name="connsiteX51" fmla="*/ 0 w 12192000"/>
              <a:gd name="connsiteY51" fmla="*/ 2236410 h 2802467"/>
              <a:gd name="connsiteX52" fmla="*/ 1 w 12192000"/>
              <a:gd name="connsiteY52" fmla="*/ 2236410 h 2802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2192000" h="2802467">
                <a:moveTo>
                  <a:pt x="1" y="0"/>
                </a:moveTo>
                <a:lnTo>
                  <a:pt x="71932" y="12261"/>
                </a:lnTo>
                <a:lnTo>
                  <a:pt x="282848" y="48342"/>
                </a:lnTo>
                <a:lnTo>
                  <a:pt x="436464" y="73565"/>
                </a:lnTo>
                <a:lnTo>
                  <a:pt x="619339" y="100188"/>
                </a:lnTo>
                <a:lnTo>
                  <a:pt x="836351" y="132066"/>
                </a:lnTo>
                <a:lnTo>
                  <a:pt x="1076528" y="165696"/>
                </a:lnTo>
                <a:lnTo>
                  <a:pt x="1347183" y="201077"/>
                </a:lnTo>
                <a:lnTo>
                  <a:pt x="1642223" y="238560"/>
                </a:lnTo>
                <a:lnTo>
                  <a:pt x="1962864" y="276043"/>
                </a:lnTo>
                <a:lnTo>
                  <a:pt x="2304232" y="314226"/>
                </a:lnTo>
                <a:lnTo>
                  <a:pt x="2672421" y="349608"/>
                </a:lnTo>
                <a:lnTo>
                  <a:pt x="3057678" y="383587"/>
                </a:lnTo>
                <a:lnTo>
                  <a:pt x="3464881" y="414415"/>
                </a:lnTo>
                <a:lnTo>
                  <a:pt x="3889152" y="443840"/>
                </a:lnTo>
                <a:lnTo>
                  <a:pt x="4331710" y="471515"/>
                </a:lnTo>
                <a:lnTo>
                  <a:pt x="4558476" y="481323"/>
                </a:lnTo>
                <a:lnTo>
                  <a:pt x="4790118" y="492183"/>
                </a:lnTo>
                <a:lnTo>
                  <a:pt x="5025418" y="502342"/>
                </a:lnTo>
                <a:lnTo>
                  <a:pt x="5261937" y="508998"/>
                </a:lnTo>
                <a:lnTo>
                  <a:pt x="5503332" y="514953"/>
                </a:lnTo>
                <a:lnTo>
                  <a:pt x="5747166" y="521259"/>
                </a:lnTo>
                <a:lnTo>
                  <a:pt x="5995877" y="525462"/>
                </a:lnTo>
                <a:lnTo>
                  <a:pt x="6247026" y="525462"/>
                </a:lnTo>
                <a:lnTo>
                  <a:pt x="6500613" y="527564"/>
                </a:lnTo>
                <a:lnTo>
                  <a:pt x="6756639" y="525462"/>
                </a:lnTo>
                <a:lnTo>
                  <a:pt x="7016322" y="521259"/>
                </a:lnTo>
                <a:lnTo>
                  <a:pt x="7276005" y="517405"/>
                </a:lnTo>
                <a:lnTo>
                  <a:pt x="7539345" y="508998"/>
                </a:lnTo>
                <a:lnTo>
                  <a:pt x="7805124" y="500240"/>
                </a:lnTo>
                <a:lnTo>
                  <a:pt x="8070903" y="490081"/>
                </a:lnTo>
                <a:lnTo>
                  <a:pt x="8339121" y="475719"/>
                </a:lnTo>
                <a:lnTo>
                  <a:pt x="8609776" y="458553"/>
                </a:lnTo>
                <a:lnTo>
                  <a:pt x="8881651" y="442089"/>
                </a:lnTo>
                <a:lnTo>
                  <a:pt x="9153526" y="421070"/>
                </a:lnTo>
                <a:lnTo>
                  <a:pt x="9429058" y="395848"/>
                </a:lnTo>
                <a:lnTo>
                  <a:pt x="9700933" y="370626"/>
                </a:lnTo>
                <a:lnTo>
                  <a:pt x="9977684" y="341550"/>
                </a:lnTo>
                <a:lnTo>
                  <a:pt x="10255655" y="309672"/>
                </a:lnTo>
                <a:lnTo>
                  <a:pt x="10529968" y="276043"/>
                </a:lnTo>
                <a:lnTo>
                  <a:pt x="10807939" y="236808"/>
                </a:lnTo>
                <a:lnTo>
                  <a:pt x="11084690" y="194771"/>
                </a:lnTo>
                <a:lnTo>
                  <a:pt x="11362661" y="153085"/>
                </a:lnTo>
                <a:lnTo>
                  <a:pt x="11639412" y="104392"/>
                </a:lnTo>
                <a:lnTo>
                  <a:pt x="11914945" y="54648"/>
                </a:lnTo>
                <a:lnTo>
                  <a:pt x="12191696" y="2452"/>
                </a:lnTo>
                <a:lnTo>
                  <a:pt x="12191696" y="2236410"/>
                </a:lnTo>
                <a:lnTo>
                  <a:pt x="12192000" y="2236410"/>
                </a:lnTo>
                <a:lnTo>
                  <a:pt x="12192000" y="2802467"/>
                </a:lnTo>
                <a:lnTo>
                  <a:pt x="12191696" y="2802467"/>
                </a:lnTo>
                <a:lnTo>
                  <a:pt x="0" y="2802467"/>
                </a:lnTo>
                <a:lnTo>
                  <a:pt x="0" y="2236410"/>
                </a:lnTo>
                <a:lnTo>
                  <a:pt x="1" y="223641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A40AE1-A640-4B66-BF4F-4C6D694E40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5505" y="623572"/>
            <a:ext cx="10260990" cy="3130124"/>
          </a:xfrm>
        </p:spPr>
        <p:txBody>
          <a:bodyPr>
            <a:normAutofit/>
          </a:bodyPr>
          <a:lstStyle/>
          <a:p>
            <a:pPr algn="ctr"/>
            <a:r>
              <a:rPr lang="en-US" altLang="en-US" sz="8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 </a:t>
            </a:r>
            <a:r>
              <a:rPr lang="en-US" altLang="en-US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(2)</a:t>
            </a:r>
            <a:endParaRPr lang="en-US" sz="6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1782818-830A-4B9C-A485-93B1CC6D29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5505" y="4881465"/>
            <a:ext cx="10260990" cy="1105678"/>
          </a:xfrm>
        </p:spPr>
        <p:txBody>
          <a:bodyPr>
            <a:normAutofit/>
          </a:bodyPr>
          <a:lstStyle/>
          <a:p>
            <a:pPr algn="ctr"/>
            <a:r>
              <a:rPr lang="en-US" sz="4400" i="1" dirty="0">
                <a:solidFill>
                  <a:schemeClr val="tx1"/>
                </a:solidFill>
              </a:rPr>
              <a:t>S</a:t>
            </a:r>
            <a:r>
              <a:rPr lang="en-US" sz="4400" i="1" cap="none" dirty="0">
                <a:solidFill>
                  <a:schemeClr val="tx1"/>
                </a:solidFill>
              </a:rPr>
              <a:t>cripture Reading: Isaiah 11:6-10</a:t>
            </a:r>
            <a:endParaRPr lang="en-US" sz="4400" i="1" dirty="0">
              <a:solidFill>
                <a:schemeClr val="tx1"/>
              </a:solidFill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32EAB01F-E251-408E-8B5C-609A7D1DBB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1442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2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FB192-DF4D-453A-9F3A-FA7A9ED5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452718"/>
            <a:ext cx="8947522" cy="1309349"/>
          </a:xfrm>
        </p:spPr>
        <p:txBody>
          <a:bodyPr anchor="ctr">
            <a:normAutofit/>
          </a:bodyPr>
          <a:lstStyle/>
          <a:p>
            <a:r>
              <a:rPr lang="en-US" altLang="en-US" sz="66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Defining Peace</a:t>
            </a:r>
            <a:endParaRPr lang="en-US" sz="6600" i="1" cap="small" spc="2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682976"/>
            <a:ext cx="10631488" cy="3722306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dirty="0"/>
              <a:t>Absence of conflict, </a:t>
            </a:r>
            <a:r>
              <a:rPr lang="en-US" altLang="en-US" sz="4000" i="1" dirty="0"/>
              <a:t>1 Cor. 14:33</a:t>
            </a:r>
          </a:p>
          <a:p>
            <a:pPr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dirty="0"/>
              <a:t>Presence of tranquility, serenity, contentment, </a:t>
            </a:r>
            <a:r>
              <a:rPr lang="en-US" altLang="en-US" sz="4000" i="1" dirty="0"/>
              <a:t>Isaiah 32:16-19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i="1" u="sng" dirty="0"/>
              <a:t>shalom</a:t>
            </a:r>
            <a:r>
              <a:rPr lang="en-US" sz="4000" dirty="0"/>
              <a:t> (highest good, welfare)</a:t>
            </a: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i="1" u="sng" dirty="0"/>
              <a:t>eirene</a:t>
            </a:r>
            <a:r>
              <a:rPr lang="en-US" sz="4000" dirty="0"/>
              <a:t> (harmony), </a:t>
            </a:r>
            <a:r>
              <a:rPr lang="en-US" sz="4000" i="1" dirty="0"/>
              <a:t>Hebrews 12:14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865576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3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FB192-DF4D-453A-9F3A-FA7A9ED5E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452718"/>
            <a:ext cx="92943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Pursue Peace</a:t>
            </a:r>
            <a:endParaRPr lang="en-US" sz="7200" i="1" spc="-1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8700" y="3008097"/>
            <a:ext cx="10134600" cy="3114734"/>
          </a:xfrm>
        </p:spPr>
        <p:txBody>
          <a:bodyPr>
            <a:normAutofit/>
          </a:bodyPr>
          <a:lstStyle/>
          <a:p>
            <a:pPr>
              <a:spcBef>
                <a:spcPts val="24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God</a:t>
            </a:r>
            <a:r>
              <a:rPr lang="en-US" altLang="en-US" sz="4000" dirty="0"/>
              <a:t>, </a:t>
            </a:r>
            <a:r>
              <a:rPr lang="en-US" altLang="en-US" sz="4000" i="1" dirty="0"/>
              <a:t>Col. 1:19-22; Eph. 2:14-18</a:t>
            </a:r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Brethren</a:t>
            </a:r>
            <a:r>
              <a:rPr lang="en-US" altLang="en-US" sz="4000" dirty="0"/>
              <a:t>, </a:t>
            </a:r>
            <a:r>
              <a:rPr lang="en-US" altLang="en-US" sz="4000" i="1" dirty="0"/>
              <a:t>John 14:27</a:t>
            </a:r>
          </a:p>
          <a:p>
            <a:pPr>
              <a:spcBef>
                <a:spcPts val="24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Everyone</a:t>
            </a:r>
            <a:r>
              <a:rPr lang="en-US" altLang="en-US" sz="4000" dirty="0"/>
              <a:t>, </a:t>
            </a:r>
            <a:r>
              <a:rPr lang="en-US" altLang="en-US" sz="4000" i="1" dirty="0"/>
              <a:t>Heb. 12:14; Rom. 12:18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571156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4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" y="2603230"/>
            <a:ext cx="11353801" cy="3959041"/>
          </a:xfrm>
        </p:spPr>
        <p:txBody>
          <a:bodyPr>
            <a:noAutofit/>
          </a:bodyPr>
          <a:lstStyle/>
          <a:p>
            <a:pPr marL="0" indent="0" algn="ctr">
              <a:spcBef>
                <a:spcPts val="900"/>
              </a:spcBef>
              <a:buClr>
                <a:schemeClr val="tx1"/>
              </a:buClr>
              <a:buNone/>
            </a:pPr>
            <a:r>
              <a:rPr lang="en-US" altLang="en-US" sz="4000" dirty="0"/>
              <a:t>But the </a:t>
            </a:r>
            <a:r>
              <a:rPr lang="en-US" altLang="en-US" sz="4000" b="1" dirty="0"/>
              <a:t>wisdom</a:t>
            </a:r>
            <a:r>
              <a:rPr lang="en-US" altLang="en-US" sz="4000" dirty="0"/>
              <a:t> that is from above is first pure, then </a:t>
            </a:r>
            <a:r>
              <a:rPr lang="en-US" altLang="en-US" sz="4000" b="1" dirty="0"/>
              <a:t>peaceable</a:t>
            </a:r>
            <a:r>
              <a:rPr lang="en-US" altLang="en-US" sz="4000" dirty="0"/>
              <a:t>, gentle, willing to yield, full of mercy and good fruits, without partiality and without hypocrisy. Now the </a:t>
            </a:r>
            <a:r>
              <a:rPr lang="en-US" altLang="en-US" sz="4000" b="1" dirty="0"/>
              <a:t>fruit of righteousness</a:t>
            </a:r>
            <a:r>
              <a:rPr lang="en-US" altLang="en-US" sz="4000" dirty="0"/>
              <a:t> is sown in </a:t>
            </a:r>
            <a:r>
              <a:rPr lang="en-US" altLang="en-US" sz="4000" b="1" dirty="0"/>
              <a:t>peace</a:t>
            </a:r>
            <a:r>
              <a:rPr lang="en-US" altLang="en-US" sz="4000" dirty="0"/>
              <a:t> by those who </a:t>
            </a:r>
            <a:r>
              <a:rPr lang="en-US" altLang="en-US" sz="4000" b="1" dirty="0"/>
              <a:t>make</a:t>
            </a:r>
            <a:r>
              <a:rPr lang="en-US" altLang="en-US" sz="4000" dirty="0"/>
              <a:t> </a:t>
            </a:r>
            <a:r>
              <a:rPr lang="en-US" altLang="en-US" sz="4000" b="1" dirty="0"/>
              <a:t>peace</a:t>
            </a:r>
            <a:r>
              <a:rPr lang="en-US" altLang="en-US" sz="4000" dirty="0"/>
              <a:t> </a:t>
            </a:r>
            <a:r>
              <a:rPr lang="en-US" altLang="en-US" sz="4000" i="1" dirty="0"/>
              <a:t>(James 3:17–18, NKJV).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52718"/>
            <a:ext cx="9372600" cy="1309349"/>
          </a:xfrm>
        </p:spPr>
        <p:txBody>
          <a:bodyPr anchor="ctr">
            <a:noAutofit/>
          </a:bodyPr>
          <a:lstStyle/>
          <a:p>
            <a:r>
              <a:rPr lang="en-US" altLang="en-US" sz="6600" cap="small" spc="1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Wisdom Pursues Peace</a:t>
            </a:r>
            <a:endParaRPr lang="en-US" sz="6600" cap="small" spc="1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18668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5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69579"/>
            <a:ext cx="11595871" cy="3402621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Good Hearts and Truth</a:t>
            </a:r>
            <a:r>
              <a:rPr lang="en-US" altLang="en-US" sz="4000" dirty="0"/>
              <a:t>, </a:t>
            </a:r>
            <a:r>
              <a:rPr lang="en-US" altLang="en-US" sz="4000" i="1" dirty="0"/>
              <a:t>Ephesians 4:1-6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Hearts ruled by peace of God, </a:t>
            </a:r>
            <a:br>
              <a:rPr lang="en-US" sz="4000" dirty="0"/>
            </a:br>
            <a:r>
              <a:rPr lang="en-US" sz="4000" i="1" dirty="0"/>
              <a:t>Colossians 3:15</a:t>
            </a:r>
          </a:p>
          <a:p>
            <a:pPr lvl="1">
              <a:spcBef>
                <a:spcPts val="18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Truth dwelling in the heart, </a:t>
            </a:r>
            <a:r>
              <a:rPr lang="en-US" sz="4000" i="1" dirty="0"/>
              <a:t>Colossians 3:16</a:t>
            </a:r>
            <a:endParaRPr lang="en-US" sz="4000" i="1" spc="-25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718"/>
            <a:ext cx="9980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 </a:t>
            </a:r>
            <a:r>
              <a:rPr lang="en-US" altLang="en-US" sz="48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(Matt. 5:9)</a:t>
            </a:r>
            <a:endParaRPr lang="en-US" sz="7200" cap="small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3585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6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452349"/>
            <a:ext cx="11595871" cy="429793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With Humility</a:t>
            </a:r>
            <a:r>
              <a:rPr lang="en-US" altLang="en-US" sz="4000" dirty="0"/>
              <a:t>, </a:t>
            </a:r>
            <a:r>
              <a:rPr lang="en-US" altLang="en-US" sz="4000" i="1" dirty="0"/>
              <a:t>Mark 9:33-37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Pride, selfishness, lack of faith, and carnality cause disputes, </a:t>
            </a:r>
            <a:r>
              <a:rPr lang="en-US" sz="4000" i="1" dirty="0"/>
              <a:t>1 Cor. 3:3-4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Humble peace toward brethren is toward Christ and the Father, </a:t>
            </a:r>
            <a:r>
              <a:rPr lang="en-US" sz="4000" i="1" dirty="0"/>
              <a:t>Mark 9:36-37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Righteous influence, </a:t>
            </a:r>
            <a:r>
              <a:rPr lang="en-US" sz="4000" i="1" dirty="0"/>
              <a:t>Mark 9:50</a:t>
            </a:r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CB196EA7-FD53-4C24-998C-220E71B5B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718"/>
            <a:ext cx="9980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 </a:t>
            </a:r>
            <a:r>
              <a:rPr lang="en-US" altLang="en-US" sz="48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(Matt. 5:9)</a:t>
            </a:r>
            <a:endParaRPr lang="en-US" sz="7200" cap="small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3302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7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399" y="2452349"/>
            <a:ext cx="11595871" cy="417705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000" b="1" dirty="0"/>
              <a:t>By the proper use of liberties</a:t>
            </a:r>
            <a:r>
              <a:rPr lang="en-US" altLang="en-US" sz="4000" dirty="0"/>
              <a:t>, </a:t>
            </a:r>
            <a:r>
              <a:rPr lang="en-US" altLang="en-US" sz="4000" i="1" spc="-100" dirty="0"/>
              <a:t>Romans 14:19</a:t>
            </a:r>
          </a:p>
          <a:p>
            <a:pPr lvl="1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000" dirty="0"/>
              <a:t>Stop disputes over opinions, </a:t>
            </a:r>
            <a:r>
              <a:rPr lang="en-US" sz="4000" i="1" dirty="0"/>
              <a:t>14:1-5 (13)</a:t>
            </a:r>
          </a:p>
          <a:p>
            <a:pPr lvl="2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u="sng" dirty="0"/>
              <a:t>Strong in conscience</a:t>
            </a:r>
            <a:r>
              <a:rPr lang="en-US" sz="3800" dirty="0"/>
              <a:t>: Do not despise</a:t>
            </a:r>
            <a:br>
              <a:rPr lang="en-US" sz="3800" dirty="0"/>
            </a:br>
            <a:r>
              <a:rPr lang="en-US" sz="3800" dirty="0"/>
              <a:t>the weak in conscience, </a:t>
            </a:r>
            <a:r>
              <a:rPr lang="en-US" sz="3800" i="1" dirty="0"/>
              <a:t>14:14-23; 15:1-2</a:t>
            </a:r>
          </a:p>
          <a:p>
            <a:pPr lvl="2"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3800" u="sng" dirty="0"/>
              <a:t>Weak in conscience</a:t>
            </a:r>
            <a:r>
              <a:rPr lang="en-US" sz="3800" dirty="0"/>
              <a:t>: Do not condemn </a:t>
            </a:r>
            <a:br>
              <a:rPr lang="en-US" sz="3800" dirty="0"/>
            </a:br>
            <a:r>
              <a:rPr lang="en-US" sz="3800" dirty="0"/>
              <a:t>the strong in conscience, </a:t>
            </a:r>
            <a:r>
              <a:rPr lang="en-US" sz="3800" i="1" dirty="0"/>
              <a:t>14:1, 3, 10</a:t>
            </a:r>
            <a:endParaRPr lang="en-US" sz="380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F7163FF4-39E4-437F-BC0C-BAB1E7387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2718"/>
            <a:ext cx="9980194" cy="1309349"/>
          </a:xfrm>
        </p:spPr>
        <p:txBody>
          <a:bodyPr anchor="ctr">
            <a:noAutofit/>
          </a:bodyPr>
          <a:lstStyle/>
          <a:p>
            <a:r>
              <a:rPr lang="en-US" altLang="en-US" sz="7200" cap="small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Preserve Peace </a:t>
            </a:r>
            <a:r>
              <a:rPr lang="en-US" altLang="en-US" sz="4800" cap="small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(Matt. 5:9)</a:t>
            </a:r>
            <a:endParaRPr lang="en-US" sz="7200" cap="small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06051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74CD14DB-BB81-479F-A1FC-1C75640E9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89000"/>
                </a:schemeClr>
              </a:gs>
              <a:gs pos="23000">
                <a:schemeClr val="accent1">
                  <a:lumMod val="89000"/>
                </a:schemeClr>
              </a:gs>
              <a:gs pos="69000">
                <a:schemeClr val="accent1">
                  <a:lumMod val="75000"/>
                </a:schemeClr>
              </a:gs>
              <a:gs pos="97000">
                <a:schemeClr val="accent1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943A91B-7CA7-4592-A975-73B1BF8C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1EF5A7-3312-4700-AA61-B75B7628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001BF4C8-98C2-4EE5-98B8-996BD0D48F8E}" type="slidenum">
              <a:rPr lang="en-US" altLang="en-US" sz="1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spcAft>
                  <a:spcPts val="600"/>
                </a:spcAft>
              </a:pPr>
              <a:t>8</a:t>
            </a:fld>
            <a:endParaRPr lang="en-US" altLang="en-US" sz="1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EC471314-E46A-414B-8D91-74880E84F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20" name="Freeform: Shape 19">
            <a:extLst>
              <a:ext uri="{FF2B5EF4-FFF2-40B4-BE49-F238E27FC236}">
                <a16:creationId xmlns:a16="http://schemas.microsoft.com/office/drawing/2014/main" id="{6A681326-1C9D-44A3-A627-3871BDAE4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2417" cy="5095933"/>
          </a:xfrm>
          <a:custGeom>
            <a:avLst/>
            <a:gdLst>
              <a:gd name="connsiteX0" fmla="*/ 0 w 12192417"/>
              <a:gd name="connsiteY0" fmla="*/ 0 h 5095933"/>
              <a:gd name="connsiteX1" fmla="*/ 71931 w 12192417"/>
              <a:gd name="connsiteY1" fmla="*/ 12261 h 5095933"/>
              <a:gd name="connsiteX2" fmla="*/ 282848 w 12192417"/>
              <a:gd name="connsiteY2" fmla="*/ 48343 h 5095933"/>
              <a:gd name="connsiteX3" fmla="*/ 436463 w 12192417"/>
              <a:gd name="connsiteY3" fmla="*/ 73565 h 5095933"/>
              <a:gd name="connsiteX4" fmla="*/ 619338 w 12192417"/>
              <a:gd name="connsiteY4" fmla="*/ 100188 h 5095933"/>
              <a:gd name="connsiteX5" fmla="*/ 836350 w 12192417"/>
              <a:gd name="connsiteY5" fmla="*/ 132066 h 5095933"/>
              <a:gd name="connsiteX6" fmla="*/ 1076527 w 12192417"/>
              <a:gd name="connsiteY6" fmla="*/ 165696 h 5095933"/>
              <a:gd name="connsiteX7" fmla="*/ 1347183 w 12192417"/>
              <a:gd name="connsiteY7" fmla="*/ 201077 h 5095933"/>
              <a:gd name="connsiteX8" fmla="*/ 1642222 w 12192417"/>
              <a:gd name="connsiteY8" fmla="*/ 238560 h 5095933"/>
              <a:gd name="connsiteX9" fmla="*/ 1962863 w 12192417"/>
              <a:gd name="connsiteY9" fmla="*/ 276043 h 5095933"/>
              <a:gd name="connsiteX10" fmla="*/ 2304231 w 12192417"/>
              <a:gd name="connsiteY10" fmla="*/ 314227 h 5095933"/>
              <a:gd name="connsiteX11" fmla="*/ 2672420 w 12192417"/>
              <a:gd name="connsiteY11" fmla="*/ 349608 h 5095933"/>
              <a:gd name="connsiteX12" fmla="*/ 3057677 w 12192417"/>
              <a:gd name="connsiteY12" fmla="*/ 383588 h 5095933"/>
              <a:gd name="connsiteX13" fmla="*/ 3464880 w 12192417"/>
              <a:gd name="connsiteY13" fmla="*/ 414415 h 5095933"/>
              <a:gd name="connsiteX14" fmla="*/ 3889151 w 12192417"/>
              <a:gd name="connsiteY14" fmla="*/ 443841 h 5095933"/>
              <a:gd name="connsiteX15" fmla="*/ 4331709 w 12192417"/>
              <a:gd name="connsiteY15" fmla="*/ 471515 h 5095933"/>
              <a:gd name="connsiteX16" fmla="*/ 4558475 w 12192417"/>
              <a:gd name="connsiteY16" fmla="*/ 481324 h 5095933"/>
              <a:gd name="connsiteX17" fmla="*/ 4790117 w 12192417"/>
              <a:gd name="connsiteY17" fmla="*/ 492183 h 5095933"/>
              <a:gd name="connsiteX18" fmla="*/ 5025417 w 12192417"/>
              <a:gd name="connsiteY18" fmla="*/ 502342 h 5095933"/>
              <a:gd name="connsiteX19" fmla="*/ 5261936 w 12192417"/>
              <a:gd name="connsiteY19" fmla="*/ 508998 h 5095933"/>
              <a:gd name="connsiteX20" fmla="*/ 5503331 w 12192417"/>
              <a:gd name="connsiteY20" fmla="*/ 514953 h 5095933"/>
              <a:gd name="connsiteX21" fmla="*/ 5747166 w 12192417"/>
              <a:gd name="connsiteY21" fmla="*/ 521259 h 5095933"/>
              <a:gd name="connsiteX22" fmla="*/ 5995876 w 12192417"/>
              <a:gd name="connsiteY22" fmla="*/ 525463 h 5095933"/>
              <a:gd name="connsiteX23" fmla="*/ 6247025 w 12192417"/>
              <a:gd name="connsiteY23" fmla="*/ 525463 h 5095933"/>
              <a:gd name="connsiteX24" fmla="*/ 6500612 w 12192417"/>
              <a:gd name="connsiteY24" fmla="*/ 527565 h 5095933"/>
              <a:gd name="connsiteX25" fmla="*/ 6756638 w 12192417"/>
              <a:gd name="connsiteY25" fmla="*/ 525463 h 5095933"/>
              <a:gd name="connsiteX26" fmla="*/ 7016321 w 12192417"/>
              <a:gd name="connsiteY26" fmla="*/ 521259 h 5095933"/>
              <a:gd name="connsiteX27" fmla="*/ 7276004 w 12192417"/>
              <a:gd name="connsiteY27" fmla="*/ 517406 h 5095933"/>
              <a:gd name="connsiteX28" fmla="*/ 7539344 w 12192417"/>
              <a:gd name="connsiteY28" fmla="*/ 508998 h 5095933"/>
              <a:gd name="connsiteX29" fmla="*/ 7805123 w 12192417"/>
              <a:gd name="connsiteY29" fmla="*/ 500241 h 5095933"/>
              <a:gd name="connsiteX30" fmla="*/ 8070902 w 12192417"/>
              <a:gd name="connsiteY30" fmla="*/ 490082 h 5095933"/>
              <a:gd name="connsiteX31" fmla="*/ 8339120 w 12192417"/>
              <a:gd name="connsiteY31" fmla="*/ 475719 h 5095933"/>
              <a:gd name="connsiteX32" fmla="*/ 8609775 w 12192417"/>
              <a:gd name="connsiteY32" fmla="*/ 458554 h 5095933"/>
              <a:gd name="connsiteX33" fmla="*/ 8881650 w 12192417"/>
              <a:gd name="connsiteY33" fmla="*/ 442089 h 5095933"/>
              <a:gd name="connsiteX34" fmla="*/ 9153525 w 12192417"/>
              <a:gd name="connsiteY34" fmla="*/ 421071 h 5095933"/>
              <a:gd name="connsiteX35" fmla="*/ 9429057 w 12192417"/>
              <a:gd name="connsiteY35" fmla="*/ 395849 h 5095933"/>
              <a:gd name="connsiteX36" fmla="*/ 9700932 w 12192417"/>
              <a:gd name="connsiteY36" fmla="*/ 370626 h 5095933"/>
              <a:gd name="connsiteX37" fmla="*/ 9977683 w 12192417"/>
              <a:gd name="connsiteY37" fmla="*/ 341551 h 5095933"/>
              <a:gd name="connsiteX38" fmla="*/ 10255654 w 12192417"/>
              <a:gd name="connsiteY38" fmla="*/ 309673 h 5095933"/>
              <a:gd name="connsiteX39" fmla="*/ 10529967 w 12192417"/>
              <a:gd name="connsiteY39" fmla="*/ 276043 h 5095933"/>
              <a:gd name="connsiteX40" fmla="*/ 10807938 w 12192417"/>
              <a:gd name="connsiteY40" fmla="*/ 236809 h 5095933"/>
              <a:gd name="connsiteX41" fmla="*/ 11084689 w 12192417"/>
              <a:gd name="connsiteY41" fmla="*/ 194772 h 5095933"/>
              <a:gd name="connsiteX42" fmla="*/ 11362660 w 12192417"/>
              <a:gd name="connsiteY42" fmla="*/ 153085 h 5095933"/>
              <a:gd name="connsiteX43" fmla="*/ 11639411 w 12192417"/>
              <a:gd name="connsiteY43" fmla="*/ 104392 h 5095933"/>
              <a:gd name="connsiteX44" fmla="*/ 11914944 w 12192417"/>
              <a:gd name="connsiteY44" fmla="*/ 54648 h 5095933"/>
              <a:gd name="connsiteX45" fmla="*/ 12191695 w 12192417"/>
              <a:gd name="connsiteY45" fmla="*/ 2452 h 5095933"/>
              <a:gd name="connsiteX46" fmla="*/ 12191695 w 12192417"/>
              <a:gd name="connsiteY46" fmla="*/ 2162231 h 5095933"/>
              <a:gd name="connsiteX47" fmla="*/ 12192417 w 12192417"/>
              <a:gd name="connsiteY47" fmla="*/ 2162231 h 5095933"/>
              <a:gd name="connsiteX48" fmla="*/ 12192417 w 12192417"/>
              <a:gd name="connsiteY48" fmla="*/ 5095933 h 5095933"/>
              <a:gd name="connsiteX49" fmla="*/ 0 w 12192417"/>
              <a:gd name="connsiteY49" fmla="*/ 5095933 h 5095933"/>
              <a:gd name="connsiteX50" fmla="*/ 0 w 12192417"/>
              <a:gd name="connsiteY50" fmla="*/ 2791958 h 5095933"/>
              <a:gd name="connsiteX51" fmla="*/ 0 w 12192417"/>
              <a:gd name="connsiteY51" fmla="*/ 2162231 h 50959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92417" h="5095933">
                <a:moveTo>
                  <a:pt x="0" y="0"/>
                </a:moveTo>
                <a:lnTo>
                  <a:pt x="71931" y="12261"/>
                </a:lnTo>
                <a:lnTo>
                  <a:pt x="282848" y="48343"/>
                </a:lnTo>
                <a:lnTo>
                  <a:pt x="436463" y="73565"/>
                </a:lnTo>
                <a:lnTo>
                  <a:pt x="619338" y="100188"/>
                </a:lnTo>
                <a:lnTo>
                  <a:pt x="836350" y="132066"/>
                </a:lnTo>
                <a:lnTo>
                  <a:pt x="1076527" y="165696"/>
                </a:lnTo>
                <a:lnTo>
                  <a:pt x="1347183" y="201077"/>
                </a:lnTo>
                <a:lnTo>
                  <a:pt x="1642222" y="238560"/>
                </a:lnTo>
                <a:lnTo>
                  <a:pt x="1962863" y="276043"/>
                </a:lnTo>
                <a:lnTo>
                  <a:pt x="2304231" y="314227"/>
                </a:lnTo>
                <a:lnTo>
                  <a:pt x="2672420" y="349608"/>
                </a:lnTo>
                <a:lnTo>
                  <a:pt x="3057677" y="383588"/>
                </a:lnTo>
                <a:lnTo>
                  <a:pt x="3464880" y="414415"/>
                </a:lnTo>
                <a:lnTo>
                  <a:pt x="3889151" y="443841"/>
                </a:lnTo>
                <a:lnTo>
                  <a:pt x="4331709" y="471515"/>
                </a:lnTo>
                <a:lnTo>
                  <a:pt x="4558475" y="481324"/>
                </a:lnTo>
                <a:lnTo>
                  <a:pt x="4790117" y="492183"/>
                </a:lnTo>
                <a:lnTo>
                  <a:pt x="5025417" y="502342"/>
                </a:lnTo>
                <a:lnTo>
                  <a:pt x="5261936" y="508998"/>
                </a:lnTo>
                <a:lnTo>
                  <a:pt x="5503331" y="514953"/>
                </a:lnTo>
                <a:lnTo>
                  <a:pt x="5747166" y="521259"/>
                </a:lnTo>
                <a:lnTo>
                  <a:pt x="5995876" y="525463"/>
                </a:lnTo>
                <a:lnTo>
                  <a:pt x="6247025" y="525463"/>
                </a:lnTo>
                <a:lnTo>
                  <a:pt x="6500612" y="527565"/>
                </a:lnTo>
                <a:lnTo>
                  <a:pt x="6756638" y="525463"/>
                </a:lnTo>
                <a:lnTo>
                  <a:pt x="7016321" y="521259"/>
                </a:lnTo>
                <a:lnTo>
                  <a:pt x="7276004" y="517406"/>
                </a:lnTo>
                <a:lnTo>
                  <a:pt x="7539344" y="508998"/>
                </a:lnTo>
                <a:lnTo>
                  <a:pt x="7805123" y="500241"/>
                </a:lnTo>
                <a:lnTo>
                  <a:pt x="8070902" y="490082"/>
                </a:lnTo>
                <a:lnTo>
                  <a:pt x="8339120" y="475719"/>
                </a:lnTo>
                <a:lnTo>
                  <a:pt x="8609775" y="458554"/>
                </a:lnTo>
                <a:lnTo>
                  <a:pt x="8881650" y="442089"/>
                </a:lnTo>
                <a:lnTo>
                  <a:pt x="9153525" y="421071"/>
                </a:lnTo>
                <a:lnTo>
                  <a:pt x="9429057" y="395849"/>
                </a:lnTo>
                <a:lnTo>
                  <a:pt x="9700932" y="370626"/>
                </a:lnTo>
                <a:lnTo>
                  <a:pt x="9977683" y="341551"/>
                </a:lnTo>
                <a:lnTo>
                  <a:pt x="10255654" y="309673"/>
                </a:lnTo>
                <a:lnTo>
                  <a:pt x="10529967" y="276043"/>
                </a:lnTo>
                <a:lnTo>
                  <a:pt x="10807938" y="236809"/>
                </a:lnTo>
                <a:lnTo>
                  <a:pt x="11084689" y="194772"/>
                </a:lnTo>
                <a:lnTo>
                  <a:pt x="11362660" y="153085"/>
                </a:lnTo>
                <a:lnTo>
                  <a:pt x="11639411" y="104392"/>
                </a:lnTo>
                <a:lnTo>
                  <a:pt x="11914944" y="54648"/>
                </a:lnTo>
                <a:lnTo>
                  <a:pt x="12191695" y="2452"/>
                </a:lnTo>
                <a:lnTo>
                  <a:pt x="12191695" y="2162231"/>
                </a:lnTo>
                <a:lnTo>
                  <a:pt x="12192417" y="2162231"/>
                </a:lnTo>
                <a:lnTo>
                  <a:pt x="12192417" y="5095933"/>
                </a:lnTo>
                <a:lnTo>
                  <a:pt x="0" y="5095933"/>
                </a:lnTo>
                <a:lnTo>
                  <a:pt x="0" y="2791958"/>
                </a:lnTo>
                <a:lnTo>
                  <a:pt x="0" y="2162231"/>
                </a:lnTo>
                <a:close/>
              </a:path>
            </a:pathLst>
          </a:custGeom>
          <a:ln>
            <a:noFill/>
          </a:ln>
        </p:spPr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45207-2E4B-4A06-9D03-C590A8539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901" y="2452349"/>
            <a:ext cx="11443470" cy="410992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altLang="en-US" sz="4400" dirty="0"/>
              <a:t>Object of our endeavors, </a:t>
            </a:r>
            <a:r>
              <a:rPr lang="en-US" altLang="en-US" sz="4400" i="1" dirty="0"/>
              <a:t>1 Peter 3:10-11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400" dirty="0"/>
              <a:t>Be a peacemaker…a child of God, </a:t>
            </a:r>
            <a:r>
              <a:rPr lang="en-US" sz="4400" i="1" dirty="0"/>
              <a:t>Matthew 5:9</a:t>
            </a:r>
          </a:p>
          <a:p>
            <a:pPr>
              <a:spcBef>
                <a:spcPts val="12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4400" dirty="0"/>
              <a:t>Diligently guard unity by strengthening the bond of peace, </a:t>
            </a:r>
            <a:r>
              <a:rPr lang="en-US" sz="4400" i="1" spc="-100" dirty="0"/>
              <a:t>Eph. 4:3; 1 Thess. 5:13</a:t>
            </a:r>
            <a:endParaRPr lang="en-US" sz="4400" spc="-100" dirty="0"/>
          </a:p>
        </p:txBody>
      </p: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37CADCF2-64D9-4B63-A289-5DDD054CC7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29" y="6424260"/>
            <a:ext cx="260544" cy="326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F71073C3-24C8-4D40-97AE-1648B8EE70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260" y="295730"/>
            <a:ext cx="9436133" cy="1466338"/>
          </a:xfrm>
        </p:spPr>
        <p:txBody>
          <a:bodyPr anchor="ctr">
            <a:noAutofit/>
          </a:bodyPr>
          <a:lstStyle/>
          <a:p>
            <a:r>
              <a:rPr lang="en-US" altLang="en-US" sz="8000" cap="small" spc="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Peace</a:t>
            </a:r>
            <a:endParaRPr lang="en-US" sz="8000" cap="small" spc="5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284674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330</TotalTime>
  <Words>310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Century Gothic</vt:lpstr>
      <vt:lpstr>Times New Roman</vt:lpstr>
      <vt:lpstr>Wingdings</vt:lpstr>
      <vt:lpstr>Wingdings 3</vt:lpstr>
      <vt:lpstr>Ion</vt:lpstr>
      <vt:lpstr>Pursue Peace (2)</vt:lpstr>
      <vt:lpstr>Defining Peace</vt:lpstr>
      <vt:lpstr>Pursue Peace</vt:lpstr>
      <vt:lpstr>Wisdom Pursues Peace</vt:lpstr>
      <vt:lpstr>Preserve Peace (Matt. 5:9)</vt:lpstr>
      <vt:lpstr>Preserve Peace (Matt. 5:9)</vt:lpstr>
      <vt:lpstr>Preserve Peace (Matt. 5:9)</vt:lpstr>
      <vt:lpstr>Peace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Perfect Peace</dc:title>
  <dc:creator>Joe R Price</dc:creator>
  <cp:lastModifiedBy>Joe R Price</cp:lastModifiedBy>
  <cp:revision>69</cp:revision>
  <cp:lastPrinted>1601-01-01T00:00:00Z</cp:lastPrinted>
  <dcterms:created xsi:type="dcterms:W3CDTF">2004-01-03T15:24:16Z</dcterms:created>
  <dcterms:modified xsi:type="dcterms:W3CDTF">2021-07-11T14:36:51Z</dcterms:modified>
</cp:coreProperties>
</file>