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0"/>
  </p:notesMasterIdLst>
  <p:sldIdLst>
    <p:sldId id="277" r:id="rId2"/>
    <p:sldId id="278" r:id="rId3"/>
    <p:sldId id="282" r:id="rId4"/>
    <p:sldId id="279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66"/>
    <a:srgbClr val="FF9933"/>
    <a:srgbClr val="FF99FF"/>
    <a:srgbClr val="FF66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 autoAdjust="0"/>
    <p:restoredTop sz="95197" autoAdjust="0"/>
  </p:normalViewPr>
  <p:slideViewPr>
    <p:cSldViewPr>
      <p:cViewPr varScale="1">
        <p:scale>
          <a:sx n="95" d="100"/>
          <a:sy n="95" d="100"/>
        </p:scale>
        <p:origin x="96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69C98CB-485D-425C-9DEE-D82281E3DD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04DE8D2-A070-4784-9D4C-776A590601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8EA73F5-AB74-4198-93B9-3F1253766C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FB4532CD-4E80-4E0E-9C97-E670C0A4B6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1636D9F6-19F8-4670-8B84-0F972F510E8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E3BBE53E-8885-4EFE-B83C-93264D297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D486FB-8A74-41C9-AF9A-759E39DF6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C1C8-4FEA-425E-A75A-D1C592CAA2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04579"/>
      </p:ext>
    </p:extLst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825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8584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08767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8547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49746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0743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316A-383E-47EF-91CE-E357CFFE89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291053"/>
      </p:ext>
    </p:extLst>
  </p:cSld>
  <p:clrMapOvr>
    <a:masterClrMapping/>
  </p:clrMapOvr>
  <p:transition spd="med"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DC25-A38A-4DA2-B27B-A6F0A8FD26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034363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F4C8-98C2-4EE5-98B8-996BD0D48F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891725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19E1-58B6-403E-87CD-99D8658EB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797547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26810-369F-48CA-8354-AAD30A0431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439532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49B7-325A-4AE0-B996-7DAA4D3676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79370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BB43-F68D-440C-8055-E4918F90F8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21873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E31F0-34F3-46FE-9863-809DA4B10C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944622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F493-273B-44DC-9C6D-DC3D2EBF47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322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91C92-32C3-47F4-B202-CA276CF050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4179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87C6-97D9-4298-86A0-A0C6F5557E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9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ransition spd="med">
    <p:pull dir="d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40AE1-A640-4B66-BF4F-4C6D694E4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2"/>
            <a:ext cx="10260990" cy="3130124"/>
          </a:xfrm>
        </p:spPr>
        <p:txBody>
          <a:bodyPr>
            <a:normAutofit/>
          </a:bodyPr>
          <a:lstStyle/>
          <a:p>
            <a:pPr algn="ctr"/>
            <a:r>
              <a:rPr lang="en-US" altLang="en-US" sz="8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Pursue Peace </a:t>
            </a:r>
            <a:r>
              <a:rPr lang="en-US" alt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782818-830A-4B9C-A485-93B1CC6D2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881465"/>
            <a:ext cx="10260990" cy="1105678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>
                <a:solidFill>
                  <a:schemeClr val="tx1"/>
                </a:solidFill>
              </a:rPr>
              <a:t>S</a:t>
            </a:r>
            <a:r>
              <a:rPr lang="en-US" sz="4400" i="1" cap="none" dirty="0">
                <a:solidFill>
                  <a:schemeClr val="tx1"/>
                </a:solidFill>
              </a:rPr>
              <a:t>cripture Reading: Isaiah 11:6-10</a:t>
            </a:r>
            <a:endParaRPr lang="en-US" sz="4400" i="1" dirty="0">
              <a:solidFill>
                <a:schemeClr val="tx1"/>
              </a:solidFill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2EAB01F-E251-408E-8B5C-609A7D1DB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1442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FB192-DF4D-453A-9F3A-FA7A9ED5E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309349"/>
          </a:xfrm>
        </p:spPr>
        <p:txBody>
          <a:bodyPr anchor="ctr">
            <a:normAutofit/>
          </a:bodyPr>
          <a:lstStyle/>
          <a:p>
            <a:r>
              <a:rPr lang="en-US" altLang="en-US" sz="6600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Defining Peace</a:t>
            </a:r>
            <a:endParaRPr lang="en-US" sz="6600" i="1" cap="small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82976"/>
            <a:ext cx="10631488" cy="3722306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dirty="0"/>
              <a:t>Absence of conflict, </a:t>
            </a:r>
            <a:r>
              <a:rPr lang="en-US" altLang="en-US" sz="4000" i="1" dirty="0"/>
              <a:t>1 Cor. 14:33</a:t>
            </a:r>
          </a:p>
          <a:p>
            <a:pPr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dirty="0"/>
              <a:t>Presence of tranquility, serenity, contentment, </a:t>
            </a:r>
            <a:r>
              <a:rPr lang="en-US" altLang="en-US" sz="4000" i="1" dirty="0"/>
              <a:t>Isaiah 32:16-19</a:t>
            </a: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i="1" u="sng" dirty="0"/>
              <a:t>shalom</a:t>
            </a:r>
            <a:r>
              <a:rPr lang="en-US" sz="4000" dirty="0"/>
              <a:t> (highest good, welfare)</a:t>
            </a:r>
          </a:p>
          <a:p>
            <a:pPr lvl="1">
              <a:spcBef>
                <a:spcPts val="9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i="1" u="sng" dirty="0"/>
              <a:t>eirene</a:t>
            </a:r>
            <a:r>
              <a:rPr lang="en-US" sz="4000" dirty="0"/>
              <a:t> (harmony), </a:t>
            </a:r>
            <a:r>
              <a:rPr lang="en-US" sz="4000" i="1" dirty="0"/>
              <a:t>Hebrews 12:14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655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FB192-DF4D-453A-9F3A-FA7A9ED5E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2718"/>
            <a:ext cx="92943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Pursue Peace</a:t>
            </a:r>
            <a:endParaRPr lang="en-US" sz="7200" i="1" spc="-1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3008097"/>
            <a:ext cx="10134600" cy="311473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God</a:t>
            </a:r>
            <a:r>
              <a:rPr lang="en-US" altLang="en-US" sz="4000" dirty="0"/>
              <a:t>, </a:t>
            </a:r>
            <a:r>
              <a:rPr lang="en-US" altLang="en-US" sz="4000" i="1" dirty="0"/>
              <a:t>Col. 1:19-22; Eph. 2:14-18</a:t>
            </a:r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Brethren</a:t>
            </a:r>
            <a:r>
              <a:rPr lang="en-US" altLang="en-US" sz="4000" dirty="0"/>
              <a:t>, </a:t>
            </a:r>
            <a:r>
              <a:rPr lang="en-US" altLang="en-US" sz="4000" i="1" dirty="0"/>
              <a:t>John 14:27</a:t>
            </a:r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Everyone</a:t>
            </a:r>
            <a:r>
              <a:rPr lang="en-US" altLang="en-US" sz="4000" dirty="0"/>
              <a:t>, </a:t>
            </a:r>
            <a:r>
              <a:rPr lang="en-US" altLang="en-US" sz="4000" i="1" dirty="0"/>
              <a:t>Heb. 12:14; Rom. 12:18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7115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99" y="2603230"/>
            <a:ext cx="11353801" cy="3959041"/>
          </a:xfrm>
        </p:spPr>
        <p:txBody>
          <a:bodyPr>
            <a:noAutofit/>
          </a:bodyPr>
          <a:lstStyle/>
          <a:p>
            <a:pPr marL="0" indent="0" algn="ctr">
              <a:spcBef>
                <a:spcPts val="900"/>
              </a:spcBef>
              <a:buClr>
                <a:schemeClr val="tx1"/>
              </a:buClr>
              <a:buNone/>
            </a:pPr>
            <a:r>
              <a:rPr lang="en-US" altLang="en-US" sz="4000" dirty="0"/>
              <a:t>But the </a:t>
            </a:r>
            <a:r>
              <a:rPr lang="en-US" altLang="en-US" sz="4000" b="1" dirty="0"/>
              <a:t>wisdom</a:t>
            </a:r>
            <a:r>
              <a:rPr lang="en-US" altLang="en-US" sz="4000" dirty="0"/>
              <a:t> that is from above is first pure, then </a:t>
            </a:r>
            <a:r>
              <a:rPr lang="en-US" altLang="en-US" sz="4000" b="1" dirty="0"/>
              <a:t>peaceable</a:t>
            </a:r>
            <a:r>
              <a:rPr lang="en-US" altLang="en-US" sz="4000" dirty="0"/>
              <a:t>, gentle, willing to yield, full of mercy and good fruits, without partiality and without hypocrisy. Now the </a:t>
            </a:r>
            <a:r>
              <a:rPr lang="en-US" altLang="en-US" sz="4000" b="1" dirty="0"/>
              <a:t>fruit of righteousness</a:t>
            </a:r>
            <a:r>
              <a:rPr lang="en-US" altLang="en-US" sz="4000" dirty="0"/>
              <a:t> is sown in </a:t>
            </a:r>
            <a:r>
              <a:rPr lang="en-US" altLang="en-US" sz="4000" b="1" dirty="0"/>
              <a:t>peace</a:t>
            </a:r>
            <a:r>
              <a:rPr lang="en-US" altLang="en-US" sz="4000" dirty="0"/>
              <a:t> by those who </a:t>
            </a:r>
            <a:r>
              <a:rPr lang="en-US" altLang="en-US" sz="4000" b="1" dirty="0"/>
              <a:t>make</a:t>
            </a:r>
            <a:r>
              <a:rPr lang="en-US" altLang="en-US" sz="4000" dirty="0"/>
              <a:t> </a:t>
            </a:r>
            <a:r>
              <a:rPr lang="en-US" altLang="en-US" sz="4000" b="1" dirty="0"/>
              <a:t>peace</a:t>
            </a:r>
            <a:r>
              <a:rPr lang="en-US" altLang="en-US" sz="4000" dirty="0"/>
              <a:t> </a:t>
            </a:r>
            <a:r>
              <a:rPr lang="en-US" altLang="en-US" sz="4000" i="1" dirty="0"/>
              <a:t>(James 3:17–18, NKJV).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2718"/>
            <a:ext cx="9372600" cy="1309349"/>
          </a:xfrm>
        </p:spPr>
        <p:txBody>
          <a:bodyPr anchor="ctr">
            <a:noAutofit/>
          </a:bodyPr>
          <a:lstStyle/>
          <a:p>
            <a:r>
              <a:rPr lang="en-US" altLang="en-US" sz="6600" cap="small" spc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Wisdom Pursues Peace</a:t>
            </a:r>
            <a:endParaRPr lang="en-US" sz="6600" cap="small" spc="1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866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69579"/>
            <a:ext cx="11595871" cy="340262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Good Hearts and Truth</a:t>
            </a:r>
            <a:r>
              <a:rPr lang="en-US" altLang="en-US" sz="4000" dirty="0"/>
              <a:t>, </a:t>
            </a:r>
            <a:r>
              <a:rPr lang="en-US" altLang="en-US" sz="4000" i="1" dirty="0"/>
              <a:t>Ephesians 4:1-6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Hearts ruled by peace of God, </a:t>
            </a:r>
            <a:br>
              <a:rPr lang="en-US" sz="4000" dirty="0"/>
            </a:br>
            <a:r>
              <a:rPr lang="en-US" sz="4000" i="1" dirty="0"/>
              <a:t>Colossians 3:15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Truth dwelling in the heart, </a:t>
            </a:r>
            <a:r>
              <a:rPr lang="en-US" sz="4000" i="1" dirty="0"/>
              <a:t>Colossians 3:16</a:t>
            </a:r>
            <a:endParaRPr lang="en-US" sz="4000" i="1" spc="-25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2718"/>
            <a:ext cx="9980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Preserve Peace </a:t>
            </a:r>
            <a:r>
              <a:rPr lang="en-US" altLang="en-US" sz="4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(Matt. 5:9)</a:t>
            </a:r>
            <a:endParaRPr lang="en-US" sz="7200" cap="small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58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6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452349"/>
            <a:ext cx="11595871" cy="429793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With Humility</a:t>
            </a:r>
            <a:r>
              <a:rPr lang="en-US" altLang="en-US" sz="4000" dirty="0"/>
              <a:t>, </a:t>
            </a:r>
            <a:r>
              <a:rPr lang="en-US" altLang="en-US" sz="4000" i="1" dirty="0"/>
              <a:t>Mark 9:33-37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Pride, selfishness, lack of faith, and carnality cause disputes, </a:t>
            </a:r>
            <a:r>
              <a:rPr lang="en-US" sz="4000" i="1" dirty="0"/>
              <a:t>1 Cor. 3:3-4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Humble peace toward brethren is toward Christ and the Father, </a:t>
            </a:r>
            <a:r>
              <a:rPr lang="en-US" sz="4000" i="1" dirty="0"/>
              <a:t>Mark 9:36-37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Righteous influence, </a:t>
            </a:r>
            <a:r>
              <a:rPr lang="en-US" sz="4000" i="1" dirty="0"/>
              <a:t>Mark 9:50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CB196EA7-FD53-4C24-998C-220E71B5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2718"/>
            <a:ext cx="9980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Preserve Peace </a:t>
            </a:r>
            <a:r>
              <a:rPr lang="en-US" altLang="en-US" sz="4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(Matt. 5:9)</a:t>
            </a:r>
            <a:endParaRPr lang="en-US" sz="7200" cap="small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02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7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452349"/>
            <a:ext cx="11595871" cy="417705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000" b="1" dirty="0"/>
              <a:t>By the proper use of liberties</a:t>
            </a:r>
            <a:r>
              <a:rPr lang="en-US" altLang="en-US" sz="4000" dirty="0"/>
              <a:t>, </a:t>
            </a:r>
            <a:r>
              <a:rPr lang="en-US" altLang="en-US" sz="4000" i="1" spc="-100" dirty="0"/>
              <a:t>Romans 14:19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dirty="0"/>
              <a:t>Stop disputes over opinions, </a:t>
            </a:r>
            <a:r>
              <a:rPr lang="en-US" sz="4000" i="1" dirty="0"/>
              <a:t>14:1-5 (13)</a:t>
            </a:r>
          </a:p>
          <a:p>
            <a:pPr lvl="2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u="sng" dirty="0"/>
              <a:t>Strong in conscience</a:t>
            </a:r>
            <a:r>
              <a:rPr lang="en-US" sz="3800" dirty="0"/>
              <a:t>: Do not despise</a:t>
            </a:r>
            <a:br>
              <a:rPr lang="en-US" sz="3800" dirty="0"/>
            </a:br>
            <a:r>
              <a:rPr lang="en-US" sz="3800" dirty="0"/>
              <a:t>the weak in conscience, </a:t>
            </a:r>
            <a:r>
              <a:rPr lang="en-US" sz="3800" i="1" dirty="0"/>
              <a:t>14:14-23; 15:1-2</a:t>
            </a:r>
          </a:p>
          <a:p>
            <a:pPr lvl="2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800" u="sng" dirty="0"/>
              <a:t>Weak in conscience</a:t>
            </a:r>
            <a:r>
              <a:rPr lang="en-US" sz="3800" dirty="0"/>
              <a:t>: Do not condemn </a:t>
            </a:r>
            <a:br>
              <a:rPr lang="en-US" sz="3800" dirty="0"/>
            </a:br>
            <a:r>
              <a:rPr lang="en-US" sz="3800" dirty="0"/>
              <a:t>the strong in conscience, </a:t>
            </a:r>
            <a:r>
              <a:rPr lang="en-US" sz="3800" i="1" dirty="0"/>
              <a:t>14:1, 3, 10</a:t>
            </a:r>
            <a:endParaRPr lang="en-US" sz="380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F7163FF4-39E4-437F-BC0C-BAB1E738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2718"/>
            <a:ext cx="9980194" cy="1309349"/>
          </a:xfrm>
        </p:spPr>
        <p:txBody>
          <a:bodyPr anchor="ctr">
            <a:noAutofit/>
          </a:bodyPr>
          <a:lstStyle/>
          <a:p>
            <a:r>
              <a:rPr lang="en-US" altLang="en-US" sz="7200" cap="small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Preserve Peace </a:t>
            </a:r>
            <a:r>
              <a:rPr lang="en-US" altLang="en-US" sz="48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(Matt. 5:9)</a:t>
            </a:r>
            <a:endParaRPr lang="en-US" sz="7200" cap="small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605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EF5A7-3312-4700-AA61-B75B7628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1BF4C8-98C2-4EE5-98B8-996BD0D48F8E}" type="slidenum">
              <a:rPr lang="en-US" alt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</a:t>
            </a:fld>
            <a:endParaRPr lang="en-US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5207-2E4B-4A06-9D03-C590A8539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01" y="2452349"/>
            <a:ext cx="11443470" cy="410992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4400" dirty="0"/>
              <a:t>Object of our endeavors, </a:t>
            </a:r>
            <a:r>
              <a:rPr lang="en-US" altLang="en-US" sz="4400" i="1" dirty="0"/>
              <a:t>1 Peter 3:10-11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400" dirty="0"/>
              <a:t>Be a peacemaker…a child of God, </a:t>
            </a:r>
            <a:r>
              <a:rPr lang="en-US" sz="4400" i="1" dirty="0"/>
              <a:t>Matthew 5:9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400" dirty="0"/>
              <a:t>Diligently guard unity by strengthening the bond of peace, </a:t>
            </a:r>
            <a:r>
              <a:rPr lang="en-US" sz="4400" i="1" spc="-100" dirty="0"/>
              <a:t>Eph. 4:3; 1 Thess. 5:13</a:t>
            </a:r>
            <a:endParaRPr lang="en-US" sz="4400" spc="-100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CADCF2-64D9-4B63-A289-5DDD054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71073C3-24C8-4D40-97AE-1648B8EE7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260" y="295730"/>
            <a:ext cx="9436133" cy="1466338"/>
          </a:xfrm>
        </p:spPr>
        <p:txBody>
          <a:bodyPr anchor="ctr">
            <a:noAutofit/>
          </a:bodyPr>
          <a:lstStyle/>
          <a:p>
            <a:r>
              <a:rPr lang="en-US" altLang="en-US" sz="8000" cap="small" spc="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Peace</a:t>
            </a:r>
            <a:endParaRPr lang="en-US" sz="8000" cap="small" spc="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8467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330</TotalTime>
  <Words>310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Pursue Peace (2)</vt:lpstr>
      <vt:lpstr>Defining Peace</vt:lpstr>
      <vt:lpstr>Pursue Peace</vt:lpstr>
      <vt:lpstr>Wisdom Pursues Peace</vt:lpstr>
      <vt:lpstr>Preserve Peace (Matt. 5:9)</vt:lpstr>
      <vt:lpstr>Preserve Peace (Matt. 5:9)</vt:lpstr>
      <vt:lpstr>Preserve Peace (Matt. 5:9)</vt:lpstr>
      <vt:lpstr>Peace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Peace</dc:title>
  <dc:creator>Joe R Price</dc:creator>
  <cp:lastModifiedBy>Joe R Price</cp:lastModifiedBy>
  <cp:revision>69</cp:revision>
  <cp:lastPrinted>1601-01-01T00:00:00Z</cp:lastPrinted>
  <dcterms:created xsi:type="dcterms:W3CDTF">2004-01-03T15:24:16Z</dcterms:created>
  <dcterms:modified xsi:type="dcterms:W3CDTF">2021-07-11T14:36:51Z</dcterms:modified>
</cp:coreProperties>
</file>