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</p:sldMasterIdLst>
  <p:notesMasterIdLst>
    <p:notesMasterId r:id="rId20"/>
  </p:notesMasterIdLst>
  <p:sldIdLst>
    <p:sldId id="257" r:id="rId5"/>
    <p:sldId id="263" r:id="rId6"/>
    <p:sldId id="278" r:id="rId7"/>
    <p:sldId id="267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4529"/>
    <a:srgbClr val="2B39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19" autoAdjust="0"/>
  </p:normalViewPr>
  <p:slideViewPr>
    <p:cSldViewPr snapToGrid="0">
      <p:cViewPr varScale="1">
        <p:scale>
          <a:sx n="97" d="100"/>
          <a:sy n="97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0C826-4AFE-4284-A61B-B6139E8815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B4A71-27E1-4D45-B78D-2A27E326F7ED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Prayer?</a:t>
          </a:r>
        </a:p>
      </dgm:t>
    </dgm:pt>
    <dgm:pt modelId="{9C2534A9-175E-403F-82BA-A8C0CDA74D22}" type="parTrans" cxnId="{1C9C1656-6F3C-4C9C-B399-93A065844F07}">
      <dgm:prSet/>
      <dgm:spPr/>
      <dgm:t>
        <a:bodyPr/>
        <a:lstStyle/>
        <a:p>
          <a:endParaRPr lang="en-US" b="1"/>
        </a:p>
      </dgm:t>
    </dgm:pt>
    <dgm:pt modelId="{164B484C-31F0-42A7-B859-9BA03E001E5A}" type="sibTrans" cxnId="{1C9C1656-6F3C-4C9C-B399-93A065844F07}">
      <dgm:prSet/>
      <dgm:spPr/>
      <dgm:t>
        <a:bodyPr/>
        <a:lstStyle/>
        <a:p>
          <a:endParaRPr lang="en-US" b="1"/>
        </a:p>
      </dgm:t>
    </dgm:pt>
    <dgm:pt modelId="{F0DE358E-37AE-4528-8B01-AF3140D0BC0C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Always Prayer?</a:t>
          </a:r>
        </a:p>
      </dgm:t>
    </dgm:pt>
    <dgm:pt modelId="{5B8CF50B-C59D-4362-91C5-BE16A868F33E}" type="parTrans" cxnId="{C9B6A9B5-61E6-4CBB-8806-0938FA5425CF}">
      <dgm:prSet/>
      <dgm:spPr/>
      <dgm:t>
        <a:bodyPr/>
        <a:lstStyle/>
        <a:p>
          <a:endParaRPr lang="en-US" b="1"/>
        </a:p>
      </dgm:t>
    </dgm:pt>
    <dgm:pt modelId="{5C678D52-C753-4A5A-8D3C-4315C30F82F2}" type="sibTrans" cxnId="{C9B6A9B5-61E6-4CBB-8806-0938FA5425CF}">
      <dgm:prSet/>
      <dgm:spPr/>
      <dgm:t>
        <a:bodyPr/>
        <a:lstStyle/>
        <a:p>
          <a:endParaRPr lang="en-US" b="1"/>
        </a:p>
      </dgm:t>
    </dgm:pt>
    <dgm:pt modelId="{67BCED95-FAC8-4A5C-B152-CD5E35009575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Only Prayer?</a:t>
          </a:r>
        </a:p>
      </dgm:t>
    </dgm:pt>
    <dgm:pt modelId="{CCC5E5FE-39C8-473E-950B-4CD489E712F1}" type="parTrans" cxnId="{10105625-C72A-41EB-AFBF-6104E4981E9E}">
      <dgm:prSet/>
      <dgm:spPr/>
      <dgm:t>
        <a:bodyPr/>
        <a:lstStyle/>
        <a:p>
          <a:endParaRPr lang="en-US" b="1"/>
        </a:p>
      </dgm:t>
    </dgm:pt>
    <dgm:pt modelId="{36A31F02-BF5E-4881-8EE6-C0B0033AE033}" type="sibTrans" cxnId="{10105625-C72A-41EB-AFBF-6104E4981E9E}">
      <dgm:prSet/>
      <dgm:spPr/>
      <dgm:t>
        <a:bodyPr/>
        <a:lstStyle/>
        <a:p>
          <a:endParaRPr lang="en-US" b="1"/>
        </a:p>
      </dgm:t>
    </dgm:pt>
    <dgm:pt modelId="{C9F4CEB6-F113-4733-9F2B-52F27E89CA9F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Other Things?</a:t>
          </a:r>
        </a:p>
      </dgm:t>
    </dgm:pt>
    <dgm:pt modelId="{0CCC1AE5-E1D2-4F68-ADEE-4791A958643D}" type="parTrans" cxnId="{71B71FBD-7E2D-40E0-B518-68EBFE4D7BDA}">
      <dgm:prSet/>
      <dgm:spPr/>
      <dgm:t>
        <a:bodyPr/>
        <a:lstStyle/>
        <a:p>
          <a:endParaRPr lang="en-US" b="1"/>
        </a:p>
      </dgm:t>
    </dgm:pt>
    <dgm:pt modelId="{B11B0E11-5EAE-4129-8131-ADAF57D27F38}" type="sibTrans" cxnId="{71B71FBD-7E2D-40E0-B518-68EBFE4D7BDA}">
      <dgm:prSet/>
      <dgm:spPr/>
      <dgm:t>
        <a:bodyPr/>
        <a:lstStyle/>
        <a:p>
          <a:endParaRPr lang="en-US" b="1"/>
        </a:p>
      </dgm:t>
    </dgm:pt>
    <dgm:pt modelId="{22793539-10E7-4312-88DE-686604AADEE3}" type="pres">
      <dgm:prSet presAssocID="{22B0C826-4AFE-4284-A61B-B6139E8815C4}" presName="linear" presStyleCnt="0">
        <dgm:presLayoutVars>
          <dgm:dir/>
          <dgm:animLvl val="lvl"/>
          <dgm:resizeHandles val="exact"/>
        </dgm:presLayoutVars>
      </dgm:prSet>
      <dgm:spPr/>
    </dgm:pt>
    <dgm:pt modelId="{48622B1B-C851-410F-ABFA-3F894B862AFC}" type="pres">
      <dgm:prSet presAssocID="{EA9B4A71-27E1-4D45-B78D-2A27E326F7ED}" presName="parentLin" presStyleCnt="0"/>
      <dgm:spPr/>
    </dgm:pt>
    <dgm:pt modelId="{03E19BC4-B9F9-4D94-A021-839394FC20BD}" type="pres">
      <dgm:prSet presAssocID="{EA9B4A71-27E1-4D45-B78D-2A27E326F7ED}" presName="parentLeftMargin" presStyleLbl="node1" presStyleIdx="0" presStyleCnt="4"/>
      <dgm:spPr/>
    </dgm:pt>
    <dgm:pt modelId="{858222D4-EAC9-4047-8F73-189F6AFA7E48}" type="pres">
      <dgm:prSet presAssocID="{EA9B4A71-27E1-4D45-B78D-2A27E326F7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5D2F0F-2411-4E17-986F-2B5D72A4CEED}" type="pres">
      <dgm:prSet presAssocID="{EA9B4A71-27E1-4D45-B78D-2A27E326F7ED}" presName="negativeSpace" presStyleCnt="0"/>
      <dgm:spPr/>
    </dgm:pt>
    <dgm:pt modelId="{8808B3A0-7838-4FD7-A72E-861D1222B353}" type="pres">
      <dgm:prSet presAssocID="{EA9B4A71-27E1-4D45-B78D-2A27E326F7ED}" presName="childText" presStyleLbl="conFgAcc1" presStyleIdx="0" presStyleCnt="4">
        <dgm:presLayoutVars>
          <dgm:bulletEnabled val="1"/>
        </dgm:presLayoutVars>
      </dgm:prSet>
      <dgm:spPr/>
    </dgm:pt>
    <dgm:pt modelId="{E7412FAC-D9ED-453F-BF92-F2C661371F95}" type="pres">
      <dgm:prSet presAssocID="{164B484C-31F0-42A7-B859-9BA03E001E5A}" presName="spaceBetweenRectangles" presStyleCnt="0"/>
      <dgm:spPr/>
    </dgm:pt>
    <dgm:pt modelId="{06829EC2-798F-4EB6-82C0-A3400CBE62E2}" type="pres">
      <dgm:prSet presAssocID="{F0DE358E-37AE-4528-8B01-AF3140D0BC0C}" presName="parentLin" presStyleCnt="0"/>
      <dgm:spPr/>
    </dgm:pt>
    <dgm:pt modelId="{6F4A65B7-1491-44DE-9A6D-1EEA25FC7640}" type="pres">
      <dgm:prSet presAssocID="{F0DE358E-37AE-4528-8B01-AF3140D0BC0C}" presName="parentLeftMargin" presStyleLbl="node1" presStyleIdx="0" presStyleCnt="4"/>
      <dgm:spPr/>
    </dgm:pt>
    <dgm:pt modelId="{2B3D65DF-E694-4F60-A106-03330B63250C}" type="pres">
      <dgm:prSet presAssocID="{F0DE358E-37AE-4528-8B01-AF3140D0BC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8D47422-ADC2-409C-B6DC-1D7335E2D679}" type="pres">
      <dgm:prSet presAssocID="{F0DE358E-37AE-4528-8B01-AF3140D0BC0C}" presName="negativeSpace" presStyleCnt="0"/>
      <dgm:spPr/>
    </dgm:pt>
    <dgm:pt modelId="{8D307340-2178-444B-92F4-69272A1287B0}" type="pres">
      <dgm:prSet presAssocID="{F0DE358E-37AE-4528-8B01-AF3140D0BC0C}" presName="childText" presStyleLbl="conFgAcc1" presStyleIdx="1" presStyleCnt="4">
        <dgm:presLayoutVars>
          <dgm:bulletEnabled val="1"/>
        </dgm:presLayoutVars>
      </dgm:prSet>
      <dgm:spPr/>
    </dgm:pt>
    <dgm:pt modelId="{2E12661D-A5CC-496F-AA0D-C85C02577C7F}" type="pres">
      <dgm:prSet presAssocID="{5C678D52-C753-4A5A-8D3C-4315C30F82F2}" presName="spaceBetweenRectangles" presStyleCnt="0"/>
      <dgm:spPr/>
    </dgm:pt>
    <dgm:pt modelId="{7CD164B7-E230-4E05-90E4-845D6EEA5D39}" type="pres">
      <dgm:prSet presAssocID="{67BCED95-FAC8-4A5C-B152-CD5E35009575}" presName="parentLin" presStyleCnt="0"/>
      <dgm:spPr/>
    </dgm:pt>
    <dgm:pt modelId="{47FA044F-7E27-4BEB-8980-6219E5954EC0}" type="pres">
      <dgm:prSet presAssocID="{67BCED95-FAC8-4A5C-B152-CD5E35009575}" presName="parentLeftMargin" presStyleLbl="node1" presStyleIdx="1" presStyleCnt="4"/>
      <dgm:spPr/>
    </dgm:pt>
    <dgm:pt modelId="{199690D3-6AC2-4305-A4C2-739BCF832A23}" type="pres">
      <dgm:prSet presAssocID="{67BCED95-FAC8-4A5C-B152-CD5E350095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8C1577-132F-468D-996F-38951B38E443}" type="pres">
      <dgm:prSet presAssocID="{67BCED95-FAC8-4A5C-B152-CD5E35009575}" presName="negativeSpace" presStyleCnt="0"/>
      <dgm:spPr/>
    </dgm:pt>
    <dgm:pt modelId="{8E2BF051-F8E0-42C4-BD6F-6FA28D8C1A0A}" type="pres">
      <dgm:prSet presAssocID="{67BCED95-FAC8-4A5C-B152-CD5E35009575}" presName="childText" presStyleLbl="conFgAcc1" presStyleIdx="2" presStyleCnt="4">
        <dgm:presLayoutVars>
          <dgm:bulletEnabled val="1"/>
        </dgm:presLayoutVars>
      </dgm:prSet>
      <dgm:spPr/>
    </dgm:pt>
    <dgm:pt modelId="{C8C45D9D-E741-4DB4-989A-DDA536D558CD}" type="pres">
      <dgm:prSet presAssocID="{36A31F02-BF5E-4881-8EE6-C0B0033AE033}" presName="spaceBetweenRectangles" presStyleCnt="0"/>
      <dgm:spPr/>
    </dgm:pt>
    <dgm:pt modelId="{5D281F9F-5B71-465D-BFFF-CC6A9C48786F}" type="pres">
      <dgm:prSet presAssocID="{C9F4CEB6-F113-4733-9F2B-52F27E89CA9F}" presName="parentLin" presStyleCnt="0"/>
      <dgm:spPr/>
    </dgm:pt>
    <dgm:pt modelId="{4C85926D-6986-4D6C-8FE5-DF2100A936A4}" type="pres">
      <dgm:prSet presAssocID="{C9F4CEB6-F113-4733-9F2B-52F27E89CA9F}" presName="parentLeftMargin" presStyleLbl="node1" presStyleIdx="2" presStyleCnt="4"/>
      <dgm:spPr/>
    </dgm:pt>
    <dgm:pt modelId="{C3994465-7DF8-4F16-86C1-D9945D5B7336}" type="pres">
      <dgm:prSet presAssocID="{C9F4CEB6-F113-4733-9F2B-52F27E89CA9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3EE26B9-F5BF-4F4C-80A7-12C7FF238BDC}" type="pres">
      <dgm:prSet presAssocID="{C9F4CEB6-F113-4733-9F2B-52F27E89CA9F}" presName="negativeSpace" presStyleCnt="0"/>
      <dgm:spPr/>
    </dgm:pt>
    <dgm:pt modelId="{AC0029BD-FEF3-4CC8-9AF0-9F3860260D49}" type="pres">
      <dgm:prSet presAssocID="{C9F4CEB6-F113-4733-9F2B-52F27E89CA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7B5501-2CE2-4803-AF91-8965E14FB7FA}" type="presOf" srcId="{C9F4CEB6-F113-4733-9F2B-52F27E89CA9F}" destId="{C3994465-7DF8-4F16-86C1-D9945D5B7336}" srcOrd="1" destOrd="0" presId="urn:microsoft.com/office/officeart/2005/8/layout/list1"/>
    <dgm:cxn modelId="{4085BC0C-6013-4B2F-B2EF-BF79613DA90E}" type="presOf" srcId="{67BCED95-FAC8-4A5C-B152-CD5E35009575}" destId="{199690D3-6AC2-4305-A4C2-739BCF832A23}" srcOrd="1" destOrd="0" presId="urn:microsoft.com/office/officeart/2005/8/layout/list1"/>
    <dgm:cxn modelId="{10105625-C72A-41EB-AFBF-6104E4981E9E}" srcId="{22B0C826-4AFE-4284-A61B-B6139E8815C4}" destId="{67BCED95-FAC8-4A5C-B152-CD5E35009575}" srcOrd="2" destOrd="0" parTransId="{CCC5E5FE-39C8-473E-950B-4CD489E712F1}" sibTransId="{36A31F02-BF5E-4881-8EE6-C0B0033AE033}"/>
    <dgm:cxn modelId="{AFB6FE2F-E764-4E6E-A5D8-7D787E0E13B9}" type="presOf" srcId="{22B0C826-4AFE-4284-A61B-B6139E8815C4}" destId="{22793539-10E7-4312-88DE-686604AADEE3}" srcOrd="0" destOrd="0" presId="urn:microsoft.com/office/officeart/2005/8/layout/list1"/>
    <dgm:cxn modelId="{1C9C1656-6F3C-4C9C-B399-93A065844F07}" srcId="{22B0C826-4AFE-4284-A61B-B6139E8815C4}" destId="{EA9B4A71-27E1-4D45-B78D-2A27E326F7ED}" srcOrd="0" destOrd="0" parTransId="{9C2534A9-175E-403F-82BA-A8C0CDA74D22}" sibTransId="{164B484C-31F0-42A7-B859-9BA03E001E5A}"/>
    <dgm:cxn modelId="{F2575C91-6E8B-4160-A52A-1254D08A9429}" type="presOf" srcId="{F0DE358E-37AE-4528-8B01-AF3140D0BC0C}" destId="{2B3D65DF-E694-4F60-A106-03330B63250C}" srcOrd="1" destOrd="0" presId="urn:microsoft.com/office/officeart/2005/8/layout/list1"/>
    <dgm:cxn modelId="{D28C35A8-A4B2-44AA-B800-DAF4C805111B}" type="presOf" srcId="{F0DE358E-37AE-4528-8B01-AF3140D0BC0C}" destId="{6F4A65B7-1491-44DE-9A6D-1EEA25FC7640}" srcOrd="0" destOrd="0" presId="urn:microsoft.com/office/officeart/2005/8/layout/list1"/>
    <dgm:cxn modelId="{338C0FAD-5441-4508-81D2-2E5813054DB0}" type="presOf" srcId="{EA9B4A71-27E1-4D45-B78D-2A27E326F7ED}" destId="{03E19BC4-B9F9-4D94-A021-839394FC20BD}" srcOrd="0" destOrd="0" presId="urn:microsoft.com/office/officeart/2005/8/layout/list1"/>
    <dgm:cxn modelId="{C31A6EAD-F5AB-4562-8B59-74C3D8F4F1BF}" type="presOf" srcId="{EA9B4A71-27E1-4D45-B78D-2A27E326F7ED}" destId="{858222D4-EAC9-4047-8F73-189F6AFA7E48}" srcOrd="1" destOrd="0" presId="urn:microsoft.com/office/officeart/2005/8/layout/list1"/>
    <dgm:cxn modelId="{C9B6A9B5-61E6-4CBB-8806-0938FA5425CF}" srcId="{22B0C826-4AFE-4284-A61B-B6139E8815C4}" destId="{F0DE358E-37AE-4528-8B01-AF3140D0BC0C}" srcOrd="1" destOrd="0" parTransId="{5B8CF50B-C59D-4362-91C5-BE16A868F33E}" sibTransId="{5C678D52-C753-4A5A-8D3C-4315C30F82F2}"/>
    <dgm:cxn modelId="{165623B9-6BD9-494D-8A02-F6B35CCE994D}" type="presOf" srcId="{67BCED95-FAC8-4A5C-B152-CD5E35009575}" destId="{47FA044F-7E27-4BEB-8980-6219E5954EC0}" srcOrd="0" destOrd="0" presId="urn:microsoft.com/office/officeart/2005/8/layout/list1"/>
    <dgm:cxn modelId="{71B71FBD-7E2D-40E0-B518-68EBFE4D7BDA}" srcId="{22B0C826-4AFE-4284-A61B-B6139E8815C4}" destId="{C9F4CEB6-F113-4733-9F2B-52F27E89CA9F}" srcOrd="3" destOrd="0" parTransId="{0CCC1AE5-E1D2-4F68-ADEE-4791A958643D}" sibTransId="{B11B0E11-5EAE-4129-8131-ADAF57D27F38}"/>
    <dgm:cxn modelId="{A55D6CFE-1B9C-45CB-BF26-A51554DB87FF}" type="presOf" srcId="{C9F4CEB6-F113-4733-9F2B-52F27E89CA9F}" destId="{4C85926D-6986-4D6C-8FE5-DF2100A936A4}" srcOrd="0" destOrd="0" presId="urn:microsoft.com/office/officeart/2005/8/layout/list1"/>
    <dgm:cxn modelId="{B1D46CC7-9FB9-4278-AE2A-70BBC9336439}" type="presParOf" srcId="{22793539-10E7-4312-88DE-686604AADEE3}" destId="{48622B1B-C851-410F-ABFA-3F894B862AFC}" srcOrd="0" destOrd="0" presId="urn:microsoft.com/office/officeart/2005/8/layout/list1"/>
    <dgm:cxn modelId="{9E1487A4-61A7-4476-9E31-000159EB7CB7}" type="presParOf" srcId="{48622B1B-C851-410F-ABFA-3F894B862AFC}" destId="{03E19BC4-B9F9-4D94-A021-839394FC20BD}" srcOrd="0" destOrd="0" presId="urn:microsoft.com/office/officeart/2005/8/layout/list1"/>
    <dgm:cxn modelId="{67430D79-7CB3-4811-AC33-A925B1B1009A}" type="presParOf" srcId="{48622B1B-C851-410F-ABFA-3F894B862AFC}" destId="{858222D4-EAC9-4047-8F73-189F6AFA7E48}" srcOrd="1" destOrd="0" presId="urn:microsoft.com/office/officeart/2005/8/layout/list1"/>
    <dgm:cxn modelId="{0B962EEF-FFEC-4D3E-A5FD-53BC9A76B31A}" type="presParOf" srcId="{22793539-10E7-4312-88DE-686604AADEE3}" destId="{FC5D2F0F-2411-4E17-986F-2B5D72A4CEED}" srcOrd="1" destOrd="0" presId="urn:microsoft.com/office/officeart/2005/8/layout/list1"/>
    <dgm:cxn modelId="{C1A9A088-5C85-45E4-8267-01A9C54844A1}" type="presParOf" srcId="{22793539-10E7-4312-88DE-686604AADEE3}" destId="{8808B3A0-7838-4FD7-A72E-861D1222B353}" srcOrd="2" destOrd="0" presId="urn:microsoft.com/office/officeart/2005/8/layout/list1"/>
    <dgm:cxn modelId="{79B34044-54AC-49F8-B907-18ACC22F33AF}" type="presParOf" srcId="{22793539-10E7-4312-88DE-686604AADEE3}" destId="{E7412FAC-D9ED-453F-BF92-F2C661371F95}" srcOrd="3" destOrd="0" presId="urn:microsoft.com/office/officeart/2005/8/layout/list1"/>
    <dgm:cxn modelId="{52581AE3-A833-425F-8C41-3538214A5EEB}" type="presParOf" srcId="{22793539-10E7-4312-88DE-686604AADEE3}" destId="{06829EC2-798F-4EB6-82C0-A3400CBE62E2}" srcOrd="4" destOrd="0" presId="urn:microsoft.com/office/officeart/2005/8/layout/list1"/>
    <dgm:cxn modelId="{BA365B6C-49A9-416A-94C8-C389F393ECEE}" type="presParOf" srcId="{06829EC2-798F-4EB6-82C0-A3400CBE62E2}" destId="{6F4A65B7-1491-44DE-9A6D-1EEA25FC7640}" srcOrd="0" destOrd="0" presId="urn:microsoft.com/office/officeart/2005/8/layout/list1"/>
    <dgm:cxn modelId="{9D9E9EC7-B1C5-4D63-BB49-786A10383ED6}" type="presParOf" srcId="{06829EC2-798F-4EB6-82C0-A3400CBE62E2}" destId="{2B3D65DF-E694-4F60-A106-03330B63250C}" srcOrd="1" destOrd="0" presId="urn:microsoft.com/office/officeart/2005/8/layout/list1"/>
    <dgm:cxn modelId="{4F320BCF-9101-40BC-B6D5-2BFE05C4AF7E}" type="presParOf" srcId="{22793539-10E7-4312-88DE-686604AADEE3}" destId="{88D47422-ADC2-409C-B6DC-1D7335E2D679}" srcOrd="5" destOrd="0" presId="urn:microsoft.com/office/officeart/2005/8/layout/list1"/>
    <dgm:cxn modelId="{D1A83A9B-C76B-4D22-A37D-AF6D75C05E52}" type="presParOf" srcId="{22793539-10E7-4312-88DE-686604AADEE3}" destId="{8D307340-2178-444B-92F4-69272A1287B0}" srcOrd="6" destOrd="0" presId="urn:microsoft.com/office/officeart/2005/8/layout/list1"/>
    <dgm:cxn modelId="{C6A128EB-B932-4E21-A903-46D1DDA0BA6C}" type="presParOf" srcId="{22793539-10E7-4312-88DE-686604AADEE3}" destId="{2E12661D-A5CC-496F-AA0D-C85C02577C7F}" srcOrd="7" destOrd="0" presId="urn:microsoft.com/office/officeart/2005/8/layout/list1"/>
    <dgm:cxn modelId="{1C824191-48EC-4344-BD11-4906F02410C1}" type="presParOf" srcId="{22793539-10E7-4312-88DE-686604AADEE3}" destId="{7CD164B7-E230-4E05-90E4-845D6EEA5D39}" srcOrd="8" destOrd="0" presId="urn:microsoft.com/office/officeart/2005/8/layout/list1"/>
    <dgm:cxn modelId="{F13CD658-C765-45DB-914D-26117BA1D4B0}" type="presParOf" srcId="{7CD164B7-E230-4E05-90E4-845D6EEA5D39}" destId="{47FA044F-7E27-4BEB-8980-6219E5954EC0}" srcOrd="0" destOrd="0" presId="urn:microsoft.com/office/officeart/2005/8/layout/list1"/>
    <dgm:cxn modelId="{9BCDBDE9-5862-415D-A511-41396EF65194}" type="presParOf" srcId="{7CD164B7-E230-4E05-90E4-845D6EEA5D39}" destId="{199690D3-6AC2-4305-A4C2-739BCF832A23}" srcOrd="1" destOrd="0" presId="urn:microsoft.com/office/officeart/2005/8/layout/list1"/>
    <dgm:cxn modelId="{826DA2DB-1FA5-494B-9C22-E6A73F1113DE}" type="presParOf" srcId="{22793539-10E7-4312-88DE-686604AADEE3}" destId="{F28C1577-132F-468D-996F-38951B38E443}" srcOrd="9" destOrd="0" presId="urn:microsoft.com/office/officeart/2005/8/layout/list1"/>
    <dgm:cxn modelId="{E386BD33-FB1A-4BF5-B1E5-A7B528BD73A4}" type="presParOf" srcId="{22793539-10E7-4312-88DE-686604AADEE3}" destId="{8E2BF051-F8E0-42C4-BD6F-6FA28D8C1A0A}" srcOrd="10" destOrd="0" presId="urn:microsoft.com/office/officeart/2005/8/layout/list1"/>
    <dgm:cxn modelId="{BF97FC5F-3933-4632-8CD8-B2A77E028EBA}" type="presParOf" srcId="{22793539-10E7-4312-88DE-686604AADEE3}" destId="{C8C45D9D-E741-4DB4-989A-DDA536D558CD}" srcOrd="11" destOrd="0" presId="urn:microsoft.com/office/officeart/2005/8/layout/list1"/>
    <dgm:cxn modelId="{FAD4CE36-E586-4BD5-AF60-E7A7500AB225}" type="presParOf" srcId="{22793539-10E7-4312-88DE-686604AADEE3}" destId="{5D281F9F-5B71-465D-BFFF-CC6A9C48786F}" srcOrd="12" destOrd="0" presId="urn:microsoft.com/office/officeart/2005/8/layout/list1"/>
    <dgm:cxn modelId="{8E1480C6-EAF7-4410-AD6E-03206B0F3181}" type="presParOf" srcId="{5D281F9F-5B71-465D-BFFF-CC6A9C48786F}" destId="{4C85926D-6986-4D6C-8FE5-DF2100A936A4}" srcOrd="0" destOrd="0" presId="urn:microsoft.com/office/officeart/2005/8/layout/list1"/>
    <dgm:cxn modelId="{887A38DA-D995-43C9-A2E9-60404118F2E6}" type="presParOf" srcId="{5D281F9F-5B71-465D-BFFF-CC6A9C48786F}" destId="{C3994465-7DF8-4F16-86C1-D9945D5B7336}" srcOrd="1" destOrd="0" presId="urn:microsoft.com/office/officeart/2005/8/layout/list1"/>
    <dgm:cxn modelId="{AD94C4C7-351F-4461-ADAA-7378691E4050}" type="presParOf" srcId="{22793539-10E7-4312-88DE-686604AADEE3}" destId="{F3EE26B9-F5BF-4F4C-80A7-12C7FF238BDC}" srcOrd="13" destOrd="0" presId="urn:microsoft.com/office/officeart/2005/8/layout/list1"/>
    <dgm:cxn modelId="{A39AE4BD-F498-4C9D-8F2A-E23C9DEBF2F2}" type="presParOf" srcId="{22793539-10E7-4312-88DE-686604AADEE3}" destId="{AC0029BD-FEF3-4CC8-9AF0-9F3860260D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0C826-4AFE-4284-A61B-B6139E8815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B4A71-27E1-4D45-B78D-2A27E326F7ED}">
      <dgm:prSet custT="1"/>
      <dgm:spPr/>
      <dgm:t>
        <a:bodyPr/>
        <a:lstStyle/>
        <a:p>
          <a:r>
            <a: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Lost until you do</a:t>
          </a:r>
        </a:p>
      </dgm:t>
    </dgm:pt>
    <dgm:pt modelId="{9C2534A9-175E-403F-82BA-A8C0CDA74D22}" type="parTrans" cxnId="{1C9C1656-6F3C-4C9C-B399-93A065844F07}">
      <dgm:prSet/>
      <dgm:spPr/>
      <dgm:t>
        <a:bodyPr/>
        <a:lstStyle/>
        <a:p>
          <a:endParaRPr lang="en-US" b="1"/>
        </a:p>
      </dgm:t>
    </dgm:pt>
    <dgm:pt modelId="{164B484C-31F0-42A7-B859-9BA03E001E5A}" type="sibTrans" cxnId="{1C9C1656-6F3C-4C9C-B399-93A065844F07}">
      <dgm:prSet/>
      <dgm:spPr/>
      <dgm:t>
        <a:bodyPr/>
        <a:lstStyle/>
        <a:p>
          <a:endParaRPr lang="en-US" b="1"/>
        </a:p>
      </dgm:t>
    </dgm:pt>
    <dgm:pt modelId="{F0DE358E-37AE-4528-8B01-AF3140D0BC0C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Gospel teaches what it is</a:t>
          </a:r>
        </a:p>
      </dgm:t>
    </dgm:pt>
    <dgm:pt modelId="{5B8CF50B-C59D-4362-91C5-BE16A868F33E}" type="parTrans" cxnId="{C9B6A9B5-61E6-4CBB-8806-0938FA5425CF}">
      <dgm:prSet/>
      <dgm:spPr/>
      <dgm:t>
        <a:bodyPr/>
        <a:lstStyle/>
        <a:p>
          <a:endParaRPr lang="en-US" b="1"/>
        </a:p>
      </dgm:t>
    </dgm:pt>
    <dgm:pt modelId="{5C678D52-C753-4A5A-8D3C-4315C30F82F2}" type="sibTrans" cxnId="{C9B6A9B5-61E6-4CBB-8806-0938FA5425CF}">
      <dgm:prSet/>
      <dgm:spPr/>
      <dgm:t>
        <a:bodyPr/>
        <a:lstStyle/>
        <a:p>
          <a:endParaRPr lang="en-US" b="1"/>
        </a:p>
      </dgm:t>
    </dgm:pt>
    <dgm:pt modelId="{67BCED95-FAC8-4A5C-B152-CD5E35009575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Call on Lord the Bible way</a:t>
          </a:r>
        </a:p>
      </dgm:t>
    </dgm:pt>
    <dgm:pt modelId="{CCC5E5FE-39C8-473E-950B-4CD489E712F1}" type="parTrans" cxnId="{10105625-C72A-41EB-AFBF-6104E4981E9E}">
      <dgm:prSet/>
      <dgm:spPr/>
      <dgm:t>
        <a:bodyPr/>
        <a:lstStyle/>
        <a:p>
          <a:endParaRPr lang="en-US" b="1"/>
        </a:p>
      </dgm:t>
    </dgm:pt>
    <dgm:pt modelId="{36A31F02-BF5E-4881-8EE6-C0B0033AE033}" type="sibTrans" cxnId="{10105625-C72A-41EB-AFBF-6104E4981E9E}">
      <dgm:prSet/>
      <dgm:spPr/>
      <dgm:t>
        <a:bodyPr/>
        <a:lstStyle/>
        <a:p>
          <a:endParaRPr lang="en-US" b="1"/>
        </a:p>
      </dgm:t>
    </dgm:pt>
    <dgm:pt modelId="{C9F4CEB6-F113-4733-9F2B-52F27E89CA9F}">
      <dgm:prSet custT="1"/>
      <dgm:spPr/>
      <dgm:t>
        <a:bodyPr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Be saved now</a:t>
          </a:r>
        </a:p>
      </dgm:t>
    </dgm:pt>
    <dgm:pt modelId="{0CCC1AE5-E1D2-4F68-ADEE-4791A958643D}" type="parTrans" cxnId="{71B71FBD-7E2D-40E0-B518-68EBFE4D7BDA}">
      <dgm:prSet/>
      <dgm:spPr/>
      <dgm:t>
        <a:bodyPr/>
        <a:lstStyle/>
        <a:p>
          <a:endParaRPr lang="en-US" b="1"/>
        </a:p>
      </dgm:t>
    </dgm:pt>
    <dgm:pt modelId="{B11B0E11-5EAE-4129-8131-ADAF57D27F38}" type="sibTrans" cxnId="{71B71FBD-7E2D-40E0-B518-68EBFE4D7BDA}">
      <dgm:prSet/>
      <dgm:spPr/>
      <dgm:t>
        <a:bodyPr/>
        <a:lstStyle/>
        <a:p>
          <a:endParaRPr lang="en-US" b="1"/>
        </a:p>
      </dgm:t>
    </dgm:pt>
    <dgm:pt modelId="{22793539-10E7-4312-88DE-686604AADEE3}" type="pres">
      <dgm:prSet presAssocID="{22B0C826-4AFE-4284-A61B-B6139E8815C4}" presName="linear" presStyleCnt="0">
        <dgm:presLayoutVars>
          <dgm:dir/>
          <dgm:animLvl val="lvl"/>
          <dgm:resizeHandles val="exact"/>
        </dgm:presLayoutVars>
      </dgm:prSet>
      <dgm:spPr/>
    </dgm:pt>
    <dgm:pt modelId="{48622B1B-C851-410F-ABFA-3F894B862AFC}" type="pres">
      <dgm:prSet presAssocID="{EA9B4A71-27E1-4D45-B78D-2A27E326F7ED}" presName="parentLin" presStyleCnt="0"/>
      <dgm:spPr/>
    </dgm:pt>
    <dgm:pt modelId="{03E19BC4-B9F9-4D94-A021-839394FC20BD}" type="pres">
      <dgm:prSet presAssocID="{EA9B4A71-27E1-4D45-B78D-2A27E326F7ED}" presName="parentLeftMargin" presStyleLbl="node1" presStyleIdx="0" presStyleCnt="4"/>
      <dgm:spPr/>
    </dgm:pt>
    <dgm:pt modelId="{858222D4-EAC9-4047-8F73-189F6AFA7E48}" type="pres">
      <dgm:prSet presAssocID="{EA9B4A71-27E1-4D45-B78D-2A27E326F7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5D2F0F-2411-4E17-986F-2B5D72A4CEED}" type="pres">
      <dgm:prSet presAssocID="{EA9B4A71-27E1-4D45-B78D-2A27E326F7ED}" presName="negativeSpace" presStyleCnt="0"/>
      <dgm:spPr/>
    </dgm:pt>
    <dgm:pt modelId="{8808B3A0-7838-4FD7-A72E-861D1222B353}" type="pres">
      <dgm:prSet presAssocID="{EA9B4A71-27E1-4D45-B78D-2A27E326F7ED}" presName="childText" presStyleLbl="conFgAcc1" presStyleIdx="0" presStyleCnt="4">
        <dgm:presLayoutVars>
          <dgm:bulletEnabled val="1"/>
        </dgm:presLayoutVars>
      </dgm:prSet>
      <dgm:spPr/>
    </dgm:pt>
    <dgm:pt modelId="{E7412FAC-D9ED-453F-BF92-F2C661371F95}" type="pres">
      <dgm:prSet presAssocID="{164B484C-31F0-42A7-B859-9BA03E001E5A}" presName="spaceBetweenRectangles" presStyleCnt="0"/>
      <dgm:spPr/>
    </dgm:pt>
    <dgm:pt modelId="{06829EC2-798F-4EB6-82C0-A3400CBE62E2}" type="pres">
      <dgm:prSet presAssocID="{F0DE358E-37AE-4528-8B01-AF3140D0BC0C}" presName="parentLin" presStyleCnt="0"/>
      <dgm:spPr/>
    </dgm:pt>
    <dgm:pt modelId="{6F4A65B7-1491-44DE-9A6D-1EEA25FC7640}" type="pres">
      <dgm:prSet presAssocID="{F0DE358E-37AE-4528-8B01-AF3140D0BC0C}" presName="parentLeftMargin" presStyleLbl="node1" presStyleIdx="0" presStyleCnt="4"/>
      <dgm:spPr/>
    </dgm:pt>
    <dgm:pt modelId="{2B3D65DF-E694-4F60-A106-03330B63250C}" type="pres">
      <dgm:prSet presAssocID="{F0DE358E-37AE-4528-8B01-AF3140D0BC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8D47422-ADC2-409C-B6DC-1D7335E2D679}" type="pres">
      <dgm:prSet presAssocID="{F0DE358E-37AE-4528-8B01-AF3140D0BC0C}" presName="negativeSpace" presStyleCnt="0"/>
      <dgm:spPr/>
    </dgm:pt>
    <dgm:pt modelId="{8D307340-2178-444B-92F4-69272A1287B0}" type="pres">
      <dgm:prSet presAssocID="{F0DE358E-37AE-4528-8B01-AF3140D0BC0C}" presName="childText" presStyleLbl="conFgAcc1" presStyleIdx="1" presStyleCnt="4">
        <dgm:presLayoutVars>
          <dgm:bulletEnabled val="1"/>
        </dgm:presLayoutVars>
      </dgm:prSet>
      <dgm:spPr/>
    </dgm:pt>
    <dgm:pt modelId="{2E12661D-A5CC-496F-AA0D-C85C02577C7F}" type="pres">
      <dgm:prSet presAssocID="{5C678D52-C753-4A5A-8D3C-4315C30F82F2}" presName="spaceBetweenRectangles" presStyleCnt="0"/>
      <dgm:spPr/>
    </dgm:pt>
    <dgm:pt modelId="{7CD164B7-E230-4E05-90E4-845D6EEA5D39}" type="pres">
      <dgm:prSet presAssocID="{67BCED95-FAC8-4A5C-B152-CD5E35009575}" presName="parentLin" presStyleCnt="0"/>
      <dgm:spPr/>
    </dgm:pt>
    <dgm:pt modelId="{47FA044F-7E27-4BEB-8980-6219E5954EC0}" type="pres">
      <dgm:prSet presAssocID="{67BCED95-FAC8-4A5C-B152-CD5E35009575}" presName="parentLeftMargin" presStyleLbl="node1" presStyleIdx="1" presStyleCnt="4"/>
      <dgm:spPr/>
    </dgm:pt>
    <dgm:pt modelId="{199690D3-6AC2-4305-A4C2-739BCF832A23}" type="pres">
      <dgm:prSet presAssocID="{67BCED95-FAC8-4A5C-B152-CD5E350095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8C1577-132F-468D-996F-38951B38E443}" type="pres">
      <dgm:prSet presAssocID="{67BCED95-FAC8-4A5C-B152-CD5E35009575}" presName="negativeSpace" presStyleCnt="0"/>
      <dgm:spPr/>
    </dgm:pt>
    <dgm:pt modelId="{8E2BF051-F8E0-42C4-BD6F-6FA28D8C1A0A}" type="pres">
      <dgm:prSet presAssocID="{67BCED95-FAC8-4A5C-B152-CD5E35009575}" presName="childText" presStyleLbl="conFgAcc1" presStyleIdx="2" presStyleCnt="4">
        <dgm:presLayoutVars>
          <dgm:bulletEnabled val="1"/>
        </dgm:presLayoutVars>
      </dgm:prSet>
      <dgm:spPr/>
    </dgm:pt>
    <dgm:pt modelId="{C8C45D9D-E741-4DB4-989A-DDA536D558CD}" type="pres">
      <dgm:prSet presAssocID="{36A31F02-BF5E-4881-8EE6-C0B0033AE033}" presName="spaceBetweenRectangles" presStyleCnt="0"/>
      <dgm:spPr/>
    </dgm:pt>
    <dgm:pt modelId="{5D281F9F-5B71-465D-BFFF-CC6A9C48786F}" type="pres">
      <dgm:prSet presAssocID="{C9F4CEB6-F113-4733-9F2B-52F27E89CA9F}" presName="parentLin" presStyleCnt="0"/>
      <dgm:spPr/>
    </dgm:pt>
    <dgm:pt modelId="{4C85926D-6986-4D6C-8FE5-DF2100A936A4}" type="pres">
      <dgm:prSet presAssocID="{C9F4CEB6-F113-4733-9F2B-52F27E89CA9F}" presName="parentLeftMargin" presStyleLbl="node1" presStyleIdx="2" presStyleCnt="4"/>
      <dgm:spPr/>
    </dgm:pt>
    <dgm:pt modelId="{C3994465-7DF8-4F16-86C1-D9945D5B7336}" type="pres">
      <dgm:prSet presAssocID="{C9F4CEB6-F113-4733-9F2B-52F27E89CA9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3EE26B9-F5BF-4F4C-80A7-12C7FF238BDC}" type="pres">
      <dgm:prSet presAssocID="{C9F4CEB6-F113-4733-9F2B-52F27E89CA9F}" presName="negativeSpace" presStyleCnt="0"/>
      <dgm:spPr/>
    </dgm:pt>
    <dgm:pt modelId="{AC0029BD-FEF3-4CC8-9AF0-9F3860260D49}" type="pres">
      <dgm:prSet presAssocID="{C9F4CEB6-F113-4733-9F2B-52F27E89CA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7B5501-2CE2-4803-AF91-8965E14FB7FA}" type="presOf" srcId="{C9F4CEB6-F113-4733-9F2B-52F27E89CA9F}" destId="{C3994465-7DF8-4F16-86C1-D9945D5B7336}" srcOrd="1" destOrd="0" presId="urn:microsoft.com/office/officeart/2005/8/layout/list1"/>
    <dgm:cxn modelId="{4085BC0C-6013-4B2F-B2EF-BF79613DA90E}" type="presOf" srcId="{67BCED95-FAC8-4A5C-B152-CD5E35009575}" destId="{199690D3-6AC2-4305-A4C2-739BCF832A23}" srcOrd="1" destOrd="0" presId="urn:microsoft.com/office/officeart/2005/8/layout/list1"/>
    <dgm:cxn modelId="{10105625-C72A-41EB-AFBF-6104E4981E9E}" srcId="{22B0C826-4AFE-4284-A61B-B6139E8815C4}" destId="{67BCED95-FAC8-4A5C-B152-CD5E35009575}" srcOrd="2" destOrd="0" parTransId="{CCC5E5FE-39C8-473E-950B-4CD489E712F1}" sibTransId="{36A31F02-BF5E-4881-8EE6-C0B0033AE033}"/>
    <dgm:cxn modelId="{AFB6FE2F-E764-4E6E-A5D8-7D787E0E13B9}" type="presOf" srcId="{22B0C826-4AFE-4284-A61B-B6139E8815C4}" destId="{22793539-10E7-4312-88DE-686604AADEE3}" srcOrd="0" destOrd="0" presId="urn:microsoft.com/office/officeart/2005/8/layout/list1"/>
    <dgm:cxn modelId="{1C9C1656-6F3C-4C9C-B399-93A065844F07}" srcId="{22B0C826-4AFE-4284-A61B-B6139E8815C4}" destId="{EA9B4A71-27E1-4D45-B78D-2A27E326F7ED}" srcOrd="0" destOrd="0" parTransId="{9C2534A9-175E-403F-82BA-A8C0CDA74D22}" sibTransId="{164B484C-31F0-42A7-B859-9BA03E001E5A}"/>
    <dgm:cxn modelId="{F2575C91-6E8B-4160-A52A-1254D08A9429}" type="presOf" srcId="{F0DE358E-37AE-4528-8B01-AF3140D0BC0C}" destId="{2B3D65DF-E694-4F60-A106-03330B63250C}" srcOrd="1" destOrd="0" presId="urn:microsoft.com/office/officeart/2005/8/layout/list1"/>
    <dgm:cxn modelId="{D28C35A8-A4B2-44AA-B800-DAF4C805111B}" type="presOf" srcId="{F0DE358E-37AE-4528-8B01-AF3140D0BC0C}" destId="{6F4A65B7-1491-44DE-9A6D-1EEA25FC7640}" srcOrd="0" destOrd="0" presId="urn:microsoft.com/office/officeart/2005/8/layout/list1"/>
    <dgm:cxn modelId="{338C0FAD-5441-4508-81D2-2E5813054DB0}" type="presOf" srcId="{EA9B4A71-27E1-4D45-B78D-2A27E326F7ED}" destId="{03E19BC4-B9F9-4D94-A021-839394FC20BD}" srcOrd="0" destOrd="0" presId="urn:microsoft.com/office/officeart/2005/8/layout/list1"/>
    <dgm:cxn modelId="{C31A6EAD-F5AB-4562-8B59-74C3D8F4F1BF}" type="presOf" srcId="{EA9B4A71-27E1-4D45-B78D-2A27E326F7ED}" destId="{858222D4-EAC9-4047-8F73-189F6AFA7E48}" srcOrd="1" destOrd="0" presId="urn:microsoft.com/office/officeart/2005/8/layout/list1"/>
    <dgm:cxn modelId="{C9B6A9B5-61E6-4CBB-8806-0938FA5425CF}" srcId="{22B0C826-4AFE-4284-A61B-B6139E8815C4}" destId="{F0DE358E-37AE-4528-8B01-AF3140D0BC0C}" srcOrd="1" destOrd="0" parTransId="{5B8CF50B-C59D-4362-91C5-BE16A868F33E}" sibTransId="{5C678D52-C753-4A5A-8D3C-4315C30F82F2}"/>
    <dgm:cxn modelId="{165623B9-6BD9-494D-8A02-F6B35CCE994D}" type="presOf" srcId="{67BCED95-FAC8-4A5C-B152-CD5E35009575}" destId="{47FA044F-7E27-4BEB-8980-6219E5954EC0}" srcOrd="0" destOrd="0" presId="urn:microsoft.com/office/officeart/2005/8/layout/list1"/>
    <dgm:cxn modelId="{71B71FBD-7E2D-40E0-B518-68EBFE4D7BDA}" srcId="{22B0C826-4AFE-4284-A61B-B6139E8815C4}" destId="{C9F4CEB6-F113-4733-9F2B-52F27E89CA9F}" srcOrd="3" destOrd="0" parTransId="{0CCC1AE5-E1D2-4F68-ADEE-4791A958643D}" sibTransId="{B11B0E11-5EAE-4129-8131-ADAF57D27F38}"/>
    <dgm:cxn modelId="{A55D6CFE-1B9C-45CB-BF26-A51554DB87FF}" type="presOf" srcId="{C9F4CEB6-F113-4733-9F2B-52F27E89CA9F}" destId="{4C85926D-6986-4D6C-8FE5-DF2100A936A4}" srcOrd="0" destOrd="0" presId="urn:microsoft.com/office/officeart/2005/8/layout/list1"/>
    <dgm:cxn modelId="{B1D46CC7-9FB9-4278-AE2A-70BBC9336439}" type="presParOf" srcId="{22793539-10E7-4312-88DE-686604AADEE3}" destId="{48622B1B-C851-410F-ABFA-3F894B862AFC}" srcOrd="0" destOrd="0" presId="urn:microsoft.com/office/officeart/2005/8/layout/list1"/>
    <dgm:cxn modelId="{9E1487A4-61A7-4476-9E31-000159EB7CB7}" type="presParOf" srcId="{48622B1B-C851-410F-ABFA-3F894B862AFC}" destId="{03E19BC4-B9F9-4D94-A021-839394FC20BD}" srcOrd="0" destOrd="0" presId="urn:microsoft.com/office/officeart/2005/8/layout/list1"/>
    <dgm:cxn modelId="{67430D79-7CB3-4811-AC33-A925B1B1009A}" type="presParOf" srcId="{48622B1B-C851-410F-ABFA-3F894B862AFC}" destId="{858222D4-EAC9-4047-8F73-189F6AFA7E48}" srcOrd="1" destOrd="0" presId="urn:microsoft.com/office/officeart/2005/8/layout/list1"/>
    <dgm:cxn modelId="{0B962EEF-FFEC-4D3E-A5FD-53BC9A76B31A}" type="presParOf" srcId="{22793539-10E7-4312-88DE-686604AADEE3}" destId="{FC5D2F0F-2411-4E17-986F-2B5D72A4CEED}" srcOrd="1" destOrd="0" presId="urn:microsoft.com/office/officeart/2005/8/layout/list1"/>
    <dgm:cxn modelId="{C1A9A088-5C85-45E4-8267-01A9C54844A1}" type="presParOf" srcId="{22793539-10E7-4312-88DE-686604AADEE3}" destId="{8808B3A0-7838-4FD7-A72E-861D1222B353}" srcOrd="2" destOrd="0" presId="urn:microsoft.com/office/officeart/2005/8/layout/list1"/>
    <dgm:cxn modelId="{79B34044-54AC-49F8-B907-18ACC22F33AF}" type="presParOf" srcId="{22793539-10E7-4312-88DE-686604AADEE3}" destId="{E7412FAC-D9ED-453F-BF92-F2C661371F95}" srcOrd="3" destOrd="0" presId="urn:microsoft.com/office/officeart/2005/8/layout/list1"/>
    <dgm:cxn modelId="{52581AE3-A833-425F-8C41-3538214A5EEB}" type="presParOf" srcId="{22793539-10E7-4312-88DE-686604AADEE3}" destId="{06829EC2-798F-4EB6-82C0-A3400CBE62E2}" srcOrd="4" destOrd="0" presId="urn:microsoft.com/office/officeart/2005/8/layout/list1"/>
    <dgm:cxn modelId="{BA365B6C-49A9-416A-94C8-C389F393ECEE}" type="presParOf" srcId="{06829EC2-798F-4EB6-82C0-A3400CBE62E2}" destId="{6F4A65B7-1491-44DE-9A6D-1EEA25FC7640}" srcOrd="0" destOrd="0" presId="urn:microsoft.com/office/officeart/2005/8/layout/list1"/>
    <dgm:cxn modelId="{9D9E9EC7-B1C5-4D63-BB49-786A10383ED6}" type="presParOf" srcId="{06829EC2-798F-4EB6-82C0-A3400CBE62E2}" destId="{2B3D65DF-E694-4F60-A106-03330B63250C}" srcOrd="1" destOrd="0" presId="urn:microsoft.com/office/officeart/2005/8/layout/list1"/>
    <dgm:cxn modelId="{4F320BCF-9101-40BC-B6D5-2BFE05C4AF7E}" type="presParOf" srcId="{22793539-10E7-4312-88DE-686604AADEE3}" destId="{88D47422-ADC2-409C-B6DC-1D7335E2D679}" srcOrd="5" destOrd="0" presId="urn:microsoft.com/office/officeart/2005/8/layout/list1"/>
    <dgm:cxn modelId="{D1A83A9B-C76B-4D22-A37D-AF6D75C05E52}" type="presParOf" srcId="{22793539-10E7-4312-88DE-686604AADEE3}" destId="{8D307340-2178-444B-92F4-69272A1287B0}" srcOrd="6" destOrd="0" presId="urn:microsoft.com/office/officeart/2005/8/layout/list1"/>
    <dgm:cxn modelId="{C6A128EB-B932-4E21-A903-46D1DDA0BA6C}" type="presParOf" srcId="{22793539-10E7-4312-88DE-686604AADEE3}" destId="{2E12661D-A5CC-496F-AA0D-C85C02577C7F}" srcOrd="7" destOrd="0" presId="urn:microsoft.com/office/officeart/2005/8/layout/list1"/>
    <dgm:cxn modelId="{1C824191-48EC-4344-BD11-4906F02410C1}" type="presParOf" srcId="{22793539-10E7-4312-88DE-686604AADEE3}" destId="{7CD164B7-E230-4E05-90E4-845D6EEA5D39}" srcOrd="8" destOrd="0" presId="urn:microsoft.com/office/officeart/2005/8/layout/list1"/>
    <dgm:cxn modelId="{F13CD658-C765-45DB-914D-26117BA1D4B0}" type="presParOf" srcId="{7CD164B7-E230-4E05-90E4-845D6EEA5D39}" destId="{47FA044F-7E27-4BEB-8980-6219E5954EC0}" srcOrd="0" destOrd="0" presId="urn:microsoft.com/office/officeart/2005/8/layout/list1"/>
    <dgm:cxn modelId="{9BCDBDE9-5862-415D-A511-41396EF65194}" type="presParOf" srcId="{7CD164B7-E230-4E05-90E4-845D6EEA5D39}" destId="{199690D3-6AC2-4305-A4C2-739BCF832A23}" srcOrd="1" destOrd="0" presId="urn:microsoft.com/office/officeart/2005/8/layout/list1"/>
    <dgm:cxn modelId="{826DA2DB-1FA5-494B-9C22-E6A73F1113DE}" type="presParOf" srcId="{22793539-10E7-4312-88DE-686604AADEE3}" destId="{F28C1577-132F-468D-996F-38951B38E443}" srcOrd="9" destOrd="0" presId="urn:microsoft.com/office/officeart/2005/8/layout/list1"/>
    <dgm:cxn modelId="{E386BD33-FB1A-4BF5-B1E5-A7B528BD73A4}" type="presParOf" srcId="{22793539-10E7-4312-88DE-686604AADEE3}" destId="{8E2BF051-F8E0-42C4-BD6F-6FA28D8C1A0A}" srcOrd="10" destOrd="0" presId="urn:microsoft.com/office/officeart/2005/8/layout/list1"/>
    <dgm:cxn modelId="{BF97FC5F-3933-4632-8CD8-B2A77E028EBA}" type="presParOf" srcId="{22793539-10E7-4312-88DE-686604AADEE3}" destId="{C8C45D9D-E741-4DB4-989A-DDA536D558CD}" srcOrd="11" destOrd="0" presId="urn:microsoft.com/office/officeart/2005/8/layout/list1"/>
    <dgm:cxn modelId="{FAD4CE36-E586-4BD5-AF60-E7A7500AB225}" type="presParOf" srcId="{22793539-10E7-4312-88DE-686604AADEE3}" destId="{5D281F9F-5B71-465D-BFFF-CC6A9C48786F}" srcOrd="12" destOrd="0" presId="urn:microsoft.com/office/officeart/2005/8/layout/list1"/>
    <dgm:cxn modelId="{8E1480C6-EAF7-4410-AD6E-03206B0F3181}" type="presParOf" srcId="{5D281F9F-5B71-465D-BFFF-CC6A9C48786F}" destId="{4C85926D-6986-4D6C-8FE5-DF2100A936A4}" srcOrd="0" destOrd="0" presId="urn:microsoft.com/office/officeart/2005/8/layout/list1"/>
    <dgm:cxn modelId="{887A38DA-D995-43C9-A2E9-60404118F2E6}" type="presParOf" srcId="{5D281F9F-5B71-465D-BFFF-CC6A9C48786F}" destId="{C3994465-7DF8-4F16-86C1-D9945D5B7336}" srcOrd="1" destOrd="0" presId="urn:microsoft.com/office/officeart/2005/8/layout/list1"/>
    <dgm:cxn modelId="{AD94C4C7-351F-4461-ADAA-7378691E4050}" type="presParOf" srcId="{22793539-10E7-4312-88DE-686604AADEE3}" destId="{F3EE26B9-F5BF-4F4C-80A7-12C7FF238BDC}" srcOrd="13" destOrd="0" presId="urn:microsoft.com/office/officeart/2005/8/layout/list1"/>
    <dgm:cxn modelId="{A39AE4BD-F498-4C9D-8F2A-E23C9DEBF2F2}" type="presParOf" srcId="{22793539-10E7-4312-88DE-686604AADEE3}" destId="{AC0029BD-FEF3-4CC8-9AF0-9F3860260D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8B3A0-7838-4FD7-A72E-861D1222B353}">
      <dsp:nvSpPr>
        <dsp:cNvPr id="0" name=""/>
        <dsp:cNvSpPr/>
      </dsp:nvSpPr>
      <dsp:spPr>
        <a:xfrm>
          <a:off x="0" y="34933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222D4-EAC9-4047-8F73-189F6AFA7E48}">
      <dsp:nvSpPr>
        <dsp:cNvPr id="0" name=""/>
        <dsp:cNvSpPr/>
      </dsp:nvSpPr>
      <dsp:spPr>
        <a:xfrm>
          <a:off x="502920" y="3937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Prayer?</a:t>
          </a:r>
        </a:p>
      </dsp:txBody>
      <dsp:txXfrm>
        <a:off x="533182" y="69635"/>
        <a:ext cx="6980356" cy="559396"/>
      </dsp:txXfrm>
    </dsp:sp>
    <dsp:sp modelId="{8D307340-2178-444B-92F4-69272A1287B0}">
      <dsp:nvSpPr>
        <dsp:cNvPr id="0" name=""/>
        <dsp:cNvSpPr/>
      </dsp:nvSpPr>
      <dsp:spPr>
        <a:xfrm>
          <a:off x="0" y="130189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D65DF-E694-4F60-A106-03330B63250C}">
      <dsp:nvSpPr>
        <dsp:cNvPr id="0" name=""/>
        <dsp:cNvSpPr/>
      </dsp:nvSpPr>
      <dsp:spPr>
        <a:xfrm>
          <a:off x="502920" y="99193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Always Prayer?</a:t>
          </a:r>
        </a:p>
      </dsp:txBody>
      <dsp:txXfrm>
        <a:off x="533182" y="1022195"/>
        <a:ext cx="6980356" cy="559396"/>
      </dsp:txXfrm>
    </dsp:sp>
    <dsp:sp modelId="{8E2BF051-F8E0-42C4-BD6F-6FA28D8C1A0A}">
      <dsp:nvSpPr>
        <dsp:cNvPr id="0" name=""/>
        <dsp:cNvSpPr/>
      </dsp:nvSpPr>
      <dsp:spPr>
        <a:xfrm>
          <a:off x="0" y="225445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690D3-6AC2-4305-A4C2-739BCF832A23}">
      <dsp:nvSpPr>
        <dsp:cNvPr id="0" name=""/>
        <dsp:cNvSpPr/>
      </dsp:nvSpPr>
      <dsp:spPr>
        <a:xfrm>
          <a:off x="502920" y="194449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Only Prayer?</a:t>
          </a:r>
        </a:p>
      </dsp:txBody>
      <dsp:txXfrm>
        <a:off x="533182" y="1974755"/>
        <a:ext cx="6980356" cy="559396"/>
      </dsp:txXfrm>
    </dsp:sp>
    <dsp:sp modelId="{AC0029BD-FEF3-4CC8-9AF0-9F3860260D49}">
      <dsp:nvSpPr>
        <dsp:cNvPr id="0" name=""/>
        <dsp:cNvSpPr/>
      </dsp:nvSpPr>
      <dsp:spPr>
        <a:xfrm>
          <a:off x="0" y="320701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94465-7DF8-4F16-86C1-D9945D5B7336}">
      <dsp:nvSpPr>
        <dsp:cNvPr id="0" name=""/>
        <dsp:cNvSpPr/>
      </dsp:nvSpPr>
      <dsp:spPr>
        <a:xfrm>
          <a:off x="502920" y="289705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Other Things?</a:t>
          </a:r>
        </a:p>
      </dsp:txBody>
      <dsp:txXfrm>
        <a:off x="533182" y="2927315"/>
        <a:ext cx="698035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8B3A0-7838-4FD7-A72E-861D1222B353}">
      <dsp:nvSpPr>
        <dsp:cNvPr id="0" name=""/>
        <dsp:cNvSpPr/>
      </dsp:nvSpPr>
      <dsp:spPr>
        <a:xfrm>
          <a:off x="0" y="34933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222D4-EAC9-4047-8F73-189F6AFA7E48}">
      <dsp:nvSpPr>
        <dsp:cNvPr id="0" name=""/>
        <dsp:cNvSpPr/>
      </dsp:nvSpPr>
      <dsp:spPr>
        <a:xfrm>
          <a:off x="502920" y="3937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Lost until you do</a:t>
          </a:r>
        </a:p>
      </dsp:txBody>
      <dsp:txXfrm>
        <a:off x="533182" y="69635"/>
        <a:ext cx="6980356" cy="559396"/>
      </dsp:txXfrm>
    </dsp:sp>
    <dsp:sp modelId="{8D307340-2178-444B-92F4-69272A1287B0}">
      <dsp:nvSpPr>
        <dsp:cNvPr id="0" name=""/>
        <dsp:cNvSpPr/>
      </dsp:nvSpPr>
      <dsp:spPr>
        <a:xfrm>
          <a:off x="0" y="130189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D65DF-E694-4F60-A106-03330B63250C}">
      <dsp:nvSpPr>
        <dsp:cNvPr id="0" name=""/>
        <dsp:cNvSpPr/>
      </dsp:nvSpPr>
      <dsp:spPr>
        <a:xfrm>
          <a:off x="502920" y="99193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Gospel teaches what it is</a:t>
          </a:r>
        </a:p>
      </dsp:txBody>
      <dsp:txXfrm>
        <a:off x="533182" y="1022195"/>
        <a:ext cx="6980356" cy="559396"/>
      </dsp:txXfrm>
    </dsp:sp>
    <dsp:sp modelId="{8E2BF051-F8E0-42C4-BD6F-6FA28D8C1A0A}">
      <dsp:nvSpPr>
        <dsp:cNvPr id="0" name=""/>
        <dsp:cNvSpPr/>
      </dsp:nvSpPr>
      <dsp:spPr>
        <a:xfrm>
          <a:off x="0" y="225445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690D3-6AC2-4305-A4C2-739BCF832A23}">
      <dsp:nvSpPr>
        <dsp:cNvPr id="0" name=""/>
        <dsp:cNvSpPr/>
      </dsp:nvSpPr>
      <dsp:spPr>
        <a:xfrm>
          <a:off x="502920" y="194449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Call on Lord the Bible way</a:t>
          </a:r>
        </a:p>
      </dsp:txBody>
      <dsp:txXfrm>
        <a:off x="533182" y="1974755"/>
        <a:ext cx="6980356" cy="559396"/>
      </dsp:txXfrm>
    </dsp:sp>
    <dsp:sp modelId="{AC0029BD-FEF3-4CC8-9AF0-9F3860260D49}">
      <dsp:nvSpPr>
        <dsp:cNvPr id="0" name=""/>
        <dsp:cNvSpPr/>
      </dsp:nvSpPr>
      <dsp:spPr>
        <a:xfrm>
          <a:off x="0" y="320701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94465-7DF8-4F16-86C1-D9945D5B7336}">
      <dsp:nvSpPr>
        <dsp:cNvPr id="0" name=""/>
        <dsp:cNvSpPr/>
      </dsp:nvSpPr>
      <dsp:spPr>
        <a:xfrm>
          <a:off x="502920" y="289705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F0302020204030204"/>
              <a:ea typeface="+mn-ea"/>
              <a:cs typeface="+mn-cs"/>
            </a:rPr>
            <a:t>Be saved now</a:t>
          </a:r>
        </a:p>
      </dsp:txBody>
      <dsp:txXfrm>
        <a:off x="533182" y="2927315"/>
        <a:ext cx="698035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3F66D-25B1-42DF-8E2A-7FEE620C7F8E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2CDC-5FDC-401A-B437-75E3D8987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6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6EF9-C715-401F-A899-75CE8FADA631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28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00014"/>
      </p:ext>
    </p:extLst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25931"/>
      </p:ext>
    </p:extLst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772807"/>
      </p:ext>
    </p:extLst>
  </p:cSld>
  <p:clrMapOvr>
    <a:masterClrMapping/>
  </p:clrMapOvr>
  <p:transition spd="slow">
    <p:push dir="u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90733"/>
      </p:ext>
    </p:extLst>
  </p:cSld>
  <p:clrMapOvr>
    <a:masterClrMapping/>
  </p:clrMapOvr>
  <p:transition spd="slow">
    <p:push dir="u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01816"/>
      </p:ext>
    </p:extLst>
  </p:cSld>
  <p:clrMapOvr>
    <a:masterClrMapping/>
  </p:clrMapOvr>
  <p:transition spd="slow">
    <p:push dir="u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9467"/>
      </p:ext>
    </p:extLst>
  </p:cSld>
  <p:clrMapOvr>
    <a:masterClrMapping/>
  </p:clrMapOvr>
  <p:transition spd="slow">
    <p:push dir="u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8497"/>
      </p:ext>
    </p:extLst>
  </p:cSld>
  <p:clrMapOvr>
    <a:masterClrMapping/>
  </p:clrMapOvr>
  <p:transition spd="slow">
    <p:push dir="u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86348"/>
      </p:ext>
    </p:extLst>
  </p:cSld>
  <p:clrMapOvr>
    <a:masterClrMapping/>
  </p:clrMapOvr>
  <p:transition spd="slow">
    <p:push dir="u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01091-E9F4-4B12-A68C-DB5E7FF69A61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0542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4828-13B6-4FFF-95FF-6BC63EFF16A9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6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B6DF-352D-4077-8835-3A17C4FF6370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478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B9FA-2C76-462D-8B7C-A623D507BE06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395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6DB-6F97-4D21-8FD7-BE58A56D395E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9234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CD5D-20C5-43D2-8F23-686B865ED7E6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22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7C8-E2E1-48A8-AD44-D973A9177F1F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889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8458-BE61-4C7B-86E4-BB2DD99C45B8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058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343AF0-3920-4C05-AA92-64DDFF288122}" type="datetime1">
              <a:rPr lang="en-US" smtClean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77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8984" y="1923133"/>
            <a:ext cx="5120639" cy="3011734"/>
          </a:xfrm>
          <a:solidFill>
            <a:srgbClr val="FFFF00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400" b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Call on</a:t>
            </a:r>
            <a:br>
              <a:rPr lang="en-US" sz="6400" b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</a:br>
            <a:r>
              <a:rPr lang="en-US" sz="6400" b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the Name</a:t>
            </a:r>
            <a:br>
              <a:rPr lang="en-US" sz="6400" b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</a:br>
            <a:r>
              <a:rPr lang="en-US" sz="6400" b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of the Lord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7482A2-43CC-4825-9090-C2F9879BA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314" y="1957837"/>
            <a:ext cx="2812092" cy="2942326"/>
          </a:xfrm>
          <a:solidFill>
            <a:srgbClr val="FFFF00"/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200" b="1" i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Scripture</a:t>
            </a:r>
          </a:p>
          <a:p>
            <a:pPr algn="ctr"/>
            <a:r>
              <a:rPr lang="en-US" sz="4200" b="1" i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Reading:</a:t>
            </a:r>
          </a:p>
          <a:p>
            <a:pPr algn="ctr"/>
            <a:r>
              <a:rPr lang="en-US" sz="4200" b="1" i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Romans</a:t>
            </a:r>
            <a:br>
              <a:rPr lang="en-US" sz="4200" b="1" i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</a:br>
            <a:r>
              <a:rPr lang="en-US" sz="4200" b="1" i="1" cap="small" dirty="0">
                <a:solidFill>
                  <a:schemeClr val="bg1">
                    <a:lumMod val="95000"/>
                    <a:lumOff val="5000"/>
                  </a:schemeClr>
                </a:solidFill>
                <a:cs typeface="Segoe UI Semibold" panose="020B0702040204020203" pitchFamily="34" charset="0"/>
              </a:rPr>
              <a:t>10:6-17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4493234-2294-4E1B-BD9C-849D6DF0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4" y="6403691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0F52-A002-474F-9489-AAB7BD91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ED80A-E562-4A8A-88CC-699DEED9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10574930" cy="935161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lost call on the name of the Lord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80052-163D-4221-BA7C-483DCB51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632C85B-2BC5-41B1-9406-A0F3006B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2608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00AE-E60F-4194-94B9-D134585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53" y="3170903"/>
            <a:ext cx="10299291" cy="2895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Not by prayer alone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Acts 9:11 (22:16)</a:t>
            </a:r>
          </a:p>
          <a:p>
            <a:pPr lvl="1">
              <a:spcBef>
                <a:spcPts val="18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Blood of Jesus,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Heb. 9:22; Rom. 6:3</a:t>
            </a:r>
          </a:p>
          <a:p>
            <a:pPr>
              <a:spcBef>
                <a:spcPts val="18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Not by faith alone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Acts 26:14-16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CD880A-38C2-4244-A5CF-4558952D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E4FAC-3ACD-4815-9ED1-54EF3FCB5124}"/>
              </a:ext>
            </a:extLst>
          </p:cNvPr>
          <p:cNvSpPr txBox="1"/>
          <p:nvPr/>
        </p:nvSpPr>
        <p:spPr>
          <a:xfrm>
            <a:off x="2044686" y="688258"/>
            <a:ext cx="8102626" cy="1938992"/>
          </a:xfrm>
          <a:custGeom>
            <a:avLst/>
            <a:gdLst>
              <a:gd name="connsiteX0" fmla="*/ 0 w 8102626"/>
              <a:gd name="connsiteY0" fmla="*/ 0 h 1938992"/>
              <a:gd name="connsiteX1" fmla="*/ 416706 w 8102626"/>
              <a:gd name="connsiteY1" fmla="*/ 0 h 1938992"/>
              <a:gd name="connsiteX2" fmla="*/ 995465 w 8102626"/>
              <a:gd name="connsiteY2" fmla="*/ 0 h 1938992"/>
              <a:gd name="connsiteX3" fmla="*/ 1655251 w 8102626"/>
              <a:gd name="connsiteY3" fmla="*/ 0 h 1938992"/>
              <a:gd name="connsiteX4" fmla="*/ 1990931 w 8102626"/>
              <a:gd name="connsiteY4" fmla="*/ 0 h 1938992"/>
              <a:gd name="connsiteX5" fmla="*/ 2326611 w 8102626"/>
              <a:gd name="connsiteY5" fmla="*/ 0 h 1938992"/>
              <a:gd name="connsiteX6" fmla="*/ 3067423 w 8102626"/>
              <a:gd name="connsiteY6" fmla="*/ 0 h 1938992"/>
              <a:gd name="connsiteX7" fmla="*/ 3646182 w 8102626"/>
              <a:gd name="connsiteY7" fmla="*/ 0 h 1938992"/>
              <a:gd name="connsiteX8" fmla="*/ 3981862 w 8102626"/>
              <a:gd name="connsiteY8" fmla="*/ 0 h 1938992"/>
              <a:gd name="connsiteX9" fmla="*/ 4560621 w 8102626"/>
              <a:gd name="connsiteY9" fmla="*/ 0 h 1938992"/>
              <a:gd name="connsiteX10" fmla="*/ 5301432 w 8102626"/>
              <a:gd name="connsiteY10" fmla="*/ 0 h 1938992"/>
              <a:gd name="connsiteX11" fmla="*/ 5799165 w 8102626"/>
              <a:gd name="connsiteY11" fmla="*/ 0 h 1938992"/>
              <a:gd name="connsiteX12" fmla="*/ 6296898 w 8102626"/>
              <a:gd name="connsiteY12" fmla="*/ 0 h 1938992"/>
              <a:gd name="connsiteX13" fmla="*/ 6875657 w 8102626"/>
              <a:gd name="connsiteY13" fmla="*/ 0 h 1938992"/>
              <a:gd name="connsiteX14" fmla="*/ 7535442 w 8102626"/>
              <a:gd name="connsiteY14" fmla="*/ 0 h 1938992"/>
              <a:gd name="connsiteX15" fmla="*/ 8102626 w 8102626"/>
              <a:gd name="connsiteY15" fmla="*/ 0 h 1938992"/>
              <a:gd name="connsiteX16" fmla="*/ 8102626 w 8102626"/>
              <a:gd name="connsiteY16" fmla="*/ 504138 h 1938992"/>
              <a:gd name="connsiteX17" fmla="*/ 8102626 w 8102626"/>
              <a:gd name="connsiteY17" fmla="*/ 969496 h 1938992"/>
              <a:gd name="connsiteX18" fmla="*/ 8102626 w 8102626"/>
              <a:gd name="connsiteY18" fmla="*/ 1415464 h 1938992"/>
              <a:gd name="connsiteX19" fmla="*/ 8102626 w 8102626"/>
              <a:gd name="connsiteY19" fmla="*/ 1938992 h 1938992"/>
              <a:gd name="connsiteX20" fmla="*/ 7442841 w 8102626"/>
              <a:gd name="connsiteY20" fmla="*/ 1938992 h 1938992"/>
              <a:gd name="connsiteX21" fmla="*/ 7107161 w 8102626"/>
              <a:gd name="connsiteY21" fmla="*/ 1938992 h 1938992"/>
              <a:gd name="connsiteX22" fmla="*/ 6528402 w 8102626"/>
              <a:gd name="connsiteY22" fmla="*/ 1938992 h 1938992"/>
              <a:gd name="connsiteX23" fmla="*/ 6030669 w 8102626"/>
              <a:gd name="connsiteY23" fmla="*/ 1938992 h 1938992"/>
              <a:gd name="connsiteX24" fmla="*/ 5532936 w 8102626"/>
              <a:gd name="connsiteY24" fmla="*/ 1938992 h 1938992"/>
              <a:gd name="connsiteX25" fmla="*/ 5035203 w 8102626"/>
              <a:gd name="connsiteY25" fmla="*/ 1938992 h 1938992"/>
              <a:gd name="connsiteX26" fmla="*/ 4537471 w 8102626"/>
              <a:gd name="connsiteY26" fmla="*/ 1938992 h 1938992"/>
              <a:gd name="connsiteX27" fmla="*/ 3877685 w 8102626"/>
              <a:gd name="connsiteY27" fmla="*/ 1938992 h 1938992"/>
              <a:gd name="connsiteX28" fmla="*/ 3298926 w 8102626"/>
              <a:gd name="connsiteY28" fmla="*/ 1938992 h 1938992"/>
              <a:gd name="connsiteX29" fmla="*/ 2963246 w 8102626"/>
              <a:gd name="connsiteY29" fmla="*/ 1938992 h 1938992"/>
              <a:gd name="connsiteX30" fmla="*/ 2465513 w 8102626"/>
              <a:gd name="connsiteY30" fmla="*/ 1938992 h 1938992"/>
              <a:gd name="connsiteX31" fmla="*/ 1805728 w 8102626"/>
              <a:gd name="connsiteY31" fmla="*/ 1938992 h 1938992"/>
              <a:gd name="connsiteX32" fmla="*/ 1389022 w 8102626"/>
              <a:gd name="connsiteY32" fmla="*/ 1938992 h 1938992"/>
              <a:gd name="connsiteX33" fmla="*/ 648210 w 8102626"/>
              <a:gd name="connsiteY33" fmla="*/ 1938992 h 1938992"/>
              <a:gd name="connsiteX34" fmla="*/ 0 w 8102626"/>
              <a:gd name="connsiteY34" fmla="*/ 1938992 h 1938992"/>
              <a:gd name="connsiteX35" fmla="*/ 0 w 8102626"/>
              <a:gd name="connsiteY35" fmla="*/ 1454244 h 1938992"/>
              <a:gd name="connsiteX36" fmla="*/ 0 w 8102626"/>
              <a:gd name="connsiteY36" fmla="*/ 1027666 h 1938992"/>
              <a:gd name="connsiteX37" fmla="*/ 0 w 8102626"/>
              <a:gd name="connsiteY37" fmla="*/ 542918 h 1938992"/>
              <a:gd name="connsiteX38" fmla="*/ 0 w 8102626"/>
              <a:gd name="connsiteY3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02626" h="1938992" fill="none" extrusionOk="0">
                <a:moveTo>
                  <a:pt x="0" y="0"/>
                </a:moveTo>
                <a:cubicBezTo>
                  <a:pt x="85498" y="-42416"/>
                  <a:pt x="232665" y="40534"/>
                  <a:pt x="416706" y="0"/>
                </a:cubicBezTo>
                <a:cubicBezTo>
                  <a:pt x="600747" y="-40534"/>
                  <a:pt x="869133" y="40837"/>
                  <a:pt x="995465" y="0"/>
                </a:cubicBezTo>
                <a:cubicBezTo>
                  <a:pt x="1121797" y="-40837"/>
                  <a:pt x="1427403" y="71783"/>
                  <a:pt x="1655251" y="0"/>
                </a:cubicBezTo>
                <a:cubicBezTo>
                  <a:pt x="1883099" y="-71783"/>
                  <a:pt x="1896372" y="29975"/>
                  <a:pt x="1990931" y="0"/>
                </a:cubicBezTo>
                <a:cubicBezTo>
                  <a:pt x="2085490" y="-29975"/>
                  <a:pt x="2176304" y="14136"/>
                  <a:pt x="2326611" y="0"/>
                </a:cubicBezTo>
                <a:cubicBezTo>
                  <a:pt x="2476918" y="-14136"/>
                  <a:pt x="2844574" y="75158"/>
                  <a:pt x="3067423" y="0"/>
                </a:cubicBezTo>
                <a:cubicBezTo>
                  <a:pt x="3290272" y="-75158"/>
                  <a:pt x="3476709" y="42544"/>
                  <a:pt x="3646182" y="0"/>
                </a:cubicBezTo>
                <a:cubicBezTo>
                  <a:pt x="3815655" y="-42544"/>
                  <a:pt x="3836930" y="37688"/>
                  <a:pt x="3981862" y="0"/>
                </a:cubicBezTo>
                <a:cubicBezTo>
                  <a:pt x="4126794" y="-37688"/>
                  <a:pt x="4322202" y="19441"/>
                  <a:pt x="4560621" y="0"/>
                </a:cubicBezTo>
                <a:cubicBezTo>
                  <a:pt x="4799040" y="-19441"/>
                  <a:pt x="5080499" y="1364"/>
                  <a:pt x="5301432" y="0"/>
                </a:cubicBezTo>
                <a:cubicBezTo>
                  <a:pt x="5522365" y="-1364"/>
                  <a:pt x="5571964" y="32123"/>
                  <a:pt x="5799165" y="0"/>
                </a:cubicBezTo>
                <a:cubicBezTo>
                  <a:pt x="6026366" y="-32123"/>
                  <a:pt x="6139330" y="34190"/>
                  <a:pt x="6296898" y="0"/>
                </a:cubicBezTo>
                <a:cubicBezTo>
                  <a:pt x="6454466" y="-34190"/>
                  <a:pt x="6723950" y="13355"/>
                  <a:pt x="6875657" y="0"/>
                </a:cubicBezTo>
                <a:cubicBezTo>
                  <a:pt x="7027364" y="-13355"/>
                  <a:pt x="7212471" y="5728"/>
                  <a:pt x="7535442" y="0"/>
                </a:cubicBezTo>
                <a:cubicBezTo>
                  <a:pt x="7858414" y="-5728"/>
                  <a:pt x="7915151" y="45548"/>
                  <a:pt x="8102626" y="0"/>
                </a:cubicBezTo>
                <a:cubicBezTo>
                  <a:pt x="8161492" y="105810"/>
                  <a:pt x="8069988" y="393942"/>
                  <a:pt x="8102626" y="504138"/>
                </a:cubicBezTo>
                <a:cubicBezTo>
                  <a:pt x="8135264" y="614334"/>
                  <a:pt x="8088022" y="798350"/>
                  <a:pt x="8102626" y="969496"/>
                </a:cubicBezTo>
                <a:cubicBezTo>
                  <a:pt x="8117230" y="1140642"/>
                  <a:pt x="8050456" y="1280690"/>
                  <a:pt x="8102626" y="1415464"/>
                </a:cubicBezTo>
                <a:cubicBezTo>
                  <a:pt x="8154796" y="1550238"/>
                  <a:pt x="8088017" y="1735233"/>
                  <a:pt x="8102626" y="1938992"/>
                </a:cubicBezTo>
                <a:cubicBezTo>
                  <a:pt x="7960474" y="1962079"/>
                  <a:pt x="7575859" y="1932286"/>
                  <a:pt x="7442841" y="1938992"/>
                </a:cubicBezTo>
                <a:cubicBezTo>
                  <a:pt x="7309824" y="1945698"/>
                  <a:pt x="7185559" y="1923500"/>
                  <a:pt x="7107161" y="1938992"/>
                </a:cubicBezTo>
                <a:cubicBezTo>
                  <a:pt x="7028763" y="1954484"/>
                  <a:pt x="6668003" y="1923395"/>
                  <a:pt x="6528402" y="1938992"/>
                </a:cubicBezTo>
                <a:cubicBezTo>
                  <a:pt x="6388801" y="1954589"/>
                  <a:pt x="6237484" y="1912053"/>
                  <a:pt x="6030669" y="1938992"/>
                </a:cubicBezTo>
                <a:cubicBezTo>
                  <a:pt x="5823854" y="1965931"/>
                  <a:pt x="5715745" y="1904494"/>
                  <a:pt x="5532936" y="1938992"/>
                </a:cubicBezTo>
                <a:cubicBezTo>
                  <a:pt x="5350127" y="1973490"/>
                  <a:pt x="5227632" y="1929776"/>
                  <a:pt x="5035203" y="1938992"/>
                </a:cubicBezTo>
                <a:cubicBezTo>
                  <a:pt x="4842774" y="1948208"/>
                  <a:pt x="4709079" y="1880631"/>
                  <a:pt x="4537471" y="1938992"/>
                </a:cubicBezTo>
                <a:cubicBezTo>
                  <a:pt x="4365863" y="1997353"/>
                  <a:pt x="4038322" y="1859864"/>
                  <a:pt x="3877685" y="1938992"/>
                </a:cubicBezTo>
                <a:cubicBezTo>
                  <a:pt x="3717048" y="2018120"/>
                  <a:pt x="3577081" y="1914578"/>
                  <a:pt x="3298926" y="1938992"/>
                </a:cubicBezTo>
                <a:cubicBezTo>
                  <a:pt x="3020771" y="1963406"/>
                  <a:pt x="3127631" y="1904725"/>
                  <a:pt x="2963246" y="1938992"/>
                </a:cubicBezTo>
                <a:cubicBezTo>
                  <a:pt x="2798861" y="1973259"/>
                  <a:pt x="2705590" y="1918390"/>
                  <a:pt x="2465513" y="1938992"/>
                </a:cubicBezTo>
                <a:cubicBezTo>
                  <a:pt x="2225436" y="1959594"/>
                  <a:pt x="2002568" y="1881948"/>
                  <a:pt x="1805728" y="1938992"/>
                </a:cubicBezTo>
                <a:cubicBezTo>
                  <a:pt x="1608889" y="1996036"/>
                  <a:pt x="1593919" y="1923451"/>
                  <a:pt x="1389022" y="1938992"/>
                </a:cubicBezTo>
                <a:cubicBezTo>
                  <a:pt x="1184125" y="1954533"/>
                  <a:pt x="877087" y="1863870"/>
                  <a:pt x="648210" y="1938992"/>
                </a:cubicBezTo>
                <a:cubicBezTo>
                  <a:pt x="419333" y="2014114"/>
                  <a:pt x="134470" y="1927018"/>
                  <a:pt x="0" y="1938992"/>
                </a:cubicBezTo>
                <a:cubicBezTo>
                  <a:pt x="-18175" y="1702133"/>
                  <a:pt x="2408" y="1619145"/>
                  <a:pt x="0" y="1454244"/>
                </a:cubicBezTo>
                <a:cubicBezTo>
                  <a:pt x="-2408" y="1289343"/>
                  <a:pt x="34844" y="1187118"/>
                  <a:pt x="0" y="1027666"/>
                </a:cubicBezTo>
                <a:cubicBezTo>
                  <a:pt x="-34844" y="868214"/>
                  <a:pt x="45140" y="710346"/>
                  <a:pt x="0" y="542918"/>
                </a:cubicBezTo>
                <a:cubicBezTo>
                  <a:pt x="-45140" y="375490"/>
                  <a:pt x="44794" y="151383"/>
                  <a:pt x="0" y="0"/>
                </a:cubicBezTo>
                <a:close/>
              </a:path>
              <a:path w="8102626" h="1938992" stroke="0" extrusionOk="0">
                <a:moveTo>
                  <a:pt x="0" y="0"/>
                </a:moveTo>
                <a:cubicBezTo>
                  <a:pt x="122751" y="-54831"/>
                  <a:pt x="254964" y="20093"/>
                  <a:pt x="497733" y="0"/>
                </a:cubicBezTo>
                <a:cubicBezTo>
                  <a:pt x="740502" y="-20093"/>
                  <a:pt x="721396" y="29580"/>
                  <a:pt x="833413" y="0"/>
                </a:cubicBezTo>
                <a:cubicBezTo>
                  <a:pt x="945430" y="-29580"/>
                  <a:pt x="1322724" y="60668"/>
                  <a:pt x="1574224" y="0"/>
                </a:cubicBezTo>
                <a:cubicBezTo>
                  <a:pt x="1825724" y="-60668"/>
                  <a:pt x="1934959" y="58236"/>
                  <a:pt x="2071957" y="0"/>
                </a:cubicBezTo>
                <a:cubicBezTo>
                  <a:pt x="2208955" y="-58236"/>
                  <a:pt x="2343388" y="27680"/>
                  <a:pt x="2569690" y="0"/>
                </a:cubicBezTo>
                <a:cubicBezTo>
                  <a:pt x="2795992" y="-27680"/>
                  <a:pt x="3006846" y="77546"/>
                  <a:pt x="3310501" y="0"/>
                </a:cubicBezTo>
                <a:cubicBezTo>
                  <a:pt x="3614156" y="-77546"/>
                  <a:pt x="3594688" y="7693"/>
                  <a:pt x="3727208" y="0"/>
                </a:cubicBezTo>
                <a:cubicBezTo>
                  <a:pt x="3859728" y="-7693"/>
                  <a:pt x="4191625" y="30254"/>
                  <a:pt x="4468019" y="0"/>
                </a:cubicBezTo>
                <a:cubicBezTo>
                  <a:pt x="4744413" y="-30254"/>
                  <a:pt x="4918183" y="39021"/>
                  <a:pt x="5208831" y="0"/>
                </a:cubicBezTo>
                <a:cubicBezTo>
                  <a:pt x="5499479" y="-39021"/>
                  <a:pt x="5662597" y="2784"/>
                  <a:pt x="5787590" y="0"/>
                </a:cubicBezTo>
                <a:cubicBezTo>
                  <a:pt x="5912583" y="-2784"/>
                  <a:pt x="6267201" y="55801"/>
                  <a:pt x="6528402" y="0"/>
                </a:cubicBezTo>
                <a:cubicBezTo>
                  <a:pt x="6789603" y="-55801"/>
                  <a:pt x="6882449" y="29328"/>
                  <a:pt x="7026134" y="0"/>
                </a:cubicBezTo>
                <a:cubicBezTo>
                  <a:pt x="7169819" y="-29328"/>
                  <a:pt x="7417560" y="50409"/>
                  <a:pt x="7523867" y="0"/>
                </a:cubicBezTo>
                <a:cubicBezTo>
                  <a:pt x="7630174" y="-50409"/>
                  <a:pt x="7872324" y="54267"/>
                  <a:pt x="8102626" y="0"/>
                </a:cubicBezTo>
                <a:cubicBezTo>
                  <a:pt x="8142176" y="97333"/>
                  <a:pt x="8087403" y="362723"/>
                  <a:pt x="8102626" y="465358"/>
                </a:cubicBezTo>
                <a:cubicBezTo>
                  <a:pt x="8117849" y="567993"/>
                  <a:pt x="8056908" y="756878"/>
                  <a:pt x="8102626" y="950106"/>
                </a:cubicBezTo>
                <a:cubicBezTo>
                  <a:pt x="8148344" y="1143334"/>
                  <a:pt x="8067826" y="1311451"/>
                  <a:pt x="8102626" y="1454244"/>
                </a:cubicBezTo>
                <a:cubicBezTo>
                  <a:pt x="8137426" y="1597037"/>
                  <a:pt x="8068107" y="1785137"/>
                  <a:pt x="8102626" y="1938992"/>
                </a:cubicBezTo>
                <a:cubicBezTo>
                  <a:pt x="7874897" y="2015901"/>
                  <a:pt x="7683429" y="1873508"/>
                  <a:pt x="7442841" y="1938992"/>
                </a:cubicBezTo>
                <a:cubicBezTo>
                  <a:pt x="7202254" y="2004476"/>
                  <a:pt x="7219167" y="1899663"/>
                  <a:pt x="7026134" y="1938992"/>
                </a:cubicBezTo>
                <a:cubicBezTo>
                  <a:pt x="6833101" y="1978321"/>
                  <a:pt x="6564810" y="1919911"/>
                  <a:pt x="6285323" y="1938992"/>
                </a:cubicBezTo>
                <a:cubicBezTo>
                  <a:pt x="6005836" y="1958073"/>
                  <a:pt x="5857589" y="1914222"/>
                  <a:pt x="5706564" y="1938992"/>
                </a:cubicBezTo>
                <a:cubicBezTo>
                  <a:pt x="5555539" y="1963762"/>
                  <a:pt x="5487490" y="1931679"/>
                  <a:pt x="5289857" y="1938992"/>
                </a:cubicBezTo>
                <a:cubicBezTo>
                  <a:pt x="5092224" y="1946305"/>
                  <a:pt x="4902887" y="1923007"/>
                  <a:pt x="4711098" y="1938992"/>
                </a:cubicBezTo>
                <a:cubicBezTo>
                  <a:pt x="4519309" y="1954977"/>
                  <a:pt x="4522956" y="1912712"/>
                  <a:pt x="4375418" y="1938992"/>
                </a:cubicBezTo>
                <a:cubicBezTo>
                  <a:pt x="4227880" y="1965272"/>
                  <a:pt x="4194059" y="1917907"/>
                  <a:pt x="4039738" y="1938992"/>
                </a:cubicBezTo>
                <a:cubicBezTo>
                  <a:pt x="3885417" y="1960077"/>
                  <a:pt x="3643933" y="1875858"/>
                  <a:pt x="3460979" y="1938992"/>
                </a:cubicBezTo>
                <a:cubicBezTo>
                  <a:pt x="3278025" y="2002126"/>
                  <a:pt x="3187896" y="1936962"/>
                  <a:pt x="3044272" y="1938992"/>
                </a:cubicBezTo>
                <a:cubicBezTo>
                  <a:pt x="2900648" y="1941022"/>
                  <a:pt x="2544971" y="1911113"/>
                  <a:pt x="2384487" y="1938992"/>
                </a:cubicBezTo>
                <a:cubicBezTo>
                  <a:pt x="2224003" y="1966871"/>
                  <a:pt x="2072579" y="1897908"/>
                  <a:pt x="1967781" y="1938992"/>
                </a:cubicBezTo>
                <a:cubicBezTo>
                  <a:pt x="1862983" y="1980076"/>
                  <a:pt x="1488350" y="1922207"/>
                  <a:pt x="1307995" y="1938992"/>
                </a:cubicBezTo>
                <a:cubicBezTo>
                  <a:pt x="1127640" y="1955777"/>
                  <a:pt x="1136454" y="1924520"/>
                  <a:pt x="972315" y="1938992"/>
                </a:cubicBezTo>
                <a:cubicBezTo>
                  <a:pt x="808176" y="1953464"/>
                  <a:pt x="410323" y="1829901"/>
                  <a:pt x="0" y="1938992"/>
                </a:cubicBezTo>
                <a:cubicBezTo>
                  <a:pt x="-19706" y="1776936"/>
                  <a:pt x="25068" y="1632495"/>
                  <a:pt x="0" y="1493024"/>
                </a:cubicBezTo>
                <a:cubicBezTo>
                  <a:pt x="-25068" y="1353553"/>
                  <a:pt x="40276" y="1150559"/>
                  <a:pt x="0" y="969496"/>
                </a:cubicBezTo>
                <a:cubicBezTo>
                  <a:pt x="-40276" y="788433"/>
                  <a:pt x="30032" y="658105"/>
                  <a:pt x="0" y="504138"/>
                </a:cubicBezTo>
                <a:cubicBezTo>
                  <a:pt x="-30032" y="350171"/>
                  <a:pt x="32449" y="22136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b="1" dirty="0"/>
              <a:t>For whoever calls on the name of the Lord shall be saved</a:t>
            </a:r>
            <a:r>
              <a:rPr lang="en-US" sz="4000" dirty="0"/>
              <a:t>.”</a:t>
            </a:r>
            <a:r>
              <a:rPr lang="en-US" sz="4000" cap="small" dirty="0"/>
              <a:t> </a:t>
            </a:r>
            <a:r>
              <a:rPr lang="en-US" sz="4000" i="1" dirty="0"/>
              <a:t>Romans 10:13</a:t>
            </a:r>
            <a:endParaRPr lang="en-US" sz="4000" b="1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B3C7C5-DDD3-4410-BC13-304B6A17BC41}"/>
              </a:ext>
            </a:extLst>
          </p:cNvPr>
          <p:cNvSpPr txBox="1">
            <a:spLocks/>
          </p:cNvSpPr>
          <p:nvPr/>
        </p:nvSpPr>
        <p:spPr bwMode="gray">
          <a:xfrm>
            <a:off x="10432027" y="530942"/>
            <a:ext cx="698090" cy="511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95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00AE-E60F-4194-94B9-D134585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051" y="2850108"/>
            <a:ext cx="10087897" cy="37657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By obeying the Lord’s commands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Acts 2:21, 37, 38-41 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Sinner’s appeal to God for salvation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When faith obeys,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Romans 10:9-10, 14-17; Acts 26:17-20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CD880A-38C2-4244-A5CF-4558952D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E4FAC-3ACD-4815-9ED1-54EF3FCB5124}"/>
              </a:ext>
            </a:extLst>
          </p:cNvPr>
          <p:cNvSpPr txBox="1"/>
          <p:nvPr/>
        </p:nvSpPr>
        <p:spPr>
          <a:xfrm>
            <a:off x="2044687" y="609600"/>
            <a:ext cx="8102626" cy="1938992"/>
          </a:xfrm>
          <a:custGeom>
            <a:avLst/>
            <a:gdLst>
              <a:gd name="connsiteX0" fmla="*/ 0 w 8102626"/>
              <a:gd name="connsiteY0" fmla="*/ 0 h 1938992"/>
              <a:gd name="connsiteX1" fmla="*/ 416706 w 8102626"/>
              <a:gd name="connsiteY1" fmla="*/ 0 h 1938992"/>
              <a:gd name="connsiteX2" fmla="*/ 995465 w 8102626"/>
              <a:gd name="connsiteY2" fmla="*/ 0 h 1938992"/>
              <a:gd name="connsiteX3" fmla="*/ 1655251 w 8102626"/>
              <a:gd name="connsiteY3" fmla="*/ 0 h 1938992"/>
              <a:gd name="connsiteX4" fmla="*/ 1990931 w 8102626"/>
              <a:gd name="connsiteY4" fmla="*/ 0 h 1938992"/>
              <a:gd name="connsiteX5" fmla="*/ 2326611 w 8102626"/>
              <a:gd name="connsiteY5" fmla="*/ 0 h 1938992"/>
              <a:gd name="connsiteX6" fmla="*/ 3067423 w 8102626"/>
              <a:gd name="connsiteY6" fmla="*/ 0 h 1938992"/>
              <a:gd name="connsiteX7" fmla="*/ 3646182 w 8102626"/>
              <a:gd name="connsiteY7" fmla="*/ 0 h 1938992"/>
              <a:gd name="connsiteX8" fmla="*/ 3981862 w 8102626"/>
              <a:gd name="connsiteY8" fmla="*/ 0 h 1938992"/>
              <a:gd name="connsiteX9" fmla="*/ 4560621 w 8102626"/>
              <a:gd name="connsiteY9" fmla="*/ 0 h 1938992"/>
              <a:gd name="connsiteX10" fmla="*/ 5301432 w 8102626"/>
              <a:gd name="connsiteY10" fmla="*/ 0 h 1938992"/>
              <a:gd name="connsiteX11" fmla="*/ 5799165 w 8102626"/>
              <a:gd name="connsiteY11" fmla="*/ 0 h 1938992"/>
              <a:gd name="connsiteX12" fmla="*/ 6296898 w 8102626"/>
              <a:gd name="connsiteY12" fmla="*/ 0 h 1938992"/>
              <a:gd name="connsiteX13" fmla="*/ 6875657 w 8102626"/>
              <a:gd name="connsiteY13" fmla="*/ 0 h 1938992"/>
              <a:gd name="connsiteX14" fmla="*/ 7535442 w 8102626"/>
              <a:gd name="connsiteY14" fmla="*/ 0 h 1938992"/>
              <a:gd name="connsiteX15" fmla="*/ 8102626 w 8102626"/>
              <a:gd name="connsiteY15" fmla="*/ 0 h 1938992"/>
              <a:gd name="connsiteX16" fmla="*/ 8102626 w 8102626"/>
              <a:gd name="connsiteY16" fmla="*/ 504138 h 1938992"/>
              <a:gd name="connsiteX17" fmla="*/ 8102626 w 8102626"/>
              <a:gd name="connsiteY17" fmla="*/ 969496 h 1938992"/>
              <a:gd name="connsiteX18" fmla="*/ 8102626 w 8102626"/>
              <a:gd name="connsiteY18" fmla="*/ 1415464 h 1938992"/>
              <a:gd name="connsiteX19" fmla="*/ 8102626 w 8102626"/>
              <a:gd name="connsiteY19" fmla="*/ 1938992 h 1938992"/>
              <a:gd name="connsiteX20" fmla="*/ 7442841 w 8102626"/>
              <a:gd name="connsiteY20" fmla="*/ 1938992 h 1938992"/>
              <a:gd name="connsiteX21" fmla="*/ 7107161 w 8102626"/>
              <a:gd name="connsiteY21" fmla="*/ 1938992 h 1938992"/>
              <a:gd name="connsiteX22" fmla="*/ 6528402 w 8102626"/>
              <a:gd name="connsiteY22" fmla="*/ 1938992 h 1938992"/>
              <a:gd name="connsiteX23" fmla="*/ 6030669 w 8102626"/>
              <a:gd name="connsiteY23" fmla="*/ 1938992 h 1938992"/>
              <a:gd name="connsiteX24" fmla="*/ 5532936 w 8102626"/>
              <a:gd name="connsiteY24" fmla="*/ 1938992 h 1938992"/>
              <a:gd name="connsiteX25" fmla="*/ 5035203 w 8102626"/>
              <a:gd name="connsiteY25" fmla="*/ 1938992 h 1938992"/>
              <a:gd name="connsiteX26" fmla="*/ 4537471 w 8102626"/>
              <a:gd name="connsiteY26" fmla="*/ 1938992 h 1938992"/>
              <a:gd name="connsiteX27" fmla="*/ 3877685 w 8102626"/>
              <a:gd name="connsiteY27" fmla="*/ 1938992 h 1938992"/>
              <a:gd name="connsiteX28" fmla="*/ 3298926 w 8102626"/>
              <a:gd name="connsiteY28" fmla="*/ 1938992 h 1938992"/>
              <a:gd name="connsiteX29" fmla="*/ 2963246 w 8102626"/>
              <a:gd name="connsiteY29" fmla="*/ 1938992 h 1938992"/>
              <a:gd name="connsiteX30" fmla="*/ 2465513 w 8102626"/>
              <a:gd name="connsiteY30" fmla="*/ 1938992 h 1938992"/>
              <a:gd name="connsiteX31" fmla="*/ 1805728 w 8102626"/>
              <a:gd name="connsiteY31" fmla="*/ 1938992 h 1938992"/>
              <a:gd name="connsiteX32" fmla="*/ 1389022 w 8102626"/>
              <a:gd name="connsiteY32" fmla="*/ 1938992 h 1938992"/>
              <a:gd name="connsiteX33" fmla="*/ 648210 w 8102626"/>
              <a:gd name="connsiteY33" fmla="*/ 1938992 h 1938992"/>
              <a:gd name="connsiteX34" fmla="*/ 0 w 8102626"/>
              <a:gd name="connsiteY34" fmla="*/ 1938992 h 1938992"/>
              <a:gd name="connsiteX35" fmla="*/ 0 w 8102626"/>
              <a:gd name="connsiteY35" fmla="*/ 1454244 h 1938992"/>
              <a:gd name="connsiteX36" fmla="*/ 0 w 8102626"/>
              <a:gd name="connsiteY36" fmla="*/ 1027666 h 1938992"/>
              <a:gd name="connsiteX37" fmla="*/ 0 w 8102626"/>
              <a:gd name="connsiteY37" fmla="*/ 542918 h 1938992"/>
              <a:gd name="connsiteX38" fmla="*/ 0 w 8102626"/>
              <a:gd name="connsiteY3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02626" h="1938992" fill="none" extrusionOk="0">
                <a:moveTo>
                  <a:pt x="0" y="0"/>
                </a:moveTo>
                <a:cubicBezTo>
                  <a:pt x="85498" y="-42416"/>
                  <a:pt x="232665" y="40534"/>
                  <a:pt x="416706" y="0"/>
                </a:cubicBezTo>
                <a:cubicBezTo>
                  <a:pt x="600747" y="-40534"/>
                  <a:pt x="869133" y="40837"/>
                  <a:pt x="995465" y="0"/>
                </a:cubicBezTo>
                <a:cubicBezTo>
                  <a:pt x="1121797" y="-40837"/>
                  <a:pt x="1427403" y="71783"/>
                  <a:pt x="1655251" y="0"/>
                </a:cubicBezTo>
                <a:cubicBezTo>
                  <a:pt x="1883099" y="-71783"/>
                  <a:pt x="1896372" y="29975"/>
                  <a:pt x="1990931" y="0"/>
                </a:cubicBezTo>
                <a:cubicBezTo>
                  <a:pt x="2085490" y="-29975"/>
                  <a:pt x="2176304" y="14136"/>
                  <a:pt x="2326611" y="0"/>
                </a:cubicBezTo>
                <a:cubicBezTo>
                  <a:pt x="2476918" y="-14136"/>
                  <a:pt x="2844574" y="75158"/>
                  <a:pt x="3067423" y="0"/>
                </a:cubicBezTo>
                <a:cubicBezTo>
                  <a:pt x="3290272" y="-75158"/>
                  <a:pt x="3476709" y="42544"/>
                  <a:pt x="3646182" y="0"/>
                </a:cubicBezTo>
                <a:cubicBezTo>
                  <a:pt x="3815655" y="-42544"/>
                  <a:pt x="3836930" y="37688"/>
                  <a:pt x="3981862" y="0"/>
                </a:cubicBezTo>
                <a:cubicBezTo>
                  <a:pt x="4126794" y="-37688"/>
                  <a:pt x="4322202" y="19441"/>
                  <a:pt x="4560621" y="0"/>
                </a:cubicBezTo>
                <a:cubicBezTo>
                  <a:pt x="4799040" y="-19441"/>
                  <a:pt x="5080499" y="1364"/>
                  <a:pt x="5301432" y="0"/>
                </a:cubicBezTo>
                <a:cubicBezTo>
                  <a:pt x="5522365" y="-1364"/>
                  <a:pt x="5571964" y="32123"/>
                  <a:pt x="5799165" y="0"/>
                </a:cubicBezTo>
                <a:cubicBezTo>
                  <a:pt x="6026366" y="-32123"/>
                  <a:pt x="6139330" y="34190"/>
                  <a:pt x="6296898" y="0"/>
                </a:cubicBezTo>
                <a:cubicBezTo>
                  <a:pt x="6454466" y="-34190"/>
                  <a:pt x="6723950" y="13355"/>
                  <a:pt x="6875657" y="0"/>
                </a:cubicBezTo>
                <a:cubicBezTo>
                  <a:pt x="7027364" y="-13355"/>
                  <a:pt x="7212471" y="5728"/>
                  <a:pt x="7535442" y="0"/>
                </a:cubicBezTo>
                <a:cubicBezTo>
                  <a:pt x="7858414" y="-5728"/>
                  <a:pt x="7915151" y="45548"/>
                  <a:pt x="8102626" y="0"/>
                </a:cubicBezTo>
                <a:cubicBezTo>
                  <a:pt x="8161492" y="105810"/>
                  <a:pt x="8069988" y="393942"/>
                  <a:pt x="8102626" y="504138"/>
                </a:cubicBezTo>
                <a:cubicBezTo>
                  <a:pt x="8135264" y="614334"/>
                  <a:pt x="8088022" y="798350"/>
                  <a:pt x="8102626" y="969496"/>
                </a:cubicBezTo>
                <a:cubicBezTo>
                  <a:pt x="8117230" y="1140642"/>
                  <a:pt x="8050456" y="1280690"/>
                  <a:pt x="8102626" y="1415464"/>
                </a:cubicBezTo>
                <a:cubicBezTo>
                  <a:pt x="8154796" y="1550238"/>
                  <a:pt x="8088017" y="1735233"/>
                  <a:pt x="8102626" y="1938992"/>
                </a:cubicBezTo>
                <a:cubicBezTo>
                  <a:pt x="7960474" y="1962079"/>
                  <a:pt x="7575859" y="1932286"/>
                  <a:pt x="7442841" y="1938992"/>
                </a:cubicBezTo>
                <a:cubicBezTo>
                  <a:pt x="7309824" y="1945698"/>
                  <a:pt x="7185559" y="1923500"/>
                  <a:pt x="7107161" y="1938992"/>
                </a:cubicBezTo>
                <a:cubicBezTo>
                  <a:pt x="7028763" y="1954484"/>
                  <a:pt x="6668003" y="1923395"/>
                  <a:pt x="6528402" y="1938992"/>
                </a:cubicBezTo>
                <a:cubicBezTo>
                  <a:pt x="6388801" y="1954589"/>
                  <a:pt x="6237484" y="1912053"/>
                  <a:pt x="6030669" y="1938992"/>
                </a:cubicBezTo>
                <a:cubicBezTo>
                  <a:pt x="5823854" y="1965931"/>
                  <a:pt x="5715745" y="1904494"/>
                  <a:pt x="5532936" y="1938992"/>
                </a:cubicBezTo>
                <a:cubicBezTo>
                  <a:pt x="5350127" y="1973490"/>
                  <a:pt x="5227632" y="1929776"/>
                  <a:pt x="5035203" y="1938992"/>
                </a:cubicBezTo>
                <a:cubicBezTo>
                  <a:pt x="4842774" y="1948208"/>
                  <a:pt x="4709079" y="1880631"/>
                  <a:pt x="4537471" y="1938992"/>
                </a:cubicBezTo>
                <a:cubicBezTo>
                  <a:pt x="4365863" y="1997353"/>
                  <a:pt x="4038322" y="1859864"/>
                  <a:pt x="3877685" y="1938992"/>
                </a:cubicBezTo>
                <a:cubicBezTo>
                  <a:pt x="3717048" y="2018120"/>
                  <a:pt x="3577081" y="1914578"/>
                  <a:pt x="3298926" y="1938992"/>
                </a:cubicBezTo>
                <a:cubicBezTo>
                  <a:pt x="3020771" y="1963406"/>
                  <a:pt x="3127631" y="1904725"/>
                  <a:pt x="2963246" y="1938992"/>
                </a:cubicBezTo>
                <a:cubicBezTo>
                  <a:pt x="2798861" y="1973259"/>
                  <a:pt x="2705590" y="1918390"/>
                  <a:pt x="2465513" y="1938992"/>
                </a:cubicBezTo>
                <a:cubicBezTo>
                  <a:pt x="2225436" y="1959594"/>
                  <a:pt x="2002568" y="1881948"/>
                  <a:pt x="1805728" y="1938992"/>
                </a:cubicBezTo>
                <a:cubicBezTo>
                  <a:pt x="1608889" y="1996036"/>
                  <a:pt x="1593919" y="1923451"/>
                  <a:pt x="1389022" y="1938992"/>
                </a:cubicBezTo>
                <a:cubicBezTo>
                  <a:pt x="1184125" y="1954533"/>
                  <a:pt x="877087" y="1863870"/>
                  <a:pt x="648210" y="1938992"/>
                </a:cubicBezTo>
                <a:cubicBezTo>
                  <a:pt x="419333" y="2014114"/>
                  <a:pt x="134470" y="1927018"/>
                  <a:pt x="0" y="1938992"/>
                </a:cubicBezTo>
                <a:cubicBezTo>
                  <a:pt x="-18175" y="1702133"/>
                  <a:pt x="2408" y="1619145"/>
                  <a:pt x="0" y="1454244"/>
                </a:cubicBezTo>
                <a:cubicBezTo>
                  <a:pt x="-2408" y="1289343"/>
                  <a:pt x="34844" y="1187118"/>
                  <a:pt x="0" y="1027666"/>
                </a:cubicBezTo>
                <a:cubicBezTo>
                  <a:pt x="-34844" y="868214"/>
                  <a:pt x="45140" y="710346"/>
                  <a:pt x="0" y="542918"/>
                </a:cubicBezTo>
                <a:cubicBezTo>
                  <a:pt x="-45140" y="375490"/>
                  <a:pt x="44794" y="151383"/>
                  <a:pt x="0" y="0"/>
                </a:cubicBezTo>
                <a:close/>
              </a:path>
              <a:path w="8102626" h="1938992" stroke="0" extrusionOk="0">
                <a:moveTo>
                  <a:pt x="0" y="0"/>
                </a:moveTo>
                <a:cubicBezTo>
                  <a:pt x="122751" y="-54831"/>
                  <a:pt x="254964" y="20093"/>
                  <a:pt x="497733" y="0"/>
                </a:cubicBezTo>
                <a:cubicBezTo>
                  <a:pt x="740502" y="-20093"/>
                  <a:pt x="721396" y="29580"/>
                  <a:pt x="833413" y="0"/>
                </a:cubicBezTo>
                <a:cubicBezTo>
                  <a:pt x="945430" y="-29580"/>
                  <a:pt x="1322724" y="60668"/>
                  <a:pt x="1574224" y="0"/>
                </a:cubicBezTo>
                <a:cubicBezTo>
                  <a:pt x="1825724" y="-60668"/>
                  <a:pt x="1934959" y="58236"/>
                  <a:pt x="2071957" y="0"/>
                </a:cubicBezTo>
                <a:cubicBezTo>
                  <a:pt x="2208955" y="-58236"/>
                  <a:pt x="2343388" y="27680"/>
                  <a:pt x="2569690" y="0"/>
                </a:cubicBezTo>
                <a:cubicBezTo>
                  <a:pt x="2795992" y="-27680"/>
                  <a:pt x="3006846" y="77546"/>
                  <a:pt x="3310501" y="0"/>
                </a:cubicBezTo>
                <a:cubicBezTo>
                  <a:pt x="3614156" y="-77546"/>
                  <a:pt x="3594688" y="7693"/>
                  <a:pt x="3727208" y="0"/>
                </a:cubicBezTo>
                <a:cubicBezTo>
                  <a:pt x="3859728" y="-7693"/>
                  <a:pt x="4191625" y="30254"/>
                  <a:pt x="4468019" y="0"/>
                </a:cubicBezTo>
                <a:cubicBezTo>
                  <a:pt x="4744413" y="-30254"/>
                  <a:pt x="4918183" y="39021"/>
                  <a:pt x="5208831" y="0"/>
                </a:cubicBezTo>
                <a:cubicBezTo>
                  <a:pt x="5499479" y="-39021"/>
                  <a:pt x="5662597" y="2784"/>
                  <a:pt x="5787590" y="0"/>
                </a:cubicBezTo>
                <a:cubicBezTo>
                  <a:pt x="5912583" y="-2784"/>
                  <a:pt x="6267201" y="55801"/>
                  <a:pt x="6528402" y="0"/>
                </a:cubicBezTo>
                <a:cubicBezTo>
                  <a:pt x="6789603" y="-55801"/>
                  <a:pt x="6882449" y="29328"/>
                  <a:pt x="7026134" y="0"/>
                </a:cubicBezTo>
                <a:cubicBezTo>
                  <a:pt x="7169819" y="-29328"/>
                  <a:pt x="7417560" y="50409"/>
                  <a:pt x="7523867" y="0"/>
                </a:cubicBezTo>
                <a:cubicBezTo>
                  <a:pt x="7630174" y="-50409"/>
                  <a:pt x="7872324" y="54267"/>
                  <a:pt x="8102626" y="0"/>
                </a:cubicBezTo>
                <a:cubicBezTo>
                  <a:pt x="8142176" y="97333"/>
                  <a:pt x="8087403" y="362723"/>
                  <a:pt x="8102626" y="465358"/>
                </a:cubicBezTo>
                <a:cubicBezTo>
                  <a:pt x="8117849" y="567993"/>
                  <a:pt x="8056908" y="756878"/>
                  <a:pt x="8102626" y="950106"/>
                </a:cubicBezTo>
                <a:cubicBezTo>
                  <a:pt x="8148344" y="1143334"/>
                  <a:pt x="8067826" y="1311451"/>
                  <a:pt x="8102626" y="1454244"/>
                </a:cubicBezTo>
                <a:cubicBezTo>
                  <a:pt x="8137426" y="1597037"/>
                  <a:pt x="8068107" y="1785137"/>
                  <a:pt x="8102626" y="1938992"/>
                </a:cubicBezTo>
                <a:cubicBezTo>
                  <a:pt x="7874897" y="2015901"/>
                  <a:pt x="7683429" y="1873508"/>
                  <a:pt x="7442841" y="1938992"/>
                </a:cubicBezTo>
                <a:cubicBezTo>
                  <a:pt x="7202254" y="2004476"/>
                  <a:pt x="7219167" y="1899663"/>
                  <a:pt x="7026134" y="1938992"/>
                </a:cubicBezTo>
                <a:cubicBezTo>
                  <a:pt x="6833101" y="1978321"/>
                  <a:pt x="6564810" y="1919911"/>
                  <a:pt x="6285323" y="1938992"/>
                </a:cubicBezTo>
                <a:cubicBezTo>
                  <a:pt x="6005836" y="1958073"/>
                  <a:pt x="5857589" y="1914222"/>
                  <a:pt x="5706564" y="1938992"/>
                </a:cubicBezTo>
                <a:cubicBezTo>
                  <a:pt x="5555539" y="1963762"/>
                  <a:pt x="5487490" y="1931679"/>
                  <a:pt x="5289857" y="1938992"/>
                </a:cubicBezTo>
                <a:cubicBezTo>
                  <a:pt x="5092224" y="1946305"/>
                  <a:pt x="4902887" y="1923007"/>
                  <a:pt x="4711098" y="1938992"/>
                </a:cubicBezTo>
                <a:cubicBezTo>
                  <a:pt x="4519309" y="1954977"/>
                  <a:pt x="4522956" y="1912712"/>
                  <a:pt x="4375418" y="1938992"/>
                </a:cubicBezTo>
                <a:cubicBezTo>
                  <a:pt x="4227880" y="1965272"/>
                  <a:pt x="4194059" y="1917907"/>
                  <a:pt x="4039738" y="1938992"/>
                </a:cubicBezTo>
                <a:cubicBezTo>
                  <a:pt x="3885417" y="1960077"/>
                  <a:pt x="3643933" y="1875858"/>
                  <a:pt x="3460979" y="1938992"/>
                </a:cubicBezTo>
                <a:cubicBezTo>
                  <a:pt x="3278025" y="2002126"/>
                  <a:pt x="3187896" y="1936962"/>
                  <a:pt x="3044272" y="1938992"/>
                </a:cubicBezTo>
                <a:cubicBezTo>
                  <a:pt x="2900648" y="1941022"/>
                  <a:pt x="2544971" y="1911113"/>
                  <a:pt x="2384487" y="1938992"/>
                </a:cubicBezTo>
                <a:cubicBezTo>
                  <a:pt x="2224003" y="1966871"/>
                  <a:pt x="2072579" y="1897908"/>
                  <a:pt x="1967781" y="1938992"/>
                </a:cubicBezTo>
                <a:cubicBezTo>
                  <a:pt x="1862983" y="1980076"/>
                  <a:pt x="1488350" y="1922207"/>
                  <a:pt x="1307995" y="1938992"/>
                </a:cubicBezTo>
                <a:cubicBezTo>
                  <a:pt x="1127640" y="1955777"/>
                  <a:pt x="1136454" y="1924520"/>
                  <a:pt x="972315" y="1938992"/>
                </a:cubicBezTo>
                <a:cubicBezTo>
                  <a:pt x="808176" y="1953464"/>
                  <a:pt x="410323" y="1829901"/>
                  <a:pt x="0" y="1938992"/>
                </a:cubicBezTo>
                <a:cubicBezTo>
                  <a:pt x="-19706" y="1776936"/>
                  <a:pt x="25068" y="1632495"/>
                  <a:pt x="0" y="1493024"/>
                </a:cubicBezTo>
                <a:cubicBezTo>
                  <a:pt x="-25068" y="1353553"/>
                  <a:pt x="40276" y="1150559"/>
                  <a:pt x="0" y="969496"/>
                </a:cubicBezTo>
                <a:cubicBezTo>
                  <a:pt x="-40276" y="788433"/>
                  <a:pt x="30032" y="658105"/>
                  <a:pt x="0" y="504138"/>
                </a:cubicBezTo>
                <a:cubicBezTo>
                  <a:pt x="-30032" y="350171"/>
                  <a:pt x="32449" y="22136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b="1" dirty="0"/>
              <a:t>For whoever calls on the name of the Lord shall be saved</a:t>
            </a:r>
            <a:r>
              <a:rPr lang="en-US" sz="4000" dirty="0"/>
              <a:t>.”</a:t>
            </a:r>
            <a:r>
              <a:rPr lang="en-US" sz="4000" cap="small" dirty="0"/>
              <a:t> </a:t>
            </a:r>
            <a:r>
              <a:rPr lang="en-US" sz="4000" i="1" dirty="0"/>
              <a:t>Romans 10:13</a:t>
            </a:r>
            <a:endParaRPr lang="en-US" sz="4000" b="1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B3C7C5-DDD3-4410-BC13-304B6A17BC41}"/>
              </a:ext>
            </a:extLst>
          </p:cNvPr>
          <p:cNvSpPr txBox="1">
            <a:spLocks/>
          </p:cNvSpPr>
          <p:nvPr/>
        </p:nvSpPr>
        <p:spPr bwMode="gray">
          <a:xfrm>
            <a:off x="10432027" y="530942"/>
            <a:ext cx="698090" cy="511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45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0F52-A002-474F-9489-AAB7BD91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CHRISTIANS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ED80A-E562-4A8A-88CC-699DEED9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777380"/>
            <a:ext cx="10181639" cy="935161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on the name of the Lord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80052-163D-4221-BA7C-483DCB51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501B45F-DF06-4175-96E9-4A0B87937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2358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00AE-E60F-4194-94B9-D134585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28" y="2812026"/>
            <a:ext cx="10419738" cy="372642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Prayerful appeals to the Lord for favor and relief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Acts 7:59-60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Persistent requests to Lord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Phil. 4:4-7</a:t>
            </a:r>
          </a:p>
          <a:p>
            <a:pPr>
              <a:spcBef>
                <a:spcPts val="12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Fellowship with and service to God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1 John 1:6-7 (Col. 3:17); Hebrews 12:28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CD880A-38C2-4244-A5CF-4558952D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E4FAC-3ACD-4815-9ED1-54EF3FCB5124}"/>
              </a:ext>
            </a:extLst>
          </p:cNvPr>
          <p:cNvSpPr txBox="1"/>
          <p:nvPr/>
        </p:nvSpPr>
        <p:spPr>
          <a:xfrm>
            <a:off x="2027899" y="599768"/>
            <a:ext cx="8136196" cy="1938992"/>
          </a:xfrm>
          <a:custGeom>
            <a:avLst/>
            <a:gdLst>
              <a:gd name="connsiteX0" fmla="*/ 0 w 8136196"/>
              <a:gd name="connsiteY0" fmla="*/ 0 h 1938992"/>
              <a:gd name="connsiteX1" fmla="*/ 418433 w 8136196"/>
              <a:gd name="connsiteY1" fmla="*/ 0 h 1938992"/>
              <a:gd name="connsiteX2" fmla="*/ 999590 w 8136196"/>
              <a:gd name="connsiteY2" fmla="*/ 0 h 1938992"/>
              <a:gd name="connsiteX3" fmla="*/ 1662109 w 8136196"/>
              <a:gd name="connsiteY3" fmla="*/ 0 h 1938992"/>
              <a:gd name="connsiteX4" fmla="*/ 1999180 w 8136196"/>
              <a:gd name="connsiteY4" fmla="*/ 0 h 1938992"/>
              <a:gd name="connsiteX5" fmla="*/ 2336251 w 8136196"/>
              <a:gd name="connsiteY5" fmla="*/ 0 h 1938992"/>
              <a:gd name="connsiteX6" fmla="*/ 3080131 w 8136196"/>
              <a:gd name="connsiteY6" fmla="*/ 0 h 1938992"/>
              <a:gd name="connsiteX7" fmla="*/ 3661288 w 8136196"/>
              <a:gd name="connsiteY7" fmla="*/ 0 h 1938992"/>
              <a:gd name="connsiteX8" fmla="*/ 3998359 w 8136196"/>
              <a:gd name="connsiteY8" fmla="*/ 0 h 1938992"/>
              <a:gd name="connsiteX9" fmla="*/ 4579516 w 8136196"/>
              <a:gd name="connsiteY9" fmla="*/ 0 h 1938992"/>
              <a:gd name="connsiteX10" fmla="*/ 5323397 w 8136196"/>
              <a:gd name="connsiteY10" fmla="*/ 0 h 1938992"/>
              <a:gd name="connsiteX11" fmla="*/ 5823192 w 8136196"/>
              <a:gd name="connsiteY11" fmla="*/ 0 h 1938992"/>
              <a:gd name="connsiteX12" fmla="*/ 6322987 w 8136196"/>
              <a:gd name="connsiteY12" fmla="*/ 0 h 1938992"/>
              <a:gd name="connsiteX13" fmla="*/ 6904143 w 8136196"/>
              <a:gd name="connsiteY13" fmla="*/ 0 h 1938992"/>
              <a:gd name="connsiteX14" fmla="*/ 7566662 w 8136196"/>
              <a:gd name="connsiteY14" fmla="*/ 0 h 1938992"/>
              <a:gd name="connsiteX15" fmla="*/ 8136196 w 8136196"/>
              <a:gd name="connsiteY15" fmla="*/ 0 h 1938992"/>
              <a:gd name="connsiteX16" fmla="*/ 8136196 w 8136196"/>
              <a:gd name="connsiteY16" fmla="*/ 504138 h 1938992"/>
              <a:gd name="connsiteX17" fmla="*/ 8136196 w 8136196"/>
              <a:gd name="connsiteY17" fmla="*/ 969496 h 1938992"/>
              <a:gd name="connsiteX18" fmla="*/ 8136196 w 8136196"/>
              <a:gd name="connsiteY18" fmla="*/ 1415464 h 1938992"/>
              <a:gd name="connsiteX19" fmla="*/ 8136196 w 8136196"/>
              <a:gd name="connsiteY19" fmla="*/ 1938992 h 1938992"/>
              <a:gd name="connsiteX20" fmla="*/ 7473677 w 8136196"/>
              <a:gd name="connsiteY20" fmla="*/ 1938992 h 1938992"/>
              <a:gd name="connsiteX21" fmla="*/ 7136606 w 8136196"/>
              <a:gd name="connsiteY21" fmla="*/ 1938992 h 1938992"/>
              <a:gd name="connsiteX22" fmla="*/ 6555449 w 8136196"/>
              <a:gd name="connsiteY22" fmla="*/ 1938992 h 1938992"/>
              <a:gd name="connsiteX23" fmla="*/ 6055654 w 8136196"/>
              <a:gd name="connsiteY23" fmla="*/ 1938992 h 1938992"/>
              <a:gd name="connsiteX24" fmla="*/ 5555860 w 8136196"/>
              <a:gd name="connsiteY24" fmla="*/ 1938992 h 1938992"/>
              <a:gd name="connsiteX25" fmla="*/ 5056065 w 8136196"/>
              <a:gd name="connsiteY25" fmla="*/ 1938992 h 1938992"/>
              <a:gd name="connsiteX26" fmla="*/ 4556270 w 8136196"/>
              <a:gd name="connsiteY26" fmla="*/ 1938992 h 1938992"/>
              <a:gd name="connsiteX27" fmla="*/ 3893751 w 8136196"/>
              <a:gd name="connsiteY27" fmla="*/ 1938992 h 1938992"/>
              <a:gd name="connsiteX28" fmla="*/ 3312594 w 8136196"/>
              <a:gd name="connsiteY28" fmla="*/ 1938992 h 1938992"/>
              <a:gd name="connsiteX29" fmla="*/ 2975523 w 8136196"/>
              <a:gd name="connsiteY29" fmla="*/ 1938992 h 1938992"/>
              <a:gd name="connsiteX30" fmla="*/ 2475728 w 8136196"/>
              <a:gd name="connsiteY30" fmla="*/ 1938992 h 1938992"/>
              <a:gd name="connsiteX31" fmla="*/ 1813209 w 8136196"/>
              <a:gd name="connsiteY31" fmla="*/ 1938992 h 1938992"/>
              <a:gd name="connsiteX32" fmla="*/ 1394776 w 8136196"/>
              <a:gd name="connsiteY32" fmla="*/ 1938992 h 1938992"/>
              <a:gd name="connsiteX33" fmla="*/ 650896 w 8136196"/>
              <a:gd name="connsiteY33" fmla="*/ 1938992 h 1938992"/>
              <a:gd name="connsiteX34" fmla="*/ 0 w 8136196"/>
              <a:gd name="connsiteY34" fmla="*/ 1938992 h 1938992"/>
              <a:gd name="connsiteX35" fmla="*/ 0 w 8136196"/>
              <a:gd name="connsiteY35" fmla="*/ 1454244 h 1938992"/>
              <a:gd name="connsiteX36" fmla="*/ 0 w 8136196"/>
              <a:gd name="connsiteY36" fmla="*/ 1027666 h 1938992"/>
              <a:gd name="connsiteX37" fmla="*/ 0 w 8136196"/>
              <a:gd name="connsiteY37" fmla="*/ 542918 h 1938992"/>
              <a:gd name="connsiteX38" fmla="*/ 0 w 8136196"/>
              <a:gd name="connsiteY38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196" h="1938992" fill="none" extrusionOk="0">
                <a:moveTo>
                  <a:pt x="0" y="0"/>
                </a:moveTo>
                <a:cubicBezTo>
                  <a:pt x="105708" y="-20940"/>
                  <a:pt x="248769" y="27754"/>
                  <a:pt x="418433" y="0"/>
                </a:cubicBezTo>
                <a:cubicBezTo>
                  <a:pt x="588097" y="-27754"/>
                  <a:pt x="761514" y="22292"/>
                  <a:pt x="999590" y="0"/>
                </a:cubicBezTo>
                <a:cubicBezTo>
                  <a:pt x="1237666" y="-22292"/>
                  <a:pt x="1413376" y="25907"/>
                  <a:pt x="1662109" y="0"/>
                </a:cubicBezTo>
                <a:cubicBezTo>
                  <a:pt x="1910842" y="-25907"/>
                  <a:pt x="1892916" y="38058"/>
                  <a:pt x="1999180" y="0"/>
                </a:cubicBezTo>
                <a:cubicBezTo>
                  <a:pt x="2105444" y="-38058"/>
                  <a:pt x="2169079" y="26737"/>
                  <a:pt x="2336251" y="0"/>
                </a:cubicBezTo>
                <a:cubicBezTo>
                  <a:pt x="2503423" y="-26737"/>
                  <a:pt x="2797467" y="17547"/>
                  <a:pt x="3080131" y="0"/>
                </a:cubicBezTo>
                <a:cubicBezTo>
                  <a:pt x="3362795" y="-17547"/>
                  <a:pt x="3532107" y="1624"/>
                  <a:pt x="3661288" y="0"/>
                </a:cubicBezTo>
                <a:cubicBezTo>
                  <a:pt x="3790469" y="-1624"/>
                  <a:pt x="3839190" y="38208"/>
                  <a:pt x="3998359" y="0"/>
                </a:cubicBezTo>
                <a:cubicBezTo>
                  <a:pt x="4157528" y="-38208"/>
                  <a:pt x="4389709" y="1484"/>
                  <a:pt x="4579516" y="0"/>
                </a:cubicBezTo>
                <a:cubicBezTo>
                  <a:pt x="4769323" y="-1484"/>
                  <a:pt x="5037805" y="12789"/>
                  <a:pt x="5323397" y="0"/>
                </a:cubicBezTo>
                <a:cubicBezTo>
                  <a:pt x="5608989" y="-12789"/>
                  <a:pt x="5595284" y="37107"/>
                  <a:pt x="5823192" y="0"/>
                </a:cubicBezTo>
                <a:cubicBezTo>
                  <a:pt x="6051101" y="-37107"/>
                  <a:pt x="6148878" y="28940"/>
                  <a:pt x="6322987" y="0"/>
                </a:cubicBezTo>
                <a:cubicBezTo>
                  <a:pt x="6497097" y="-28940"/>
                  <a:pt x="6769715" y="390"/>
                  <a:pt x="6904143" y="0"/>
                </a:cubicBezTo>
                <a:cubicBezTo>
                  <a:pt x="7038571" y="-390"/>
                  <a:pt x="7284675" y="73348"/>
                  <a:pt x="7566662" y="0"/>
                </a:cubicBezTo>
                <a:cubicBezTo>
                  <a:pt x="7848649" y="-73348"/>
                  <a:pt x="7921493" y="45075"/>
                  <a:pt x="8136196" y="0"/>
                </a:cubicBezTo>
                <a:cubicBezTo>
                  <a:pt x="8195062" y="105810"/>
                  <a:pt x="8103558" y="393942"/>
                  <a:pt x="8136196" y="504138"/>
                </a:cubicBezTo>
                <a:cubicBezTo>
                  <a:pt x="8168834" y="614334"/>
                  <a:pt x="8121592" y="798350"/>
                  <a:pt x="8136196" y="969496"/>
                </a:cubicBezTo>
                <a:cubicBezTo>
                  <a:pt x="8150800" y="1140642"/>
                  <a:pt x="8084026" y="1280690"/>
                  <a:pt x="8136196" y="1415464"/>
                </a:cubicBezTo>
                <a:cubicBezTo>
                  <a:pt x="8188366" y="1550238"/>
                  <a:pt x="8121587" y="1735233"/>
                  <a:pt x="8136196" y="1938992"/>
                </a:cubicBezTo>
                <a:cubicBezTo>
                  <a:pt x="7984390" y="1977531"/>
                  <a:pt x="7717829" y="1863244"/>
                  <a:pt x="7473677" y="1938992"/>
                </a:cubicBezTo>
                <a:cubicBezTo>
                  <a:pt x="7229525" y="2014740"/>
                  <a:pt x="7210889" y="1917522"/>
                  <a:pt x="7136606" y="1938992"/>
                </a:cubicBezTo>
                <a:cubicBezTo>
                  <a:pt x="7062323" y="1960462"/>
                  <a:pt x="6827474" y="1910737"/>
                  <a:pt x="6555449" y="1938992"/>
                </a:cubicBezTo>
                <a:cubicBezTo>
                  <a:pt x="6283424" y="1967247"/>
                  <a:pt x="6260246" y="1882238"/>
                  <a:pt x="6055654" y="1938992"/>
                </a:cubicBezTo>
                <a:cubicBezTo>
                  <a:pt x="5851063" y="1995746"/>
                  <a:pt x="5751628" y="1897165"/>
                  <a:pt x="5555860" y="1938992"/>
                </a:cubicBezTo>
                <a:cubicBezTo>
                  <a:pt x="5360092" y="1980819"/>
                  <a:pt x="5181089" y="1888520"/>
                  <a:pt x="5056065" y="1938992"/>
                </a:cubicBezTo>
                <a:cubicBezTo>
                  <a:pt x="4931042" y="1989464"/>
                  <a:pt x="4674549" y="1913083"/>
                  <a:pt x="4556270" y="1938992"/>
                </a:cubicBezTo>
                <a:cubicBezTo>
                  <a:pt x="4437992" y="1964901"/>
                  <a:pt x="4202404" y="1861172"/>
                  <a:pt x="3893751" y="1938992"/>
                </a:cubicBezTo>
                <a:cubicBezTo>
                  <a:pt x="3585098" y="2016812"/>
                  <a:pt x="3571268" y="1872687"/>
                  <a:pt x="3312594" y="1938992"/>
                </a:cubicBezTo>
                <a:cubicBezTo>
                  <a:pt x="3053920" y="2005297"/>
                  <a:pt x="3111475" y="1915638"/>
                  <a:pt x="2975523" y="1938992"/>
                </a:cubicBezTo>
                <a:cubicBezTo>
                  <a:pt x="2839571" y="1962346"/>
                  <a:pt x="2604881" y="1884889"/>
                  <a:pt x="2475728" y="1938992"/>
                </a:cubicBezTo>
                <a:cubicBezTo>
                  <a:pt x="2346576" y="1993095"/>
                  <a:pt x="2056281" y="1915870"/>
                  <a:pt x="1813209" y="1938992"/>
                </a:cubicBezTo>
                <a:cubicBezTo>
                  <a:pt x="1570137" y="1962114"/>
                  <a:pt x="1511077" y="1917025"/>
                  <a:pt x="1394776" y="1938992"/>
                </a:cubicBezTo>
                <a:cubicBezTo>
                  <a:pt x="1278475" y="1960959"/>
                  <a:pt x="864391" y="1892780"/>
                  <a:pt x="650896" y="1938992"/>
                </a:cubicBezTo>
                <a:cubicBezTo>
                  <a:pt x="437401" y="1985204"/>
                  <a:pt x="224653" y="1911159"/>
                  <a:pt x="0" y="1938992"/>
                </a:cubicBezTo>
                <a:cubicBezTo>
                  <a:pt x="-18175" y="1702133"/>
                  <a:pt x="2408" y="1619145"/>
                  <a:pt x="0" y="1454244"/>
                </a:cubicBezTo>
                <a:cubicBezTo>
                  <a:pt x="-2408" y="1289343"/>
                  <a:pt x="34844" y="1187118"/>
                  <a:pt x="0" y="1027666"/>
                </a:cubicBezTo>
                <a:cubicBezTo>
                  <a:pt x="-34844" y="868214"/>
                  <a:pt x="45140" y="710346"/>
                  <a:pt x="0" y="542918"/>
                </a:cubicBezTo>
                <a:cubicBezTo>
                  <a:pt x="-45140" y="375490"/>
                  <a:pt x="44794" y="151383"/>
                  <a:pt x="0" y="0"/>
                </a:cubicBezTo>
                <a:close/>
              </a:path>
              <a:path w="8136196" h="1938992" stroke="0" extrusionOk="0">
                <a:moveTo>
                  <a:pt x="0" y="0"/>
                </a:moveTo>
                <a:cubicBezTo>
                  <a:pt x="202025" y="-4226"/>
                  <a:pt x="298886" y="7371"/>
                  <a:pt x="499795" y="0"/>
                </a:cubicBezTo>
                <a:cubicBezTo>
                  <a:pt x="700704" y="-7371"/>
                  <a:pt x="707712" y="681"/>
                  <a:pt x="836866" y="0"/>
                </a:cubicBezTo>
                <a:cubicBezTo>
                  <a:pt x="966020" y="-681"/>
                  <a:pt x="1233414" y="6558"/>
                  <a:pt x="1580747" y="0"/>
                </a:cubicBezTo>
                <a:cubicBezTo>
                  <a:pt x="1928080" y="-6558"/>
                  <a:pt x="1842933" y="14192"/>
                  <a:pt x="2080542" y="0"/>
                </a:cubicBezTo>
                <a:cubicBezTo>
                  <a:pt x="2318151" y="-14192"/>
                  <a:pt x="2472068" y="29320"/>
                  <a:pt x="2580336" y="0"/>
                </a:cubicBezTo>
                <a:cubicBezTo>
                  <a:pt x="2688604" y="-29320"/>
                  <a:pt x="3135139" y="85904"/>
                  <a:pt x="3324217" y="0"/>
                </a:cubicBezTo>
                <a:cubicBezTo>
                  <a:pt x="3513295" y="-85904"/>
                  <a:pt x="3554601" y="1495"/>
                  <a:pt x="3742650" y="0"/>
                </a:cubicBezTo>
                <a:cubicBezTo>
                  <a:pt x="3930699" y="-1495"/>
                  <a:pt x="4290850" y="54426"/>
                  <a:pt x="4486531" y="0"/>
                </a:cubicBezTo>
                <a:cubicBezTo>
                  <a:pt x="4682212" y="-54426"/>
                  <a:pt x="5067738" y="20477"/>
                  <a:pt x="5230412" y="0"/>
                </a:cubicBezTo>
                <a:cubicBezTo>
                  <a:pt x="5393086" y="-20477"/>
                  <a:pt x="5586657" y="20005"/>
                  <a:pt x="5811569" y="0"/>
                </a:cubicBezTo>
                <a:cubicBezTo>
                  <a:pt x="6036481" y="-20005"/>
                  <a:pt x="6368492" y="84160"/>
                  <a:pt x="6555449" y="0"/>
                </a:cubicBezTo>
                <a:cubicBezTo>
                  <a:pt x="6742406" y="-84160"/>
                  <a:pt x="6914018" y="32145"/>
                  <a:pt x="7055244" y="0"/>
                </a:cubicBezTo>
                <a:cubicBezTo>
                  <a:pt x="7196471" y="-32145"/>
                  <a:pt x="7325775" y="27673"/>
                  <a:pt x="7555039" y="0"/>
                </a:cubicBezTo>
                <a:cubicBezTo>
                  <a:pt x="7784303" y="-27673"/>
                  <a:pt x="7993962" y="4662"/>
                  <a:pt x="8136196" y="0"/>
                </a:cubicBezTo>
                <a:cubicBezTo>
                  <a:pt x="8175746" y="97333"/>
                  <a:pt x="8120973" y="362723"/>
                  <a:pt x="8136196" y="465358"/>
                </a:cubicBezTo>
                <a:cubicBezTo>
                  <a:pt x="8151419" y="567993"/>
                  <a:pt x="8090478" y="756878"/>
                  <a:pt x="8136196" y="950106"/>
                </a:cubicBezTo>
                <a:cubicBezTo>
                  <a:pt x="8181914" y="1143334"/>
                  <a:pt x="8101396" y="1311451"/>
                  <a:pt x="8136196" y="1454244"/>
                </a:cubicBezTo>
                <a:cubicBezTo>
                  <a:pt x="8170996" y="1597037"/>
                  <a:pt x="8101677" y="1785137"/>
                  <a:pt x="8136196" y="1938992"/>
                </a:cubicBezTo>
                <a:cubicBezTo>
                  <a:pt x="7859919" y="1977111"/>
                  <a:pt x="7681305" y="1911408"/>
                  <a:pt x="7473677" y="1938992"/>
                </a:cubicBezTo>
                <a:cubicBezTo>
                  <a:pt x="7266049" y="1966576"/>
                  <a:pt x="7141175" y="1895319"/>
                  <a:pt x="7055244" y="1938992"/>
                </a:cubicBezTo>
                <a:cubicBezTo>
                  <a:pt x="6969313" y="1982665"/>
                  <a:pt x="6571277" y="1904242"/>
                  <a:pt x="6311363" y="1938992"/>
                </a:cubicBezTo>
                <a:cubicBezTo>
                  <a:pt x="6051449" y="1973742"/>
                  <a:pt x="5985791" y="1887677"/>
                  <a:pt x="5730207" y="1938992"/>
                </a:cubicBezTo>
                <a:cubicBezTo>
                  <a:pt x="5474623" y="1990307"/>
                  <a:pt x="5443795" y="1913670"/>
                  <a:pt x="5311774" y="1938992"/>
                </a:cubicBezTo>
                <a:cubicBezTo>
                  <a:pt x="5179753" y="1964314"/>
                  <a:pt x="4851888" y="1877125"/>
                  <a:pt x="4730617" y="1938992"/>
                </a:cubicBezTo>
                <a:cubicBezTo>
                  <a:pt x="4609346" y="2000859"/>
                  <a:pt x="4499165" y="1924583"/>
                  <a:pt x="4393546" y="1938992"/>
                </a:cubicBezTo>
                <a:cubicBezTo>
                  <a:pt x="4287927" y="1953401"/>
                  <a:pt x="4171540" y="1936941"/>
                  <a:pt x="4056475" y="1938992"/>
                </a:cubicBezTo>
                <a:cubicBezTo>
                  <a:pt x="3941410" y="1941043"/>
                  <a:pt x="3643787" y="1919491"/>
                  <a:pt x="3475318" y="1938992"/>
                </a:cubicBezTo>
                <a:cubicBezTo>
                  <a:pt x="3306849" y="1958493"/>
                  <a:pt x="3200310" y="1936867"/>
                  <a:pt x="3056885" y="1938992"/>
                </a:cubicBezTo>
                <a:cubicBezTo>
                  <a:pt x="2913460" y="1941117"/>
                  <a:pt x="2608487" y="1870171"/>
                  <a:pt x="2394366" y="1938992"/>
                </a:cubicBezTo>
                <a:cubicBezTo>
                  <a:pt x="2180245" y="2007813"/>
                  <a:pt x="2172961" y="1912274"/>
                  <a:pt x="1975933" y="1938992"/>
                </a:cubicBezTo>
                <a:cubicBezTo>
                  <a:pt x="1778905" y="1965710"/>
                  <a:pt x="1486190" y="1871025"/>
                  <a:pt x="1313414" y="1938992"/>
                </a:cubicBezTo>
                <a:cubicBezTo>
                  <a:pt x="1140638" y="2006959"/>
                  <a:pt x="1115814" y="1906548"/>
                  <a:pt x="976344" y="1938992"/>
                </a:cubicBezTo>
                <a:cubicBezTo>
                  <a:pt x="836874" y="1971436"/>
                  <a:pt x="214558" y="1874088"/>
                  <a:pt x="0" y="1938992"/>
                </a:cubicBezTo>
                <a:cubicBezTo>
                  <a:pt x="-19706" y="1776936"/>
                  <a:pt x="25068" y="1632495"/>
                  <a:pt x="0" y="1493024"/>
                </a:cubicBezTo>
                <a:cubicBezTo>
                  <a:pt x="-25068" y="1353553"/>
                  <a:pt x="40276" y="1150559"/>
                  <a:pt x="0" y="969496"/>
                </a:cubicBezTo>
                <a:cubicBezTo>
                  <a:pt x="-40276" y="788433"/>
                  <a:pt x="30032" y="658105"/>
                  <a:pt x="0" y="504138"/>
                </a:cubicBezTo>
                <a:cubicBezTo>
                  <a:pt x="-30032" y="350171"/>
                  <a:pt x="32449" y="22136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“…</a:t>
            </a:r>
            <a:r>
              <a:rPr lang="en-US" sz="4000" b="1" dirty="0"/>
              <a:t>all who in every place call </a:t>
            </a:r>
            <a:br>
              <a:rPr lang="en-US" sz="4000" b="1" dirty="0"/>
            </a:br>
            <a:r>
              <a:rPr lang="en-US" sz="4000" b="1" dirty="0"/>
              <a:t>on the name of Jesus Christ our Lord</a:t>
            </a:r>
            <a:r>
              <a:rPr lang="en-US" sz="4000" dirty="0"/>
              <a:t>…” </a:t>
            </a:r>
            <a:r>
              <a:rPr lang="en-US" sz="4000" i="1" dirty="0"/>
              <a:t>1 Corinthians 1:2</a:t>
            </a:r>
            <a:endParaRPr lang="en-US" sz="4000" b="1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B3C7C5-DDD3-4410-BC13-304B6A17BC41}"/>
              </a:ext>
            </a:extLst>
          </p:cNvPr>
          <p:cNvSpPr txBox="1">
            <a:spLocks/>
          </p:cNvSpPr>
          <p:nvPr/>
        </p:nvSpPr>
        <p:spPr bwMode="gray">
          <a:xfrm>
            <a:off x="10432027" y="530942"/>
            <a:ext cx="698090" cy="511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407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681C-3A87-4213-974A-D703E08D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7892"/>
            <a:ext cx="8657303" cy="1617720"/>
          </a:xfrm>
        </p:spPr>
        <p:txBody>
          <a:bodyPr>
            <a:no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Calling on the Name of </a:t>
            </a:r>
            <a:b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</a:b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the Lord is Essential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B7CC4E-9CA0-49E7-823D-1292AE1FA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462046"/>
              </p:ext>
            </p:extLst>
          </p:nvPr>
        </p:nvGraphicFramePr>
        <p:xfrm>
          <a:off x="1066800" y="2330244"/>
          <a:ext cx="10058400" cy="377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D95AF1A-D3C0-4D27-8381-CCEF5348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9481E3-7FA4-4F45-8A14-E08F139D2A37}"/>
              </a:ext>
            </a:extLst>
          </p:cNvPr>
          <p:cNvSpPr txBox="1">
            <a:spLocks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120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681C-3A87-4213-974A-D703E08D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7892"/>
            <a:ext cx="10058400" cy="1617720"/>
          </a:xfrm>
        </p:spPr>
        <p:txBody>
          <a:bodyPr>
            <a:no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What Does it Mean to</a:t>
            </a:r>
            <a:b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</a:b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Call on the Name of the Lord?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B7CC4E-9CA0-49E7-823D-1292AE1FA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89303"/>
              </p:ext>
            </p:extLst>
          </p:nvPr>
        </p:nvGraphicFramePr>
        <p:xfrm>
          <a:off x="1066800" y="2330244"/>
          <a:ext cx="10058400" cy="377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D95AF1A-D3C0-4D27-8381-CCEF5348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9481E3-7FA4-4F45-8A14-E08F139D2A37}"/>
              </a:ext>
            </a:extLst>
          </p:cNvPr>
          <p:cNvSpPr txBox="1">
            <a:spLocks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81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4C82D-A444-4591-A0E3-B1116CF8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6E957-1B0A-41D8-ACD2-417DC79D1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89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0F52-A002-474F-9489-AAB7BD91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ED80A-E562-4A8A-88CC-699DEED9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7" cy="860400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80052-163D-4221-BA7C-483DCB51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z="1400" smtClean="0"/>
              <a:t>4</a:t>
            </a:fld>
            <a:endParaRPr lang="en-US" sz="1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52F83DC-8A7F-4C72-BFBC-115FF358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6336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00AE-E60F-4194-94B9-D134585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566219"/>
            <a:ext cx="11031794" cy="3886634"/>
          </a:xfrm>
        </p:spPr>
        <p:txBody>
          <a:bodyPr>
            <a:normAutofit/>
          </a:bodyPr>
          <a:lstStyle/>
          <a:p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Call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 (Heb): To encounter,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to call out to, 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to address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(H7121)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“To cry out for help, hence, to pray”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 (Easton)</a:t>
            </a:r>
          </a:p>
          <a:p>
            <a:pPr lvl="1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To supplicate, implore, appeal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8CBE6-7F71-4D35-B3F5-4B39EA2B2AB7}"/>
              </a:ext>
            </a:extLst>
          </p:cNvPr>
          <p:cNvSpPr txBox="1"/>
          <p:nvPr/>
        </p:nvSpPr>
        <p:spPr>
          <a:xfrm>
            <a:off x="2033587" y="698090"/>
            <a:ext cx="8124826" cy="1323439"/>
          </a:xfrm>
          <a:custGeom>
            <a:avLst/>
            <a:gdLst>
              <a:gd name="connsiteX0" fmla="*/ 0 w 8124826"/>
              <a:gd name="connsiteY0" fmla="*/ 0 h 1323439"/>
              <a:gd name="connsiteX1" fmla="*/ 742841 w 8124826"/>
              <a:gd name="connsiteY1" fmla="*/ 0 h 1323439"/>
              <a:gd name="connsiteX2" fmla="*/ 1160689 w 8124826"/>
              <a:gd name="connsiteY2" fmla="*/ 0 h 1323439"/>
              <a:gd name="connsiteX3" fmla="*/ 1741034 w 8124826"/>
              <a:gd name="connsiteY3" fmla="*/ 0 h 1323439"/>
              <a:gd name="connsiteX4" fmla="*/ 2402627 w 8124826"/>
              <a:gd name="connsiteY4" fmla="*/ 0 h 1323439"/>
              <a:gd name="connsiteX5" fmla="*/ 2739227 w 8124826"/>
              <a:gd name="connsiteY5" fmla="*/ 0 h 1323439"/>
              <a:gd name="connsiteX6" fmla="*/ 3075827 w 8124826"/>
              <a:gd name="connsiteY6" fmla="*/ 0 h 1323439"/>
              <a:gd name="connsiteX7" fmla="*/ 3818668 w 8124826"/>
              <a:gd name="connsiteY7" fmla="*/ 0 h 1323439"/>
              <a:gd name="connsiteX8" fmla="*/ 4399013 w 8124826"/>
              <a:gd name="connsiteY8" fmla="*/ 0 h 1323439"/>
              <a:gd name="connsiteX9" fmla="*/ 4735613 w 8124826"/>
              <a:gd name="connsiteY9" fmla="*/ 0 h 1323439"/>
              <a:gd name="connsiteX10" fmla="*/ 5315958 w 8124826"/>
              <a:gd name="connsiteY10" fmla="*/ 0 h 1323439"/>
              <a:gd name="connsiteX11" fmla="*/ 6058799 w 8124826"/>
              <a:gd name="connsiteY11" fmla="*/ 0 h 1323439"/>
              <a:gd name="connsiteX12" fmla="*/ 6557895 w 8124826"/>
              <a:gd name="connsiteY12" fmla="*/ 0 h 1323439"/>
              <a:gd name="connsiteX13" fmla="*/ 7056992 w 8124826"/>
              <a:gd name="connsiteY13" fmla="*/ 0 h 1323439"/>
              <a:gd name="connsiteX14" fmla="*/ 8124826 w 8124826"/>
              <a:gd name="connsiteY14" fmla="*/ 0 h 1323439"/>
              <a:gd name="connsiteX15" fmla="*/ 8124826 w 8124826"/>
              <a:gd name="connsiteY15" fmla="*/ 454381 h 1323439"/>
              <a:gd name="connsiteX16" fmla="*/ 8124826 w 8124826"/>
              <a:gd name="connsiteY16" fmla="*/ 895527 h 1323439"/>
              <a:gd name="connsiteX17" fmla="*/ 8124826 w 8124826"/>
              <a:gd name="connsiteY17" fmla="*/ 1323439 h 1323439"/>
              <a:gd name="connsiteX18" fmla="*/ 7625730 w 8124826"/>
              <a:gd name="connsiteY18" fmla="*/ 1323439 h 1323439"/>
              <a:gd name="connsiteX19" fmla="*/ 7207881 w 8124826"/>
              <a:gd name="connsiteY19" fmla="*/ 1323439 h 1323439"/>
              <a:gd name="connsiteX20" fmla="*/ 6465040 w 8124826"/>
              <a:gd name="connsiteY20" fmla="*/ 1323439 h 1323439"/>
              <a:gd name="connsiteX21" fmla="*/ 5884695 w 8124826"/>
              <a:gd name="connsiteY21" fmla="*/ 1323439 h 1323439"/>
              <a:gd name="connsiteX22" fmla="*/ 5548095 w 8124826"/>
              <a:gd name="connsiteY22" fmla="*/ 1323439 h 1323439"/>
              <a:gd name="connsiteX23" fmla="*/ 4967751 w 8124826"/>
              <a:gd name="connsiteY23" fmla="*/ 1323439 h 1323439"/>
              <a:gd name="connsiteX24" fmla="*/ 4468654 w 8124826"/>
              <a:gd name="connsiteY24" fmla="*/ 1323439 h 1323439"/>
              <a:gd name="connsiteX25" fmla="*/ 3969558 w 8124826"/>
              <a:gd name="connsiteY25" fmla="*/ 1323439 h 1323439"/>
              <a:gd name="connsiteX26" fmla="*/ 3470461 w 8124826"/>
              <a:gd name="connsiteY26" fmla="*/ 1323439 h 1323439"/>
              <a:gd name="connsiteX27" fmla="*/ 2971365 w 8124826"/>
              <a:gd name="connsiteY27" fmla="*/ 1323439 h 1323439"/>
              <a:gd name="connsiteX28" fmla="*/ 2309772 w 8124826"/>
              <a:gd name="connsiteY28" fmla="*/ 1323439 h 1323439"/>
              <a:gd name="connsiteX29" fmla="*/ 1729427 w 8124826"/>
              <a:gd name="connsiteY29" fmla="*/ 1323439 h 1323439"/>
              <a:gd name="connsiteX30" fmla="*/ 1392827 w 8124826"/>
              <a:gd name="connsiteY30" fmla="*/ 1323439 h 1323439"/>
              <a:gd name="connsiteX31" fmla="*/ 893731 w 8124826"/>
              <a:gd name="connsiteY31" fmla="*/ 1323439 h 1323439"/>
              <a:gd name="connsiteX32" fmla="*/ 0 w 8124826"/>
              <a:gd name="connsiteY32" fmla="*/ 1323439 h 1323439"/>
              <a:gd name="connsiteX33" fmla="*/ 0 w 8124826"/>
              <a:gd name="connsiteY33" fmla="*/ 908761 h 1323439"/>
              <a:gd name="connsiteX34" fmla="*/ 0 w 8124826"/>
              <a:gd name="connsiteY34" fmla="*/ 507318 h 1323439"/>
              <a:gd name="connsiteX35" fmla="*/ 0 w 8124826"/>
              <a:gd name="connsiteY35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24826" h="1323439" fill="none" extrusionOk="0">
                <a:moveTo>
                  <a:pt x="0" y="0"/>
                </a:moveTo>
                <a:cubicBezTo>
                  <a:pt x="314076" y="-12494"/>
                  <a:pt x="573158" y="70815"/>
                  <a:pt x="742841" y="0"/>
                </a:cubicBezTo>
                <a:cubicBezTo>
                  <a:pt x="912524" y="-70815"/>
                  <a:pt x="974125" y="35452"/>
                  <a:pt x="1160689" y="0"/>
                </a:cubicBezTo>
                <a:cubicBezTo>
                  <a:pt x="1347253" y="-35452"/>
                  <a:pt x="1550272" y="3532"/>
                  <a:pt x="1741034" y="0"/>
                </a:cubicBezTo>
                <a:cubicBezTo>
                  <a:pt x="1931797" y="-3532"/>
                  <a:pt x="2218028" y="64274"/>
                  <a:pt x="2402627" y="0"/>
                </a:cubicBezTo>
                <a:cubicBezTo>
                  <a:pt x="2587226" y="-64274"/>
                  <a:pt x="2608230" y="14053"/>
                  <a:pt x="2739227" y="0"/>
                </a:cubicBezTo>
                <a:cubicBezTo>
                  <a:pt x="2870224" y="-14053"/>
                  <a:pt x="2952415" y="149"/>
                  <a:pt x="3075827" y="0"/>
                </a:cubicBezTo>
                <a:cubicBezTo>
                  <a:pt x="3199239" y="-149"/>
                  <a:pt x="3519227" y="32133"/>
                  <a:pt x="3818668" y="0"/>
                </a:cubicBezTo>
                <a:cubicBezTo>
                  <a:pt x="4118109" y="-32133"/>
                  <a:pt x="4109392" y="11988"/>
                  <a:pt x="4399013" y="0"/>
                </a:cubicBezTo>
                <a:cubicBezTo>
                  <a:pt x="4688635" y="-11988"/>
                  <a:pt x="4607736" y="26662"/>
                  <a:pt x="4735613" y="0"/>
                </a:cubicBezTo>
                <a:cubicBezTo>
                  <a:pt x="4863490" y="-26662"/>
                  <a:pt x="5159754" y="729"/>
                  <a:pt x="5315958" y="0"/>
                </a:cubicBezTo>
                <a:cubicBezTo>
                  <a:pt x="5472163" y="-729"/>
                  <a:pt x="5728855" y="83581"/>
                  <a:pt x="6058799" y="0"/>
                </a:cubicBezTo>
                <a:cubicBezTo>
                  <a:pt x="6388743" y="-83581"/>
                  <a:pt x="6450991" y="21440"/>
                  <a:pt x="6557895" y="0"/>
                </a:cubicBezTo>
                <a:cubicBezTo>
                  <a:pt x="6664799" y="-21440"/>
                  <a:pt x="6841752" y="45622"/>
                  <a:pt x="7056992" y="0"/>
                </a:cubicBezTo>
                <a:cubicBezTo>
                  <a:pt x="7272232" y="-45622"/>
                  <a:pt x="7614760" y="14013"/>
                  <a:pt x="8124826" y="0"/>
                </a:cubicBezTo>
                <a:cubicBezTo>
                  <a:pt x="8167758" y="149172"/>
                  <a:pt x="8084414" y="292549"/>
                  <a:pt x="8124826" y="454381"/>
                </a:cubicBezTo>
                <a:cubicBezTo>
                  <a:pt x="8165238" y="616213"/>
                  <a:pt x="8082656" y="754011"/>
                  <a:pt x="8124826" y="895527"/>
                </a:cubicBezTo>
                <a:cubicBezTo>
                  <a:pt x="8166996" y="1037043"/>
                  <a:pt x="8074960" y="1145693"/>
                  <a:pt x="8124826" y="1323439"/>
                </a:cubicBezTo>
                <a:cubicBezTo>
                  <a:pt x="7931354" y="1365977"/>
                  <a:pt x="7777046" y="1315628"/>
                  <a:pt x="7625730" y="1323439"/>
                </a:cubicBezTo>
                <a:cubicBezTo>
                  <a:pt x="7474414" y="1331250"/>
                  <a:pt x="7381958" y="1276488"/>
                  <a:pt x="7207881" y="1323439"/>
                </a:cubicBezTo>
                <a:cubicBezTo>
                  <a:pt x="7033804" y="1370390"/>
                  <a:pt x="6664483" y="1269939"/>
                  <a:pt x="6465040" y="1323439"/>
                </a:cubicBezTo>
                <a:cubicBezTo>
                  <a:pt x="6265597" y="1376939"/>
                  <a:pt x="6158681" y="1317716"/>
                  <a:pt x="5884695" y="1323439"/>
                </a:cubicBezTo>
                <a:cubicBezTo>
                  <a:pt x="5610709" y="1329162"/>
                  <a:pt x="5649970" y="1312675"/>
                  <a:pt x="5548095" y="1323439"/>
                </a:cubicBezTo>
                <a:cubicBezTo>
                  <a:pt x="5446220" y="1334203"/>
                  <a:pt x="5255269" y="1259198"/>
                  <a:pt x="4967751" y="1323439"/>
                </a:cubicBezTo>
                <a:cubicBezTo>
                  <a:pt x="4680233" y="1387680"/>
                  <a:pt x="4692107" y="1286670"/>
                  <a:pt x="4468654" y="1323439"/>
                </a:cubicBezTo>
                <a:cubicBezTo>
                  <a:pt x="4245201" y="1360208"/>
                  <a:pt x="4152048" y="1274605"/>
                  <a:pt x="3969558" y="1323439"/>
                </a:cubicBezTo>
                <a:cubicBezTo>
                  <a:pt x="3787068" y="1372273"/>
                  <a:pt x="3702221" y="1317822"/>
                  <a:pt x="3470461" y="1323439"/>
                </a:cubicBezTo>
                <a:cubicBezTo>
                  <a:pt x="3238701" y="1329056"/>
                  <a:pt x="3085144" y="1295282"/>
                  <a:pt x="2971365" y="1323439"/>
                </a:cubicBezTo>
                <a:cubicBezTo>
                  <a:pt x="2857586" y="1351596"/>
                  <a:pt x="2471322" y="1295966"/>
                  <a:pt x="2309772" y="1323439"/>
                </a:cubicBezTo>
                <a:cubicBezTo>
                  <a:pt x="2148222" y="1350912"/>
                  <a:pt x="1924154" y="1261157"/>
                  <a:pt x="1729427" y="1323439"/>
                </a:cubicBezTo>
                <a:cubicBezTo>
                  <a:pt x="1534701" y="1385721"/>
                  <a:pt x="1473886" y="1301911"/>
                  <a:pt x="1392827" y="1323439"/>
                </a:cubicBezTo>
                <a:cubicBezTo>
                  <a:pt x="1311768" y="1344967"/>
                  <a:pt x="1142195" y="1298922"/>
                  <a:pt x="893731" y="1323439"/>
                </a:cubicBezTo>
                <a:cubicBezTo>
                  <a:pt x="645267" y="1347956"/>
                  <a:pt x="263743" y="1322241"/>
                  <a:pt x="0" y="1323439"/>
                </a:cubicBezTo>
                <a:cubicBezTo>
                  <a:pt x="-27518" y="1234831"/>
                  <a:pt x="33511" y="1064449"/>
                  <a:pt x="0" y="908761"/>
                </a:cubicBezTo>
                <a:cubicBezTo>
                  <a:pt x="-33511" y="753073"/>
                  <a:pt x="23380" y="619132"/>
                  <a:pt x="0" y="507318"/>
                </a:cubicBezTo>
                <a:cubicBezTo>
                  <a:pt x="-23380" y="395504"/>
                  <a:pt x="39607" y="162524"/>
                  <a:pt x="0" y="0"/>
                </a:cubicBezTo>
                <a:close/>
              </a:path>
              <a:path w="8124826" h="1323439" stroke="0" extrusionOk="0">
                <a:moveTo>
                  <a:pt x="0" y="0"/>
                </a:moveTo>
                <a:cubicBezTo>
                  <a:pt x="150041" y="-32116"/>
                  <a:pt x="315882" y="23904"/>
                  <a:pt x="499096" y="0"/>
                </a:cubicBezTo>
                <a:cubicBezTo>
                  <a:pt x="682310" y="-23904"/>
                  <a:pt x="736182" y="22217"/>
                  <a:pt x="835696" y="0"/>
                </a:cubicBezTo>
                <a:cubicBezTo>
                  <a:pt x="935210" y="-22217"/>
                  <a:pt x="1363992" y="23913"/>
                  <a:pt x="1578538" y="0"/>
                </a:cubicBezTo>
                <a:cubicBezTo>
                  <a:pt x="1793084" y="-23913"/>
                  <a:pt x="1901765" y="29122"/>
                  <a:pt x="2077634" y="0"/>
                </a:cubicBezTo>
                <a:cubicBezTo>
                  <a:pt x="2253503" y="-29122"/>
                  <a:pt x="2395690" y="11923"/>
                  <a:pt x="2576731" y="0"/>
                </a:cubicBezTo>
                <a:cubicBezTo>
                  <a:pt x="2757772" y="-11923"/>
                  <a:pt x="3079615" y="78237"/>
                  <a:pt x="3319572" y="0"/>
                </a:cubicBezTo>
                <a:cubicBezTo>
                  <a:pt x="3559529" y="-78237"/>
                  <a:pt x="3640451" y="9855"/>
                  <a:pt x="3737420" y="0"/>
                </a:cubicBezTo>
                <a:cubicBezTo>
                  <a:pt x="3834389" y="-9855"/>
                  <a:pt x="4236140" y="17326"/>
                  <a:pt x="4480261" y="0"/>
                </a:cubicBezTo>
                <a:cubicBezTo>
                  <a:pt x="4724382" y="-17326"/>
                  <a:pt x="4894197" y="12676"/>
                  <a:pt x="5223102" y="0"/>
                </a:cubicBezTo>
                <a:cubicBezTo>
                  <a:pt x="5552007" y="-12676"/>
                  <a:pt x="5599088" y="29036"/>
                  <a:pt x="5803447" y="0"/>
                </a:cubicBezTo>
                <a:cubicBezTo>
                  <a:pt x="6007806" y="-29036"/>
                  <a:pt x="6381241" y="60919"/>
                  <a:pt x="6546288" y="0"/>
                </a:cubicBezTo>
                <a:cubicBezTo>
                  <a:pt x="6711335" y="-60919"/>
                  <a:pt x="6925338" y="40730"/>
                  <a:pt x="7045385" y="0"/>
                </a:cubicBezTo>
                <a:cubicBezTo>
                  <a:pt x="7165432" y="-40730"/>
                  <a:pt x="7319431" y="28045"/>
                  <a:pt x="7544481" y="0"/>
                </a:cubicBezTo>
                <a:cubicBezTo>
                  <a:pt x="7769531" y="-28045"/>
                  <a:pt x="7867043" y="49676"/>
                  <a:pt x="8124826" y="0"/>
                </a:cubicBezTo>
                <a:cubicBezTo>
                  <a:pt x="8162784" y="109632"/>
                  <a:pt x="8124092" y="258383"/>
                  <a:pt x="8124826" y="427912"/>
                </a:cubicBezTo>
                <a:cubicBezTo>
                  <a:pt x="8125560" y="597441"/>
                  <a:pt x="8104750" y="658415"/>
                  <a:pt x="8124826" y="869058"/>
                </a:cubicBezTo>
                <a:cubicBezTo>
                  <a:pt x="8144902" y="1079701"/>
                  <a:pt x="8090634" y="1213985"/>
                  <a:pt x="8124826" y="1323439"/>
                </a:cubicBezTo>
                <a:cubicBezTo>
                  <a:pt x="7853109" y="1367728"/>
                  <a:pt x="7641448" y="1315710"/>
                  <a:pt x="7463233" y="1323439"/>
                </a:cubicBezTo>
                <a:cubicBezTo>
                  <a:pt x="7285018" y="1331168"/>
                  <a:pt x="7223235" y="1308300"/>
                  <a:pt x="7126633" y="1323439"/>
                </a:cubicBezTo>
                <a:cubicBezTo>
                  <a:pt x="7030031" y="1338578"/>
                  <a:pt x="6855806" y="1316892"/>
                  <a:pt x="6708785" y="1323439"/>
                </a:cubicBezTo>
                <a:cubicBezTo>
                  <a:pt x="6561764" y="1329986"/>
                  <a:pt x="6325863" y="1321704"/>
                  <a:pt x="5965944" y="1323439"/>
                </a:cubicBezTo>
                <a:cubicBezTo>
                  <a:pt x="5606025" y="1325174"/>
                  <a:pt x="5660288" y="1320426"/>
                  <a:pt x="5385599" y="1323439"/>
                </a:cubicBezTo>
                <a:cubicBezTo>
                  <a:pt x="5110910" y="1326452"/>
                  <a:pt x="5111637" y="1313011"/>
                  <a:pt x="4967751" y="1323439"/>
                </a:cubicBezTo>
                <a:cubicBezTo>
                  <a:pt x="4823865" y="1333867"/>
                  <a:pt x="4634213" y="1304118"/>
                  <a:pt x="4387406" y="1323439"/>
                </a:cubicBezTo>
                <a:cubicBezTo>
                  <a:pt x="4140599" y="1342760"/>
                  <a:pt x="4123216" y="1295839"/>
                  <a:pt x="4050806" y="1323439"/>
                </a:cubicBezTo>
                <a:cubicBezTo>
                  <a:pt x="3978396" y="1351039"/>
                  <a:pt x="3877843" y="1300141"/>
                  <a:pt x="3714206" y="1323439"/>
                </a:cubicBezTo>
                <a:cubicBezTo>
                  <a:pt x="3550569" y="1346737"/>
                  <a:pt x="3404341" y="1282643"/>
                  <a:pt x="3133861" y="1323439"/>
                </a:cubicBezTo>
                <a:cubicBezTo>
                  <a:pt x="2863381" y="1364235"/>
                  <a:pt x="2817310" y="1312907"/>
                  <a:pt x="2716013" y="1323439"/>
                </a:cubicBezTo>
                <a:cubicBezTo>
                  <a:pt x="2614716" y="1333971"/>
                  <a:pt x="2373883" y="1290785"/>
                  <a:pt x="2054420" y="1323439"/>
                </a:cubicBezTo>
                <a:cubicBezTo>
                  <a:pt x="1734957" y="1356093"/>
                  <a:pt x="1804283" y="1294838"/>
                  <a:pt x="1636572" y="1323439"/>
                </a:cubicBezTo>
                <a:cubicBezTo>
                  <a:pt x="1468861" y="1352040"/>
                  <a:pt x="1276302" y="1252907"/>
                  <a:pt x="974979" y="1323439"/>
                </a:cubicBezTo>
                <a:cubicBezTo>
                  <a:pt x="673656" y="1393971"/>
                  <a:pt x="762765" y="1296189"/>
                  <a:pt x="638379" y="1323439"/>
                </a:cubicBezTo>
                <a:cubicBezTo>
                  <a:pt x="513993" y="1350689"/>
                  <a:pt x="283735" y="1313564"/>
                  <a:pt x="0" y="1323439"/>
                </a:cubicBezTo>
                <a:cubicBezTo>
                  <a:pt x="-10530" y="1235636"/>
                  <a:pt x="41801" y="1087593"/>
                  <a:pt x="0" y="908761"/>
                </a:cubicBezTo>
                <a:cubicBezTo>
                  <a:pt x="-41801" y="729929"/>
                  <a:pt x="52090" y="671003"/>
                  <a:pt x="0" y="441146"/>
                </a:cubicBezTo>
                <a:cubicBezTo>
                  <a:pt x="-52090" y="211289"/>
                  <a:pt x="41206" y="11051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b="1" dirty="0"/>
              <a:t>Then men began to call on the name of the </a:t>
            </a:r>
            <a:r>
              <a:rPr lang="en-US" sz="4000" b="1" cap="small" dirty="0"/>
              <a:t>Lord</a:t>
            </a:r>
            <a:r>
              <a:rPr lang="en-US" sz="4000" cap="small" dirty="0"/>
              <a:t>.” </a:t>
            </a:r>
            <a:r>
              <a:rPr lang="en-US" sz="4000" i="1" dirty="0"/>
              <a:t>Genesis 4:26</a:t>
            </a:r>
            <a:endParaRPr lang="en-US" sz="4000" b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CD880A-38C2-4244-A5CF-4558952D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8F247BD-61F7-4773-A70D-6D1878135C0B}"/>
              </a:ext>
            </a:extLst>
          </p:cNvPr>
          <p:cNvSpPr txBox="1">
            <a:spLocks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503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00AE-E60F-4194-94B9-D134585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507226"/>
            <a:ext cx="11031794" cy="394562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On name of the Lord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: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Yahweh worship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Seth’s descendants,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Genesis 6:2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Cain’s descendants,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Genesis 4:16; 6:2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Faithful remnant,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Zephaniah 3:9</a:t>
            </a:r>
          </a:p>
          <a:p>
            <a:pPr lvl="1">
              <a:spcBef>
                <a:spcPts val="12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Disciples of Jesus,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Acts 9:14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CD880A-38C2-4244-A5CF-4558952D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E4FAC-3ACD-4815-9ED1-54EF3FCB5124}"/>
              </a:ext>
            </a:extLst>
          </p:cNvPr>
          <p:cNvSpPr txBox="1"/>
          <p:nvPr/>
        </p:nvSpPr>
        <p:spPr>
          <a:xfrm>
            <a:off x="2033587" y="717755"/>
            <a:ext cx="8124826" cy="1323439"/>
          </a:xfrm>
          <a:custGeom>
            <a:avLst/>
            <a:gdLst>
              <a:gd name="connsiteX0" fmla="*/ 0 w 8124826"/>
              <a:gd name="connsiteY0" fmla="*/ 0 h 1323439"/>
              <a:gd name="connsiteX1" fmla="*/ 742841 w 8124826"/>
              <a:gd name="connsiteY1" fmla="*/ 0 h 1323439"/>
              <a:gd name="connsiteX2" fmla="*/ 1160689 w 8124826"/>
              <a:gd name="connsiteY2" fmla="*/ 0 h 1323439"/>
              <a:gd name="connsiteX3" fmla="*/ 1741034 w 8124826"/>
              <a:gd name="connsiteY3" fmla="*/ 0 h 1323439"/>
              <a:gd name="connsiteX4" fmla="*/ 2402627 w 8124826"/>
              <a:gd name="connsiteY4" fmla="*/ 0 h 1323439"/>
              <a:gd name="connsiteX5" fmla="*/ 2739227 w 8124826"/>
              <a:gd name="connsiteY5" fmla="*/ 0 h 1323439"/>
              <a:gd name="connsiteX6" fmla="*/ 3075827 w 8124826"/>
              <a:gd name="connsiteY6" fmla="*/ 0 h 1323439"/>
              <a:gd name="connsiteX7" fmla="*/ 3818668 w 8124826"/>
              <a:gd name="connsiteY7" fmla="*/ 0 h 1323439"/>
              <a:gd name="connsiteX8" fmla="*/ 4399013 w 8124826"/>
              <a:gd name="connsiteY8" fmla="*/ 0 h 1323439"/>
              <a:gd name="connsiteX9" fmla="*/ 4735613 w 8124826"/>
              <a:gd name="connsiteY9" fmla="*/ 0 h 1323439"/>
              <a:gd name="connsiteX10" fmla="*/ 5315958 w 8124826"/>
              <a:gd name="connsiteY10" fmla="*/ 0 h 1323439"/>
              <a:gd name="connsiteX11" fmla="*/ 6058799 w 8124826"/>
              <a:gd name="connsiteY11" fmla="*/ 0 h 1323439"/>
              <a:gd name="connsiteX12" fmla="*/ 6557895 w 8124826"/>
              <a:gd name="connsiteY12" fmla="*/ 0 h 1323439"/>
              <a:gd name="connsiteX13" fmla="*/ 7056992 w 8124826"/>
              <a:gd name="connsiteY13" fmla="*/ 0 h 1323439"/>
              <a:gd name="connsiteX14" fmla="*/ 8124826 w 8124826"/>
              <a:gd name="connsiteY14" fmla="*/ 0 h 1323439"/>
              <a:gd name="connsiteX15" fmla="*/ 8124826 w 8124826"/>
              <a:gd name="connsiteY15" fmla="*/ 454381 h 1323439"/>
              <a:gd name="connsiteX16" fmla="*/ 8124826 w 8124826"/>
              <a:gd name="connsiteY16" fmla="*/ 895527 h 1323439"/>
              <a:gd name="connsiteX17" fmla="*/ 8124826 w 8124826"/>
              <a:gd name="connsiteY17" fmla="*/ 1323439 h 1323439"/>
              <a:gd name="connsiteX18" fmla="*/ 7625730 w 8124826"/>
              <a:gd name="connsiteY18" fmla="*/ 1323439 h 1323439"/>
              <a:gd name="connsiteX19" fmla="*/ 7207881 w 8124826"/>
              <a:gd name="connsiteY19" fmla="*/ 1323439 h 1323439"/>
              <a:gd name="connsiteX20" fmla="*/ 6465040 w 8124826"/>
              <a:gd name="connsiteY20" fmla="*/ 1323439 h 1323439"/>
              <a:gd name="connsiteX21" fmla="*/ 5884695 w 8124826"/>
              <a:gd name="connsiteY21" fmla="*/ 1323439 h 1323439"/>
              <a:gd name="connsiteX22" fmla="*/ 5548095 w 8124826"/>
              <a:gd name="connsiteY22" fmla="*/ 1323439 h 1323439"/>
              <a:gd name="connsiteX23" fmla="*/ 4967751 w 8124826"/>
              <a:gd name="connsiteY23" fmla="*/ 1323439 h 1323439"/>
              <a:gd name="connsiteX24" fmla="*/ 4468654 w 8124826"/>
              <a:gd name="connsiteY24" fmla="*/ 1323439 h 1323439"/>
              <a:gd name="connsiteX25" fmla="*/ 3969558 w 8124826"/>
              <a:gd name="connsiteY25" fmla="*/ 1323439 h 1323439"/>
              <a:gd name="connsiteX26" fmla="*/ 3470461 w 8124826"/>
              <a:gd name="connsiteY26" fmla="*/ 1323439 h 1323439"/>
              <a:gd name="connsiteX27" fmla="*/ 2971365 w 8124826"/>
              <a:gd name="connsiteY27" fmla="*/ 1323439 h 1323439"/>
              <a:gd name="connsiteX28" fmla="*/ 2309772 w 8124826"/>
              <a:gd name="connsiteY28" fmla="*/ 1323439 h 1323439"/>
              <a:gd name="connsiteX29" fmla="*/ 1729427 w 8124826"/>
              <a:gd name="connsiteY29" fmla="*/ 1323439 h 1323439"/>
              <a:gd name="connsiteX30" fmla="*/ 1392827 w 8124826"/>
              <a:gd name="connsiteY30" fmla="*/ 1323439 h 1323439"/>
              <a:gd name="connsiteX31" fmla="*/ 893731 w 8124826"/>
              <a:gd name="connsiteY31" fmla="*/ 1323439 h 1323439"/>
              <a:gd name="connsiteX32" fmla="*/ 0 w 8124826"/>
              <a:gd name="connsiteY32" fmla="*/ 1323439 h 1323439"/>
              <a:gd name="connsiteX33" fmla="*/ 0 w 8124826"/>
              <a:gd name="connsiteY33" fmla="*/ 908761 h 1323439"/>
              <a:gd name="connsiteX34" fmla="*/ 0 w 8124826"/>
              <a:gd name="connsiteY34" fmla="*/ 507318 h 1323439"/>
              <a:gd name="connsiteX35" fmla="*/ 0 w 8124826"/>
              <a:gd name="connsiteY35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124826" h="1323439" fill="none" extrusionOk="0">
                <a:moveTo>
                  <a:pt x="0" y="0"/>
                </a:moveTo>
                <a:cubicBezTo>
                  <a:pt x="314076" y="-12494"/>
                  <a:pt x="573158" y="70815"/>
                  <a:pt x="742841" y="0"/>
                </a:cubicBezTo>
                <a:cubicBezTo>
                  <a:pt x="912524" y="-70815"/>
                  <a:pt x="974125" y="35452"/>
                  <a:pt x="1160689" y="0"/>
                </a:cubicBezTo>
                <a:cubicBezTo>
                  <a:pt x="1347253" y="-35452"/>
                  <a:pt x="1550272" y="3532"/>
                  <a:pt x="1741034" y="0"/>
                </a:cubicBezTo>
                <a:cubicBezTo>
                  <a:pt x="1931797" y="-3532"/>
                  <a:pt x="2218028" y="64274"/>
                  <a:pt x="2402627" y="0"/>
                </a:cubicBezTo>
                <a:cubicBezTo>
                  <a:pt x="2587226" y="-64274"/>
                  <a:pt x="2608230" y="14053"/>
                  <a:pt x="2739227" y="0"/>
                </a:cubicBezTo>
                <a:cubicBezTo>
                  <a:pt x="2870224" y="-14053"/>
                  <a:pt x="2952415" y="149"/>
                  <a:pt x="3075827" y="0"/>
                </a:cubicBezTo>
                <a:cubicBezTo>
                  <a:pt x="3199239" y="-149"/>
                  <a:pt x="3519227" y="32133"/>
                  <a:pt x="3818668" y="0"/>
                </a:cubicBezTo>
                <a:cubicBezTo>
                  <a:pt x="4118109" y="-32133"/>
                  <a:pt x="4109392" y="11988"/>
                  <a:pt x="4399013" y="0"/>
                </a:cubicBezTo>
                <a:cubicBezTo>
                  <a:pt x="4688635" y="-11988"/>
                  <a:pt x="4607736" y="26662"/>
                  <a:pt x="4735613" y="0"/>
                </a:cubicBezTo>
                <a:cubicBezTo>
                  <a:pt x="4863490" y="-26662"/>
                  <a:pt x="5159754" y="729"/>
                  <a:pt x="5315958" y="0"/>
                </a:cubicBezTo>
                <a:cubicBezTo>
                  <a:pt x="5472163" y="-729"/>
                  <a:pt x="5728855" y="83581"/>
                  <a:pt x="6058799" y="0"/>
                </a:cubicBezTo>
                <a:cubicBezTo>
                  <a:pt x="6388743" y="-83581"/>
                  <a:pt x="6450991" y="21440"/>
                  <a:pt x="6557895" y="0"/>
                </a:cubicBezTo>
                <a:cubicBezTo>
                  <a:pt x="6664799" y="-21440"/>
                  <a:pt x="6841752" y="45622"/>
                  <a:pt x="7056992" y="0"/>
                </a:cubicBezTo>
                <a:cubicBezTo>
                  <a:pt x="7272232" y="-45622"/>
                  <a:pt x="7614760" y="14013"/>
                  <a:pt x="8124826" y="0"/>
                </a:cubicBezTo>
                <a:cubicBezTo>
                  <a:pt x="8167758" y="149172"/>
                  <a:pt x="8084414" y="292549"/>
                  <a:pt x="8124826" y="454381"/>
                </a:cubicBezTo>
                <a:cubicBezTo>
                  <a:pt x="8165238" y="616213"/>
                  <a:pt x="8082656" y="754011"/>
                  <a:pt x="8124826" y="895527"/>
                </a:cubicBezTo>
                <a:cubicBezTo>
                  <a:pt x="8166996" y="1037043"/>
                  <a:pt x="8074960" y="1145693"/>
                  <a:pt x="8124826" y="1323439"/>
                </a:cubicBezTo>
                <a:cubicBezTo>
                  <a:pt x="7931354" y="1365977"/>
                  <a:pt x="7777046" y="1315628"/>
                  <a:pt x="7625730" y="1323439"/>
                </a:cubicBezTo>
                <a:cubicBezTo>
                  <a:pt x="7474414" y="1331250"/>
                  <a:pt x="7381958" y="1276488"/>
                  <a:pt x="7207881" y="1323439"/>
                </a:cubicBezTo>
                <a:cubicBezTo>
                  <a:pt x="7033804" y="1370390"/>
                  <a:pt x="6664483" y="1269939"/>
                  <a:pt x="6465040" y="1323439"/>
                </a:cubicBezTo>
                <a:cubicBezTo>
                  <a:pt x="6265597" y="1376939"/>
                  <a:pt x="6158681" y="1317716"/>
                  <a:pt x="5884695" y="1323439"/>
                </a:cubicBezTo>
                <a:cubicBezTo>
                  <a:pt x="5610709" y="1329162"/>
                  <a:pt x="5649970" y="1312675"/>
                  <a:pt x="5548095" y="1323439"/>
                </a:cubicBezTo>
                <a:cubicBezTo>
                  <a:pt x="5446220" y="1334203"/>
                  <a:pt x="5255269" y="1259198"/>
                  <a:pt x="4967751" y="1323439"/>
                </a:cubicBezTo>
                <a:cubicBezTo>
                  <a:pt x="4680233" y="1387680"/>
                  <a:pt x="4692107" y="1286670"/>
                  <a:pt x="4468654" y="1323439"/>
                </a:cubicBezTo>
                <a:cubicBezTo>
                  <a:pt x="4245201" y="1360208"/>
                  <a:pt x="4152048" y="1274605"/>
                  <a:pt x="3969558" y="1323439"/>
                </a:cubicBezTo>
                <a:cubicBezTo>
                  <a:pt x="3787068" y="1372273"/>
                  <a:pt x="3702221" y="1317822"/>
                  <a:pt x="3470461" y="1323439"/>
                </a:cubicBezTo>
                <a:cubicBezTo>
                  <a:pt x="3238701" y="1329056"/>
                  <a:pt x="3085144" y="1295282"/>
                  <a:pt x="2971365" y="1323439"/>
                </a:cubicBezTo>
                <a:cubicBezTo>
                  <a:pt x="2857586" y="1351596"/>
                  <a:pt x="2471322" y="1295966"/>
                  <a:pt x="2309772" y="1323439"/>
                </a:cubicBezTo>
                <a:cubicBezTo>
                  <a:pt x="2148222" y="1350912"/>
                  <a:pt x="1924154" y="1261157"/>
                  <a:pt x="1729427" y="1323439"/>
                </a:cubicBezTo>
                <a:cubicBezTo>
                  <a:pt x="1534701" y="1385721"/>
                  <a:pt x="1473886" y="1301911"/>
                  <a:pt x="1392827" y="1323439"/>
                </a:cubicBezTo>
                <a:cubicBezTo>
                  <a:pt x="1311768" y="1344967"/>
                  <a:pt x="1142195" y="1298922"/>
                  <a:pt x="893731" y="1323439"/>
                </a:cubicBezTo>
                <a:cubicBezTo>
                  <a:pt x="645267" y="1347956"/>
                  <a:pt x="263743" y="1322241"/>
                  <a:pt x="0" y="1323439"/>
                </a:cubicBezTo>
                <a:cubicBezTo>
                  <a:pt x="-27518" y="1234831"/>
                  <a:pt x="33511" y="1064449"/>
                  <a:pt x="0" y="908761"/>
                </a:cubicBezTo>
                <a:cubicBezTo>
                  <a:pt x="-33511" y="753073"/>
                  <a:pt x="23380" y="619132"/>
                  <a:pt x="0" y="507318"/>
                </a:cubicBezTo>
                <a:cubicBezTo>
                  <a:pt x="-23380" y="395504"/>
                  <a:pt x="39607" y="162524"/>
                  <a:pt x="0" y="0"/>
                </a:cubicBezTo>
                <a:close/>
              </a:path>
              <a:path w="8124826" h="1323439" stroke="0" extrusionOk="0">
                <a:moveTo>
                  <a:pt x="0" y="0"/>
                </a:moveTo>
                <a:cubicBezTo>
                  <a:pt x="150041" y="-32116"/>
                  <a:pt x="315882" y="23904"/>
                  <a:pt x="499096" y="0"/>
                </a:cubicBezTo>
                <a:cubicBezTo>
                  <a:pt x="682310" y="-23904"/>
                  <a:pt x="736182" y="22217"/>
                  <a:pt x="835696" y="0"/>
                </a:cubicBezTo>
                <a:cubicBezTo>
                  <a:pt x="935210" y="-22217"/>
                  <a:pt x="1363992" y="23913"/>
                  <a:pt x="1578538" y="0"/>
                </a:cubicBezTo>
                <a:cubicBezTo>
                  <a:pt x="1793084" y="-23913"/>
                  <a:pt x="1901765" y="29122"/>
                  <a:pt x="2077634" y="0"/>
                </a:cubicBezTo>
                <a:cubicBezTo>
                  <a:pt x="2253503" y="-29122"/>
                  <a:pt x="2395690" y="11923"/>
                  <a:pt x="2576731" y="0"/>
                </a:cubicBezTo>
                <a:cubicBezTo>
                  <a:pt x="2757772" y="-11923"/>
                  <a:pt x="3079615" y="78237"/>
                  <a:pt x="3319572" y="0"/>
                </a:cubicBezTo>
                <a:cubicBezTo>
                  <a:pt x="3559529" y="-78237"/>
                  <a:pt x="3640451" y="9855"/>
                  <a:pt x="3737420" y="0"/>
                </a:cubicBezTo>
                <a:cubicBezTo>
                  <a:pt x="3834389" y="-9855"/>
                  <a:pt x="4236140" y="17326"/>
                  <a:pt x="4480261" y="0"/>
                </a:cubicBezTo>
                <a:cubicBezTo>
                  <a:pt x="4724382" y="-17326"/>
                  <a:pt x="4894197" y="12676"/>
                  <a:pt x="5223102" y="0"/>
                </a:cubicBezTo>
                <a:cubicBezTo>
                  <a:pt x="5552007" y="-12676"/>
                  <a:pt x="5599088" y="29036"/>
                  <a:pt x="5803447" y="0"/>
                </a:cubicBezTo>
                <a:cubicBezTo>
                  <a:pt x="6007806" y="-29036"/>
                  <a:pt x="6381241" y="60919"/>
                  <a:pt x="6546288" y="0"/>
                </a:cubicBezTo>
                <a:cubicBezTo>
                  <a:pt x="6711335" y="-60919"/>
                  <a:pt x="6925338" y="40730"/>
                  <a:pt x="7045385" y="0"/>
                </a:cubicBezTo>
                <a:cubicBezTo>
                  <a:pt x="7165432" y="-40730"/>
                  <a:pt x="7319431" y="28045"/>
                  <a:pt x="7544481" y="0"/>
                </a:cubicBezTo>
                <a:cubicBezTo>
                  <a:pt x="7769531" y="-28045"/>
                  <a:pt x="7867043" y="49676"/>
                  <a:pt x="8124826" y="0"/>
                </a:cubicBezTo>
                <a:cubicBezTo>
                  <a:pt x="8162784" y="109632"/>
                  <a:pt x="8124092" y="258383"/>
                  <a:pt x="8124826" y="427912"/>
                </a:cubicBezTo>
                <a:cubicBezTo>
                  <a:pt x="8125560" y="597441"/>
                  <a:pt x="8104750" y="658415"/>
                  <a:pt x="8124826" y="869058"/>
                </a:cubicBezTo>
                <a:cubicBezTo>
                  <a:pt x="8144902" y="1079701"/>
                  <a:pt x="8090634" y="1213985"/>
                  <a:pt x="8124826" y="1323439"/>
                </a:cubicBezTo>
                <a:cubicBezTo>
                  <a:pt x="7853109" y="1367728"/>
                  <a:pt x="7641448" y="1315710"/>
                  <a:pt x="7463233" y="1323439"/>
                </a:cubicBezTo>
                <a:cubicBezTo>
                  <a:pt x="7285018" y="1331168"/>
                  <a:pt x="7223235" y="1308300"/>
                  <a:pt x="7126633" y="1323439"/>
                </a:cubicBezTo>
                <a:cubicBezTo>
                  <a:pt x="7030031" y="1338578"/>
                  <a:pt x="6855806" y="1316892"/>
                  <a:pt x="6708785" y="1323439"/>
                </a:cubicBezTo>
                <a:cubicBezTo>
                  <a:pt x="6561764" y="1329986"/>
                  <a:pt x="6325863" y="1321704"/>
                  <a:pt x="5965944" y="1323439"/>
                </a:cubicBezTo>
                <a:cubicBezTo>
                  <a:pt x="5606025" y="1325174"/>
                  <a:pt x="5660288" y="1320426"/>
                  <a:pt x="5385599" y="1323439"/>
                </a:cubicBezTo>
                <a:cubicBezTo>
                  <a:pt x="5110910" y="1326452"/>
                  <a:pt x="5111637" y="1313011"/>
                  <a:pt x="4967751" y="1323439"/>
                </a:cubicBezTo>
                <a:cubicBezTo>
                  <a:pt x="4823865" y="1333867"/>
                  <a:pt x="4634213" y="1304118"/>
                  <a:pt x="4387406" y="1323439"/>
                </a:cubicBezTo>
                <a:cubicBezTo>
                  <a:pt x="4140599" y="1342760"/>
                  <a:pt x="4123216" y="1295839"/>
                  <a:pt x="4050806" y="1323439"/>
                </a:cubicBezTo>
                <a:cubicBezTo>
                  <a:pt x="3978396" y="1351039"/>
                  <a:pt x="3877843" y="1300141"/>
                  <a:pt x="3714206" y="1323439"/>
                </a:cubicBezTo>
                <a:cubicBezTo>
                  <a:pt x="3550569" y="1346737"/>
                  <a:pt x="3404341" y="1282643"/>
                  <a:pt x="3133861" y="1323439"/>
                </a:cubicBezTo>
                <a:cubicBezTo>
                  <a:pt x="2863381" y="1364235"/>
                  <a:pt x="2817310" y="1312907"/>
                  <a:pt x="2716013" y="1323439"/>
                </a:cubicBezTo>
                <a:cubicBezTo>
                  <a:pt x="2614716" y="1333971"/>
                  <a:pt x="2373883" y="1290785"/>
                  <a:pt x="2054420" y="1323439"/>
                </a:cubicBezTo>
                <a:cubicBezTo>
                  <a:pt x="1734957" y="1356093"/>
                  <a:pt x="1804283" y="1294838"/>
                  <a:pt x="1636572" y="1323439"/>
                </a:cubicBezTo>
                <a:cubicBezTo>
                  <a:pt x="1468861" y="1352040"/>
                  <a:pt x="1276302" y="1252907"/>
                  <a:pt x="974979" y="1323439"/>
                </a:cubicBezTo>
                <a:cubicBezTo>
                  <a:pt x="673656" y="1393971"/>
                  <a:pt x="762765" y="1296189"/>
                  <a:pt x="638379" y="1323439"/>
                </a:cubicBezTo>
                <a:cubicBezTo>
                  <a:pt x="513993" y="1350689"/>
                  <a:pt x="283735" y="1313564"/>
                  <a:pt x="0" y="1323439"/>
                </a:cubicBezTo>
                <a:cubicBezTo>
                  <a:pt x="-10530" y="1235636"/>
                  <a:pt x="41801" y="1087593"/>
                  <a:pt x="0" y="908761"/>
                </a:cubicBezTo>
                <a:cubicBezTo>
                  <a:pt x="-41801" y="729929"/>
                  <a:pt x="52090" y="671003"/>
                  <a:pt x="0" y="441146"/>
                </a:cubicBezTo>
                <a:cubicBezTo>
                  <a:pt x="-52090" y="211289"/>
                  <a:pt x="41206" y="11051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b="1" dirty="0"/>
              <a:t>Then men began to call on the name of the </a:t>
            </a:r>
            <a:r>
              <a:rPr lang="en-US" sz="4000" b="1" cap="small" dirty="0"/>
              <a:t>Lord</a:t>
            </a:r>
            <a:r>
              <a:rPr lang="en-US" sz="4000" cap="small" dirty="0"/>
              <a:t>.” </a:t>
            </a:r>
            <a:r>
              <a:rPr lang="en-US" sz="4000" i="1" dirty="0"/>
              <a:t>Genesis 4:26</a:t>
            </a:r>
            <a:endParaRPr lang="en-US" sz="4000" b="1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B3C7C5-DDD3-4410-BC13-304B6A17BC41}"/>
              </a:ext>
            </a:extLst>
          </p:cNvPr>
          <p:cNvSpPr txBox="1">
            <a:spLocks/>
          </p:cNvSpPr>
          <p:nvPr/>
        </p:nvSpPr>
        <p:spPr bwMode="gray">
          <a:xfrm>
            <a:off x="10432027" y="530942"/>
            <a:ext cx="698090" cy="511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47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0F52-A002-474F-9489-AAB7BD91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ED80A-E562-4A8A-88CC-699DEED99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10035784" cy="860400"/>
          </a:xfrm>
        </p:spPr>
        <p:txBody>
          <a:bodyPr>
            <a:normAutofit/>
          </a:bodyPr>
          <a:lstStyle/>
          <a:p>
            <a: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call on the name of the Lord?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80052-163D-4221-BA7C-483DCB51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EA8218B-418E-4FF3-BEA9-F8060FD2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6007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00AE-E60F-4194-94B9-D134585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477729"/>
            <a:ext cx="11031794" cy="4080387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Seek God’s blessings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Genesis 4:26</a:t>
            </a:r>
          </a:p>
          <a:p>
            <a:pPr>
              <a:spcBef>
                <a:spcPts val="15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Reverent, thankful worship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Genesis 12:8; 13:4; 21:33; 26:25; Psalm 105:1; 116:16-17</a:t>
            </a:r>
          </a:p>
          <a:p>
            <a:pPr>
              <a:spcBef>
                <a:spcPts val="15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Implore/Petition God for help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Ps. 99:6-9</a:t>
            </a:r>
          </a:p>
          <a:p>
            <a:pPr lvl="1">
              <a:spcBef>
                <a:spcPts val="15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Elijah and Hezekiah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CD880A-38C2-4244-A5CF-4558952D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FE4FAC-3ACD-4815-9ED1-54EF3FCB5124}"/>
              </a:ext>
            </a:extLst>
          </p:cNvPr>
          <p:cNvSpPr txBox="1"/>
          <p:nvPr/>
        </p:nvSpPr>
        <p:spPr>
          <a:xfrm>
            <a:off x="2290071" y="668594"/>
            <a:ext cx="7611858" cy="1323439"/>
          </a:xfrm>
          <a:custGeom>
            <a:avLst/>
            <a:gdLst>
              <a:gd name="connsiteX0" fmla="*/ 0 w 7611858"/>
              <a:gd name="connsiteY0" fmla="*/ 0 h 1323439"/>
              <a:gd name="connsiteX1" fmla="*/ 661646 w 7611858"/>
              <a:gd name="connsiteY1" fmla="*/ 0 h 1323439"/>
              <a:gd name="connsiteX2" fmla="*/ 1399411 w 7611858"/>
              <a:gd name="connsiteY2" fmla="*/ 0 h 1323439"/>
              <a:gd name="connsiteX3" fmla="*/ 1832701 w 7611858"/>
              <a:gd name="connsiteY3" fmla="*/ 0 h 1323439"/>
              <a:gd name="connsiteX4" fmla="*/ 2494347 w 7611858"/>
              <a:gd name="connsiteY4" fmla="*/ 0 h 1323439"/>
              <a:gd name="connsiteX5" fmla="*/ 2927638 w 7611858"/>
              <a:gd name="connsiteY5" fmla="*/ 0 h 1323439"/>
              <a:gd name="connsiteX6" fmla="*/ 3513165 w 7611858"/>
              <a:gd name="connsiteY6" fmla="*/ 0 h 1323439"/>
              <a:gd name="connsiteX7" fmla="*/ 4174811 w 7611858"/>
              <a:gd name="connsiteY7" fmla="*/ 0 h 1323439"/>
              <a:gd name="connsiteX8" fmla="*/ 4531983 w 7611858"/>
              <a:gd name="connsiteY8" fmla="*/ 0 h 1323439"/>
              <a:gd name="connsiteX9" fmla="*/ 4889155 w 7611858"/>
              <a:gd name="connsiteY9" fmla="*/ 0 h 1323439"/>
              <a:gd name="connsiteX10" fmla="*/ 5626920 w 7611858"/>
              <a:gd name="connsiteY10" fmla="*/ 0 h 1323439"/>
              <a:gd name="connsiteX11" fmla="*/ 6212447 w 7611858"/>
              <a:gd name="connsiteY11" fmla="*/ 0 h 1323439"/>
              <a:gd name="connsiteX12" fmla="*/ 6569619 w 7611858"/>
              <a:gd name="connsiteY12" fmla="*/ 0 h 1323439"/>
              <a:gd name="connsiteX13" fmla="*/ 7611858 w 7611858"/>
              <a:gd name="connsiteY13" fmla="*/ 0 h 1323439"/>
              <a:gd name="connsiteX14" fmla="*/ 7611858 w 7611858"/>
              <a:gd name="connsiteY14" fmla="*/ 467615 h 1323439"/>
              <a:gd name="connsiteX15" fmla="*/ 7611858 w 7611858"/>
              <a:gd name="connsiteY15" fmla="*/ 882293 h 1323439"/>
              <a:gd name="connsiteX16" fmla="*/ 7611858 w 7611858"/>
              <a:gd name="connsiteY16" fmla="*/ 1323439 h 1323439"/>
              <a:gd name="connsiteX17" fmla="*/ 7254686 w 7611858"/>
              <a:gd name="connsiteY17" fmla="*/ 1323439 h 1323439"/>
              <a:gd name="connsiteX18" fmla="*/ 6516922 w 7611858"/>
              <a:gd name="connsiteY18" fmla="*/ 1323439 h 1323439"/>
              <a:gd name="connsiteX19" fmla="*/ 5855275 w 7611858"/>
              <a:gd name="connsiteY19" fmla="*/ 1323439 h 1323439"/>
              <a:gd name="connsiteX20" fmla="*/ 5193629 w 7611858"/>
              <a:gd name="connsiteY20" fmla="*/ 1323439 h 1323439"/>
              <a:gd name="connsiteX21" fmla="*/ 4531983 w 7611858"/>
              <a:gd name="connsiteY21" fmla="*/ 1323439 h 1323439"/>
              <a:gd name="connsiteX22" fmla="*/ 4098693 w 7611858"/>
              <a:gd name="connsiteY22" fmla="*/ 1323439 h 1323439"/>
              <a:gd name="connsiteX23" fmla="*/ 3360928 w 7611858"/>
              <a:gd name="connsiteY23" fmla="*/ 1323439 h 1323439"/>
              <a:gd name="connsiteX24" fmla="*/ 2775401 w 7611858"/>
              <a:gd name="connsiteY24" fmla="*/ 1323439 h 1323439"/>
              <a:gd name="connsiteX25" fmla="*/ 2418229 w 7611858"/>
              <a:gd name="connsiteY25" fmla="*/ 1323439 h 1323439"/>
              <a:gd name="connsiteX26" fmla="*/ 1832701 w 7611858"/>
              <a:gd name="connsiteY26" fmla="*/ 1323439 h 1323439"/>
              <a:gd name="connsiteX27" fmla="*/ 1323292 w 7611858"/>
              <a:gd name="connsiteY27" fmla="*/ 1323439 h 1323439"/>
              <a:gd name="connsiteX28" fmla="*/ 813883 w 7611858"/>
              <a:gd name="connsiteY28" fmla="*/ 1323439 h 1323439"/>
              <a:gd name="connsiteX29" fmla="*/ 0 w 7611858"/>
              <a:gd name="connsiteY29" fmla="*/ 1323439 h 1323439"/>
              <a:gd name="connsiteX30" fmla="*/ 0 w 7611858"/>
              <a:gd name="connsiteY30" fmla="*/ 895527 h 1323439"/>
              <a:gd name="connsiteX31" fmla="*/ 0 w 7611858"/>
              <a:gd name="connsiteY31" fmla="*/ 441146 h 1323439"/>
              <a:gd name="connsiteX32" fmla="*/ 0 w 7611858"/>
              <a:gd name="connsiteY32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11858" h="1323439" fill="none" extrusionOk="0">
                <a:moveTo>
                  <a:pt x="0" y="0"/>
                </a:moveTo>
                <a:cubicBezTo>
                  <a:pt x="288401" y="-2068"/>
                  <a:pt x="446609" y="73975"/>
                  <a:pt x="661646" y="0"/>
                </a:cubicBezTo>
                <a:cubicBezTo>
                  <a:pt x="876683" y="-73975"/>
                  <a:pt x="1159497" y="54017"/>
                  <a:pt x="1399411" y="0"/>
                </a:cubicBezTo>
                <a:cubicBezTo>
                  <a:pt x="1639326" y="-54017"/>
                  <a:pt x="1737673" y="40622"/>
                  <a:pt x="1832701" y="0"/>
                </a:cubicBezTo>
                <a:cubicBezTo>
                  <a:pt x="1927729" y="-40622"/>
                  <a:pt x="2182313" y="66372"/>
                  <a:pt x="2494347" y="0"/>
                </a:cubicBezTo>
                <a:cubicBezTo>
                  <a:pt x="2806381" y="-66372"/>
                  <a:pt x="2813454" y="16038"/>
                  <a:pt x="2927638" y="0"/>
                </a:cubicBezTo>
                <a:cubicBezTo>
                  <a:pt x="3041822" y="-16038"/>
                  <a:pt x="3367504" y="3301"/>
                  <a:pt x="3513165" y="0"/>
                </a:cubicBezTo>
                <a:cubicBezTo>
                  <a:pt x="3658826" y="-3301"/>
                  <a:pt x="3946142" y="45918"/>
                  <a:pt x="4174811" y="0"/>
                </a:cubicBezTo>
                <a:cubicBezTo>
                  <a:pt x="4403480" y="-45918"/>
                  <a:pt x="4455061" y="24931"/>
                  <a:pt x="4531983" y="0"/>
                </a:cubicBezTo>
                <a:cubicBezTo>
                  <a:pt x="4608905" y="-24931"/>
                  <a:pt x="4712696" y="14054"/>
                  <a:pt x="4889155" y="0"/>
                </a:cubicBezTo>
                <a:cubicBezTo>
                  <a:pt x="5065614" y="-14054"/>
                  <a:pt x="5475141" y="60911"/>
                  <a:pt x="5626920" y="0"/>
                </a:cubicBezTo>
                <a:cubicBezTo>
                  <a:pt x="5778699" y="-60911"/>
                  <a:pt x="6008023" y="61697"/>
                  <a:pt x="6212447" y="0"/>
                </a:cubicBezTo>
                <a:cubicBezTo>
                  <a:pt x="6416871" y="-61697"/>
                  <a:pt x="6458945" y="17699"/>
                  <a:pt x="6569619" y="0"/>
                </a:cubicBezTo>
                <a:cubicBezTo>
                  <a:pt x="6680293" y="-17699"/>
                  <a:pt x="7387689" y="62115"/>
                  <a:pt x="7611858" y="0"/>
                </a:cubicBezTo>
                <a:cubicBezTo>
                  <a:pt x="7628740" y="179416"/>
                  <a:pt x="7578090" y="281314"/>
                  <a:pt x="7611858" y="467615"/>
                </a:cubicBezTo>
                <a:cubicBezTo>
                  <a:pt x="7645626" y="653917"/>
                  <a:pt x="7574536" y="720858"/>
                  <a:pt x="7611858" y="882293"/>
                </a:cubicBezTo>
                <a:cubicBezTo>
                  <a:pt x="7649180" y="1043728"/>
                  <a:pt x="7588409" y="1140222"/>
                  <a:pt x="7611858" y="1323439"/>
                </a:cubicBezTo>
                <a:cubicBezTo>
                  <a:pt x="7465726" y="1357487"/>
                  <a:pt x="7424435" y="1304842"/>
                  <a:pt x="7254686" y="1323439"/>
                </a:cubicBezTo>
                <a:cubicBezTo>
                  <a:pt x="7084937" y="1342036"/>
                  <a:pt x="6745635" y="1241954"/>
                  <a:pt x="6516922" y="1323439"/>
                </a:cubicBezTo>
                <a:cubicBezTo>
                  <a:pt x="6288209" y="1404924"/>
                  <a:pt x="6068639" y="1287931"/>
                  <a:pt x="5855275" y="1323439"/>
                </a:cubicBezTo>
                <a:cubicBezTo>
                  <a:pt x="5641911" y="1358947"/>
                  <a:pt x="5426441" y="1322823"/>
                  <a:pt x="5193629" y="1323439"/>
                </a:cubicBezTo>
                <a:cubicBezTo>
                  <a:pt x="4960817" y="1324055"/>
                  <a:pt x="4684795" y="1276477"/>
                  <a:pt x="4531983" y="1323439"/>
                </a:cubicBezTo>
                <a:cubicBezTo>
                  <a:pt x="4379171" y="1370401"/>
                  <a:pt x="4301669" y="1309870"/>
                  <a:pt x="4098693" y="1323439"/>
                </a:cubicBezTo>
                <a:cubicBezTo>
                  <a:pt x="3895717" y="1337008"/>
                  <a:pt x="3579845" y="1287054"/>
                  <a:pt x="3360928" y="1323439"/>
                </a:cubicBezTo>
                <a:cubicBezTo>
                  <a:pt x="3142012" y="1359824"/>
                  <a:pt x="2948373" y="1299908"/>
                  <a:pt x="2775401" y="1323439"/>
                </a:cubicBezTo>
                <a:cubicBezTo>
                  <a:pt x="2602429" y="1346970"/>
                  <a:pt x="2527422" y="1306687"/>
                  <a:pt x="2418229" y="1323439"/>
                </a:cubicBezTo>
                <a:cubicBezTo>
                  <a:pt x="2309036" y="1340191"/>
                  <a:pt x="2120153" y="1280833"/>
                  <a:pt x="1832701" y="1323439"/>
                </a:cubicBezTo>
                <a:cubicBezTo>
                  <a:pt x="1545249" y="1366045"/>
                  <a:pt x="1483876" y="1298172"/>
                  <a:pt x="1323292" y="1323439"/>
                </a:cubicBezTo>
                <a:cubicBezTo>
                  <a:pt x="1162708" y="1348706"/>
                  <a:pt x="1022284" y="1271783"/>
                  <a:pt x="813883" y="1323439"/>
                </a:cubicBezTo>
                <a:cubicBezTo>
                  <a:pt x="605482" y="1375095"/>
                  <a:pt x="316014" y="1283266"/>
                  <a:pt x="0" y="1323439"/>
                </a:cubicBezTo>
                <a:cubicBezTo>
                  <a:pt x="-39901" y="1143811"/>
                  <a:pt x="38178" y="1050621"/>
                  <a:pt x="0" y="895527"/>
                </a:cubicBezTo>
                <a:cubicBezTo>
                  <a:pt x="-38178" y="740433"/>
                  <a:pt x="44178" y="616802"/>
                  <a:pt x="0" y="441146"/>
                </a:cubicBezTo>
                <a:cubicBezTo>
                  <a:pt x="-44178" y="265490"/>
                  <a:pt x="50200" y="209847"/>
                  <a:pt x="0" y="0"/>
                </a:cubicBezTo>
                <a:close/>
              </a:path>
              <a:path w="7611858" h="1323439" stroke="0" extrusionOk="0">
                <a:moveTo>
                  <a:pt x="0" y="0"/>
                </a:moveTo>
                <a:cubicBezTo>
                  <a:pt x="197840" y="-26645"/>
                  <a:pt x="350557" y="56263"/>
                  <a:pt x="509409" y="0"/>
                </a:cubicBezTo>
                <a:cubicBezTo>
                  <a:pt x="668261" y="-56263"/>
                  <a:pt x="689071" y="27936"/>
                  <a:pt x="866581" y="0"/>
                </a:cubicBezTo>
                <a:cubicBezTo>
                  <a:pt x="1044091" y="-27936"/>
                  <a:pt x="1452530" y="36088"/>
                  <a:pt x="1604345" y="0"/>
                </a:cubicBezTo>
                <a:cubicBezTo>
                  <a:pt x="1756160" y="-36088"/>
                  <a:pt x="1916213" y="53353"/>
                  <a:pt x="2113754" y="0"/>
                </a:cubicBezTo>
                <a:cubicBezTo>
                  <a:pt x="2311295" y="-53353"/>
                  <a:pt x="2425191" y="26859"/>
                  <a:pt x="2623163" y="0"/>
                </a:cubicBezTo>
                <a:cubicBezTo>
                  <a:pt x="2821135" y="-26859"/>
                  <a:pt x="3170515" y="74160"/>
                  <a:pt x="3360928" y="0"/>
                </a:cubicBezTo>
                <a:cubicBezTo>
                  <a:pt x="3551342" y="-74160"/>
                  <a:pt x="3586646" y="37787"/>
                  <a:pt x="3794218" y="0"/>
                </a:cubicBezTo>
                <a:cubicBezTo>
                  <a:pt x="4001790" y="-37787"/>
                  <a:pt x="4180287" y="6343"/>
                  <a:pt x="4531983" y="0"/>
                </a:cubicBezTo>
                <a:cubicBezTo>
                  <a:pt x="4883680" y="-6343"/>
                  <a:pt x="5079249" y="61005"/>
                  <a:pt x="5269748" y="0"/>
                </a:cubicBezTo>
                <a:cubicBezTo>
                  <a:pt x="5460247" y="-61005"/>
                  <a:pt x="5575455" y="61215"/>
                  <a:pt x="5855275" y="0"/>
                </a:cubicBezTo>
                <a:cubicBezTo>
                  <a:pt x="6135095" y="-61215"/>
                  <a:pt x="6272839" y="32670"/>
                  <a:pt x="6593040" y="0"/>
                </a:cubicBezTo>
                <a:cubicBezTo>
                  <a:pt x="6913242" y="-32670"/>
                  <a:pt x="6984646" y="9707"/>
                  <a:pt x="7102449" y="0"/>
                </a:cubicBezTo>
                <a:cubicBezTo>
                  <a:pt x="7220252" y="-9707"/>
                  <a:pt x="7437022" y="50427"/>
                  <a:pt x="7611858" y="0"/>
                </a:cubicBezTo>
                <a:cubicBezTo>
                  <a:pt x="7628667" y="93106"/>
                  <a:pt x="7561976" y="288803"/>
                  <a:pt x="7611858" y="454381"/>
                </a:cubicBezTo>
                <a:cubicBezTo>
                  <a:pt x="7661740" y="619959"/>
                  <a:pt x="7587983" y="788851"/>
                  <a:pt x="7611858" y="895527"/>
                </a:cubicBezTo>
                <a:cubicBezTo>
                  <a:pt x="7635733" y="1002203"/>
                  <a:pt x="7597416" y="1174550"/>
                  <a:pt x="7611858" y="1323439"/>
                </a:cubicBezTo>
                <a:cubicBezTo>
                  <a:pt x="7289691" y="1394071"/>
                  <a:pt x="7183703" y="1246720"/>
                  <a:pt x="6950212" y="1323439"/>
                </a:cubicBezTo>
                <a:cubicBezTo>
                  <a:pt x="6716721" y="1400158"/>
                  <a:pt x="6510984" y="1289693"/>
                  <a:pt x="6364684" y="1323439"/>
                </a:cubicBezTo>
                <a:cubicBezTo>
                  <a:pt x="6218384" y="1357185"/>
                  <a:pt x="6097874" y="1315176"/>
                  <a:pt x="6007513" y="1323439"/>
                </a:cubicBezTo>
                <a:cubicBezTo>
                  <a:pt x="5917152" y="1331702"/>
                  <a:pt x="5789415" y="1282170"/>
                  <a:pt x="5574222" y="1323439"/>
                </a:cubicBezTo>
                <a:cubicBezTo>
                  <a:pt x="5359029" y="1364708"/>
                  <a:pt x="5130403" y="1319724"/>
                  <a:pt x="4836457" y="1323439"/>
                </a:cubicBezTo>
                <a:cubicBezTo>
                  <a:pt x="4542511" y="1327154"/>
                  <a:pt x="4523675" y="1298288"/>
                  <a:pt x="4250930" y="1323439"/>
                </a:cubicBezTo>
                <a:cubicBezTo>
                  <a:pt x="3978185" y="1348590"/>
                  <a:pt x="4005072" y="1287933"/>
                  <a:pt x="3817640" y="1323439"/>
                </a:cubicBezTo>
                <a:cubicBezTo>
                  <a:pt x="3630208" y="1358945"/>
                  <a:pt x="3441300" y="1269886"/>
                  <a:pt x="3232112" y="1323439"/>
                </a:cubicBezTo>
                <a:cubicBezTo>
                  <a:pt x="3022924" y="1376992"/>
                  <a:pt x="2993279" y="1294384"/>
                  <a:pt x="2874940" y="1323439"/>
                </a:cubicBezTo>
                <a:cubicBezTo>
                  <a:pt x="2756601" y="1352494"/>
                  <a:pt x="2647306" y="1321084"/>
                  <a:pt x="2517768" y="1323439"/>
                </a:cubicBezTo>
                <a:cubicBezTo>
                  <a:pt x="2388230" y="1325794"/>
                  <a:pt x="2079967" y="1279899"/>
                  <a:pt x="1932241" y="1323439"/>
                </a:cubicBezTo>
                <a:cubicBezTo>
                  <a:pt x="1784515" y="1366979"/>
                  <a:pt x="1650847" y="1322534"/>
                  <a:pt x="1498950" y="1323439"/>
                </a:cubicBezTo>
                <a:cubicBezTo>
                  <a:pt x="1347053" y="1324344"/>
                  <a:pt x="997747" y="1300791"/>
                  <a:pt x="837304" y="1323439"/>
                </a:cubicBezTo>
                <a:cubicBezTo>
                  <a:pt x="676861" y="1346087"/>
                  <a:pt x="278984" y="1223498"/>
                  <a:pt x="0" y="1323439"/>
                </a:cubicBezTo>
                <a:cubicBezTo>
                  <a:pt x="-22462" y="1197749"/>
                  <a:pt x="45797" y="1015528"/>
                  <a:pt x="0" y="869058"/>
                </a:cubicBezTo>
                <a:cubicBezTo>
                  <a:pt x="-45797" y="722588"/>
                  <a:pt x="18294" y="617670"/>
                  <a:pt x="0" y="414678"/>
                </a:cubicBezTo>
                <a:cubicBezTo>
                  <a:pt x="-18294" y="211686"/>
                  <a:pt x="32439" y="832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b="1" dirty="0"/>
              <a:t>for whatever reason we may call upon Him</a:t>
            </a:r>
            <a:r>
              <a:rPr lang="en-US" sz="4000" dirty="0"/>
              <a:t>”</a:t>
            </a:r>
            <a:r>
              <a:rPr lang="en-US" sz="4000" cap="small" dirty="0"/>
              <a:t> </a:t>
            </a:r>
            <a:r>
              <a:rPr lang="en-US" sz="4000" i="1" dirty="0"/>
              <a:t>Deut. 4:7</a:t>
            </a:r>
            <a:endParaRPr lang="en-US" sz="4000" b="1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B3C7C5-DDD3-4410-BC13-304B6A17BC41}"/>
              </a:ext>
            </a:extLst>
          </p:cNvPr>
          <p:cNvSpPr txBox="1">
            <a:spLocks/>
          </p:cNvSpPr>
          <p:nvPr/>
        </p:nvSpPr>
        <p:spPr bwMode="gray">
          <a:xfrm>
            <a:off x="10432027" y="530942"/>
            <a:ext cx="698090" cy="511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795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00AE-E60F-4194-94B9-D1345854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716" y="2526890"/>
            <a:ext cx="10314040" cy="39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Cry to God for deliverance from enemies and distress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Psalm 18:1-3; 118:5-6, 8-9</a:t>
            </a:r>
          </a:p>
          <a:p>
            <a:pPr>
              <a:spcBef>
                <a:spcPts val="1800"/>
              </a:spcBef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For salvation of our soul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, Joel 2:32; </a:t>
            </a:r>
            <a:b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 Semilight" panose="020B0402040204020203" pitchFamily="34" charset="0"/>
              </a:rPr>
              <a:t>Acts 2:21; Romans 10:13</a:t>
            </a:r>
            <a:endParaRPr lang="en-US" sz="4200" i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CD880A-38C2-4244-A5CF-4558952D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6452853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1B3C7C5-DDD3-4410-BC13-304B6A17BC41}"/>
              </a:ext>
            </a:extLst>
          </p:cNvPr>
          <p:cNvSpPr txBox="1">
            <a:spLocks/>
          </p:cNvSpPr>
          <p:nvPr/>
        </p:nvSpPr>
        <p:spPr bwMode="gray">
          <a:xfrm>
            <a:off x="10432027" y="530942"/>
            <a:ext cx="698090" cy="511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19F50-3E34-4874-A958-F88C9AAD265D}"/>
              </a:ext>
            </a:extLst>
          </p:cNvPr>
          <p:cNvSpPr txBox="1"/>
          <p:nvPr/>
        </p:nvSpPr>
        <p:spPr>
          <a:xfrm>
            <a:off x="2290071" y="668594"/>
            <a:ext cx="7611858" cy="1323439"/>
          </a:xfrm>
          <a:custGeom>
            <a:avLst/>
            <a:gdLst>
              <a:gd name="connsiteX0" fmla="*/ 0 w 7611858"/>
              <a:gd name="connsiteY0" fmla="*/ 0 h 1323439"/>
              <a:gd name="connsiteX1" fmla="*/ 661646 w 7611858"/>
              <a:gd name="connsiteY1" fmla="*/ 0 h 1323439"/>
              <a:gd name="connsiteX2" fmla="*/ 1399411 w 7611858"/>
              <a:gd name="connsiteY2" fmla="*/ 0 h 1323439"/>
              <a:gd name="connsiteX3" fmla="*/ 1832701 w 7611858"/>
              <a:gd name="connsiteY3" fmla="*/ 0 h 1323439"/>
              <a:gd name="connsiteX4" fmla="*/ 2494347 w 7611858"/>
              <a:gd name="connsiteY4" fmla="*/ 0 h 1323439"/>
              <a:gd name="connsiteX5" fmla="*/ 2927638 w 7611858"/>
              <a:gd name="connsiteY5" fmla="*/ 0 h 1323439"/>
              <a:gd name="connsiteX6" fmla="*/ 3513165 w 7611858"/>
              <a:gd name="connsiteY6" fmla="*/ 0 h 1323439"/>
              <a:gd name="connsiteX7" fmla="*/ 4174811 w 7611858"/>
              <a:gd name="connsiteY7" fmla="*/ 0 h 1323439"/>
              <a:gd name="connsiteX8" fmla="*/ 4531983 w 7611858"/>
              <a:gd name="connsiteY8" fmla="*/ 0 h 1323439"/>
              <a:gd name="connsiteX9" fmla="*/ 4889155 w 7611858"/>
              <a:gd name="connsiteY9" fmla="*/ 0 h 1323439"/>
              <a:gd name="connsiteX10" fmla="*/ 5626920 w 7611858"/>
              <a:gd name="connsiteY10" fmla="*/ 0 h 1323439"/>
              <a:gd name="connsiteX11" fmla="*/ 6212447 w 7611858"/>
              <a:gd name="connsiteY11" fmla="*/ 0 h 1323439"/>
              <a:gd name="connsiteX12" fmla="*/ 6569619 w 7611858"/>
              <a:gd name="connsiteY12" fmla="*/ 0 h 1323439"/>
              <a:gd name="connsiteX13" fmla="*/ 7611858 w 7611858"/>
              <a:gd name="connsiteY13" fmla="*/ 0 h 1323439"/>
              <a:gd name="connsiteX14" fmla="*/ 7611858 w 7611858"/>
              <a:gd name="connsiteY14" fmla="*/ 467615 h 1323439"/>
              <a:gd name="connsiteX15" fmla="*/ 7611858 w 7611858"/>
              <a:gd name="connsiteY15" fmla="*/ 882293 h 1323439"/>
              <a:gd name="connsiteX16" fmla="*/ 7611858 w 7611858"/>
              <a:gd name="connsiteY16" fmla="*/ 1323439 h 1323439"/>
              <a:gd name="connsiteX17" fmla="*/ 7254686 w 7611858"/>
              <a:gd name="connsiteY17" fmla="*/ 1323439 h 1323439"/>
              <a:gd name="connsiteX18" fmla="*/ 6516922 w 7611858"/>
              <a:gd name="connsiteY18" fmla="*/ 1323439 h 1323439"/>
              <a:gd name="connsiteX19" fmla="*/ 5855275 w 7611858"/>
              <a:gd name="connsiteY19" fmla="*/ 1323439 h 1323439"/>
              <a:gd name="connsiteX20" fmla="*/ 5193629 w 7611858"/>
              <a:gd name="connsiteY20" fmla="*/ 1323439 h 1323439"/>
              <a:gd name="connsiteX21" fmla="*/ 4531983 w 7611858"/>
              <a:gd name="connsiteY21" fmla="*/ 1323439 h 1323439"/>
              <a:gd name="connsiteX22" fmla="*/ 4098693 w 7611858"/>
              <a:gd name="connsiteY22" fmla="*/ 1323439 h 1323439"/>
              <a:gd name="connsiteX23" fmla="*/ 3360928 w 7611858"/>
              <a:gd name="connsiteY23" fmla="*/ 1323439 h 1323439"/>
              <a:gd name="connsiteX24" fmla="*/ 2775401 w 7611858"/>
              <a:gd name="connsiteY24" fmla="*/ 1323439 h 1323439"/>
              <a:gd name="connsiteX25" fmla="*/ 2418229 w 7611858"/>
              <a:gd name="connsiteY25" fmla="*/ 1323439 h 1323439"/>
              <a:gd name="connsiteX26" fmla="*/ 1832701 w 7611858"/>
              <a:gd name="connsiteY26" fmla="*/ 1323439 h 1323439"/>
              <a:gd name="connsiteX27" fmla="*/ 1323292 w 7611858"/>
              <a:gd name="connsiteY27" fmla="*/ 1323439 h 1323439"/>
              <a:gd name="connsiteX28" fmla="*/ 813883 w 7611858"/>
              <a:gd name="connsiteY28" fmla="*/ 1323439 h 1323439"/>
              <a:gd name="connsiteX29" fmla="*/ 0 w 7611858"/>
              <a:gd name="connsiteY29" fmla="*/ 1323439 h 1323439"/>
              <a:gd name="connsiteX30" fmla="*/ 0 w 7611858"/>
              <a:gd name="connsiteY30" fmla="*/ 895527 h 1323439"/>
              <a:gd name="connsiteX31" fmla="*/ 0 w 7611858"/>
              <a:gd name="connsiteY31" fmla="*/ 441146 h 1323439"/>
              <a:gd name="connsiteX32" fmla="*/ 0 w 7611858"/>
              <a:gd name="connsiteY32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11858" h="1323439" fill="none" extrusionOk="0">
                <a:moveTo>
                  <a:pt x="0" y="0"/>
                </a:moveTo>
                <a:cubicBezTo>
                  <a:pt x="288401" y="-2068"/>
                  <a:pt x="446609" y="73975"/>
                  <a:pt x="661646" y="0"/>
                </a:cubicBezTo>
                <a:cubicBezTo>
                  <a:pt x="876683" y="-73975"/>
                  <a:pt x="1159497" y="54017"/>
                  <a:pt x="1399411" y="0"/>
                </a:cubicBezTo>
                <a:cubicBezTo>
                  <a:pt x="1639326" y="-54017"/>
                  <a:pt x="1737673" y="40622"/>
                  <a:pt x="1832701" y="0"/>
                </a:cubicBezTo>
                <a:cubicBezTo>
                  <a:pt x="1927729" y="-40622"/>
                  <a:pt x="2182313" y="66372"/>
                  <a:pt x="2494347" y="0"/>
                </a:cubicBezTo>
                <a:cubicBezTo>
                  <a:pt x="2806381" y="-66372"/>
                  <a:pt x="2813454" y="16038"/>
                  <a:pt x="2927638" y="0"/>
                </a:cubicBezTo>
                <a:cubicBezTo>
                  <a:pt x="3041822" y="-16038"/>
                  <a:pt x="3367504" y="3301"/>
                  <a:pt x="3513165" y="0"/>
                </a:cubicBezTo>
                <a:cubicBezTo>
                  <a:pt x="3658826" y="-3301"/>
                  <a:pt x="3946142" y="45918"/>
                  <a:pt x="4174811" y="0"/>
                </a:cubicBezTo>
                <a:cubicBezTo>
                  <a:pt x="4403480" y="-45918"/>
                  <a:pt x="4455061" y="24931"/>
                  <a:pt x="4531983" y="0"/>
                </a:cubicBezTo>
                <a:cubicBezTo>
                  <a:pt x="4608905" y="-24931"/>
                  <a:pt x="4712696" y="14054"/>
                  <a:pt x="4889155" y="0"/>
                </a:cubicBezTo>
                <a:cubicBezTo>
                  <a:pt x="5065614" y="-14054"/>
                  <a:pt x="5475141" y="60911"/>
                  <a:pt x="5626920" y="0"/>
                </a:cubicBezTo>
                <a:cubicBezTo>
                  <a:pt x="5778699" y="-60911"/>
                  <a:pt x="6008023" y="61697"/>
                  <a:pt x="6212447" y="0"/>
                </a:cubicBezTo>
                <a:cubicBezTo>
                  <a:pt x="6416871" y="-61697"/>
                  <a:pt x="6458945" y="17699"/>
                  <a:pt x="6569619" y="0"/>
                </a:cubicBezTo>
                <a:cubicBezTo>
                  <a:pt x="6680293" y="-17699"/>
                  <a:pt x="7387689" y="62115"/>
                  <a:pt x="7611858" y="0"/>
                </a:cubicBezTo>
                <a:cubicBezTo>
                  <a:pt x="7628740" y="179416"/>
                  <a:pt x="7578090" y="281314"/>
                  <a:pt x="7611858" y="467615"/>
                </a:cubicBezTo>
                <a:cubicBezTo>
                  <a:pt x="7645626" y="653917"/>
                  <a:pt x="7574536" y="720858"/>
                  <a:pt x="7611858" y="882293"/>
                </a:cubicBezTo>
                <a:cubicBezTo>
                  <a:pt x="7649180" y="1043728"/>
                  <a:pt x="7588409" y="1140222"/>
                  <a:pt x="7611858" y="1323439"/>
                </a:cubicBezTo>
                <a:cubicBezTo>
                  <a:pt x="7465726" y="1357487"/>
                  <a:pt x="7424435" y="1304842"/>
                  <a:pt x="7254686" y="1323439"/>
                </a:cubicBezTo>
                <a:cubicBezTo>
                  <a:pt x="7084937" y="1342036"/>
                  <a:pt x="6745635" y="1241954"/>
                  <a:pt x="6516922" y="1323439"/>
                </a:cubicBezTo>
                <a:cubicBezTo>
                  <a:pt x="6288209" y="1404924"/>
                  <a:pt x="6068639" y="1287931"/>
                  <a:pt x="5855275" y="1323439"/>
                </a:cubicBezTo>
                <a:cubicBezTo>
                  <a:pt x="5641911" y="1358947"/>
                  <a:pt x="5426441" y="1322823"/>
                  <a:pt x="5193629" y="1323439"/>
                </a:cubicBezTo>
                <a:cubicBezTo>
                  <a:pt x="4960817" y="1324055"/>
                  <a:pt x="4684795" y="1276477"/>
                  <a:pt x="4531983" y="1323439"/>
                </a:cubicBezTo>
                <a:cubicBezTo>
                  <a:pt x="4379171" y="1370401"/>
                  <a:pt x="4301669" y="1309870"/>
                  <a:pt x="4098693" y="1323439"/>
                </a:cubicBezTo>
                <a:cubicBezTo>
                  <a:pt x="3895717" y="1337008"/>
                  <a:pt x="3579845" y="1287054"/>
                  <a:pt x="3360928" y="1323439"/>
                </a:cubicBezTo>
                <a:cubicBezTo>
                  <a:pt x="3142012" y="1359824"/>
                  <a:pt x="2948373" y="1299908"/>
                  <a:pt x="2775401" y="1323439"/>
                </a:cubicBezTo>
                <a:cubicBezTo>
                  <a:pt x="2602429" y="1346970"/>
                  <a:pt x="2527422" y="1306687"/>
                  <a:pt x="2418229" y="1323439"/>
                </a:cubicBezTo>
                <a:cubicBezTo>
                  <a:pt x="2309036" y="1340191"/>
                  <a:pt x="2120153" y="1280833"/>
                  <a:pt x="1832701" y="1323439"/>
                </a:cubicBezTo>
                <a:cubicBezTo>
                  <a:pt x="1545249" y="1366045"/>
                  <a:pt x="1483876" y="1298172"/>
                  <a:pt x="1323292" y="1323439"/>
                </a:cubicBezTo>
                <a:cubicBezTo>
                  <a:pt x="1162708" y="1348706"/>
                  <a:pt x="1022284" y="1271783"/>
                  <a:pt x="813883" y="1323439"/>
                </a:cubicBezTo>
                <a:cubicBezTo>
                  <a:pt x="605482" y="1375095"/>
                  <a:pt x="316014" y="1283266"/>
                  <a:pt x="0" y="1323439"/>
                </a:cubicBezTo>
                <a:cubicBezTo>
                  <a:pt x="-39901" y="1143811"/>
                  <a:pt x="38178" y="1050621"/>
                  <a:pt x="0" y="895527"/>
                </a:cubicBezTo>
                <a:cubicBezTo>
                  <a:pt x="-38178" y="740433"/>
                  <a:pt x="44178" y="616802"/>
                  <a:pt x="0" y="441146"/>
                </a:cubicBezTo>
                <a:cubicBezTo>
                  <a:pt x="-44178" y="265490"/>
                  <a:pt x="50200" y="209847"/>
                  <a:pt x="0" y="0"/>
                </a:cubicBezTo>
                <a:close/>
              </a:path>
              <a:path w="7611858" h="1323439" stroke="0" extrusionOk="0">
                <a:moveTo>
                  <a:pt x="0" y="0"/>
                </a:moveTo>
                <a:cubicBezTo>
                  <a:pt x="197840" y="-26645"/>
                  <a:pt x="350557" y="56263"/>
                  <a:pt x="509409" y="0"/>
                </a:cubicBezTo>
                <a:cubicBezTo>
                  <a:pt x="668261" y="-56263"/>
                  <a:pt x="689071" y="27936"/>
                  <a:pt x="866581" y="0"/>
                </a:cubicBezTo>
                <a:cubicBezTo>
                  <a:pt x="1044091" y="-27936"/>
                  <a:pt x="1452530" y="36088"/>
                  <a:pt x="1604345" y="0"/>
                </a:cubicBezTo>
                <a:cubicBezTo>
                  <a:pt x="1756160" y="-36088"/>
                  <a:pt x="1916213" y="53353"/>
                  <a:pt x="2113754" y="0"/>
                </a:cubicBezTo>
                <a:cubicBezTo>
                  <a:pt x="2311295" y="-53353"/>
                  <a:pt x="2425191" y="26859"/>
                  <a:pt x="2623163" y="0"/>
                </a:cubicBezTo>
                <a:cubicBezTo>
                  <a:pt x="2821135" y="-26859"/>
                  <a:pt x="3170515" y="74160"/>
                  <a:pt x="3360928" y="0"/>
                </a:cubicBezTo>
                <a:cubicBezTo>
                  <a:pt x="3551342" y="-74160"/>
                  <a:pt x="3586646" y="37787"/>
                  <a:pt x="3794218" y="0"/>
                </a:cubicBezTo>
                <a:cubicBezTo>
                  <a:pt x="4001790" y="-37787"/>
                  <a:pt x="4180287" y="6343"/>
                  <a:pt x="4531983" y="0"/>
                </a:cubicBezTo>
                <a:cubicBezTo>
                  <a:pt x="4883680" y="-6343"/>
                  <a:pt x="5079249" y="61005"/>
                  <a:pt x="5269748" y="0"/>
                </a:cubicBezTo>
                <a:cubicBezTo>
                  <a:pt x="5460247" y="-61005"/>
                  <a:pt x="5575455" y="61215"/>
                  <a:pt x="5855275" y="0"/>
                </a:cubicBezTo>
                <a:cubicBezTo>
                  <a:pt x="6135095" y="-61215"/>
                  <a:pt x="6272839" y="32670"/>
                  <a:pt x="6593040" y="0"/>
                </a:cubicBezTo>
                <a:cubicBezTo>
                  <a:pt x="6913242" y="-32670"/>
                  <a:pt x="6984646" y="9707"/>
                  <a:pt x="7102449" y="0"/>
                </a:cubicBezTo>
                <a:cubicBezTo>
                  <a:pt x="7220252" y="-9707"/>
                  <a:pt x="7437022" y="50427"/>
                  <a:pt x="7611858" y="0"/>
                </a:cubicBezTo>
                <a:cubicBezTo>
                  <a:pt x="7628667" y="93106"/>
                  <a:pt x="7561976" y="288803"/>
                  <a:pt x="7611858" y="454381"/>
                </a:cubicBezTo>
                <a:cubicBezTo>
                  <a:pt x="7661740" y="619959"/>
                  <a:pt x="7587983" y="788851"/>
                  <a:pt x="7611858" y="895527"/>
                </a:cubicBezTo>
                <a:cubicBezTo>
                  <a:pt x="7635733" y="1002203"/>
                  <a:pt x="7597416" y="1174550"/>
                  <a:pt x="7611858" y="1323439"/>
                </a:cubicBezTo>
                <a:cubicBezTo>
                  <a:pt x="7289691" y="1394071"/>
                  <a:pt x="7183703" y="1246720"/>
                  <a:pt x="6950212" y="1323439"/>
                </a:cubicBezTo>
                <a:cubicBezTo>
                  <a:pt x="6716721" y="1400158"/>
                  <a:pt x="6510984" y="1289693"/>
                  <a:pt x="6364684" y="1323439"/>
                </a:cubicBezTo>
                <a:cubicBezTo>
                  <a:pt x="6218384" y="1357185"/>
                  <a:pt x="6097874" y="1315176"/>
                  <a:pt x="6007513" y="1323439"/>
                </a:cubicBezTo>
                <a:cubicBezTo>
                  <a:pt x="5917152" y="1331702"/>
                  <a:pt x="5789415" y="1282170"/>
                  <a:pt x="5574222" y="1323439"/>
                </a:cubicBezTo>
                <a:cubicBezTo>
                  <a:pt x="5359029" y="1364708"/>
                  <a:pt x="5130403" y="1319724"/>
                  <a:pt x="4836457" y="1323439"/>
                </a:cubicBezTo>
                <a:cubicBezTo>
                  <a:pt x="4542511" y="1327154"/>
                  <a:pt x="4523675" y="1298288"/>
                  <a:pt x="4250930" y="1323439"/>
                </a:cubicBezTo>
                <a:cubicBezTo>
                  <a:pt x="3978185" y="1348590"/>
                  <a:pt x="4005072" y="1287933"/>
                  <a:pt x="3817640" y="1323439"/>
                </a:cubicBezTo>
                <a:cubicBezTo>
                  <a:pt x="3630208" y="1358945"/>
                  <a:pt x="3441300" y="1269886"/>
                  <a:pt x="3232112" y="1323439"/>
                </a:cubicBezTo>
                <a:cubicBezTo>
                  <a:pt x="3022924" y="1376992"/>
                  <a:pt x="2993279" y="1294384"/>
                  <a:pt x="2874940" y="1323439"/>
                </a:cubicBezTo>
                <a:cubicBezTo>
                  <a:pt x="2756601" y="1352494"/>
                  <a:pt x="2647306" y="1321084"/>
                  <a:pt x="2517768" y="1323439"/>
                </a:cubicBezTo>
                <a:cubicBezTo>
                  <a:pt x="2388230" y="1325794"/>
                  <a:pt x="2079967" y="1279899"/>
                  <a:pt x="1932241" y="1323439"/>
                </a:cubicBezTo>
                <a:cubicBezTo>
                  <a:pt x="1784515" y="1366979"/>
                  <a:pt x="1650847" y="1322534"/>
                  <a:pt x="1498950" y="1323439"/>
                </a:cubicBezTo>
                <a:cubicBezTo>
                  <a:pt x="1347053" y="1324344"/>
                  <a:pt x="997747" y="1300791"/>
                  <a:pt x="837304" y="1323439"/>
                </a:cubicBezTo>
                <a:cubicBezTo>
                  <a:pt x="676861" y="1346087"/>
                  <a:pt x="278984" y="1223498"/>
                  <a:pt x="0" y="1323439"/>
                </a:cubicBezTo>
                <a:cubicBezTo>
                  <a:pt x="-22462" y="1197749"/>
                  <a:pt x="45797" y="1015528"/>
                  <a:pt x="0" y="869058"/>
                </a:cubicBezTo>
                <a:cubicBezTo>
                  <a:pt x="-45797" y="722588"/>
                  <a:pt x="18294" y="617670"/>
                  <a:pt x="0" y="414678"/>
                </a:cubicBezTo>
                <a:cubicBezTo>
                  <a:pt x="-18294" y="211686"/>
                  <a:pt x="32439" y="832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b="1" dirty="0"/>
              <a:t>for whatever reason we may call upon Him</a:t>
            </a:r>
            <a:r>
              <a:rPr lang="en-US" sz="4000" dirty="0"/>
              <a:t>”</a:t>
            </a:r>
            <a:r>
              <a:rPr lang="en-US" sz="4000" cap="small" dirty="0"/>
              <a:t> </a:t>
            </a:r>
            <a:r>
              <a:rPr lang="en-US" sz="4000" i="1" dirty="0"/>
              <a:t>Deut. 4:7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321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461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Call on the Name of the Lord</vt:lpstr>
      <vt:lpstr>What Does it Mean to Call on the Name of the Lord?</vt:lpstr>
      <vt:lpstr>PowerPoint Presentation</vt:lpstr>
      <vt:lpstr>DEFINITIONS</vt:lpstr>
      <vt:lpstr>PowerPoint Presentation</vt:lpstr>
      <vt:lpstr>PowerPoint Presentation</vt:lpstr>
      <vt:lpstr>WHY?</vt:lpstr>
      <vt:lpstr>PowerPoint Presentation</vt:lpstr>
      <vt:lpstr>PowerPoint Presentation</vt:lpstr>
      <vt:lpstr>HOW?</vt:lpstr>
      <vt:lpstr>PowerPoint Presentation</vt:lpstr>
      <vt:lpstr>PowerPoint Presentation</vt:lpstr>
      <vt:lpstr>CHRISTIANS</vt:lpstr>
      <vt:lpstr>PowerPoint Presentation</vt:lpstr>
      <vt:lpstr>Calling on the Name of  the Lord is Essential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33</cp:revision>
  <dcterms:created xsi:type="dcterms:W3CDTF">2021-08-13T18:50:39Z</dcterms:created>
  <dcterms:modified xsi:type="dcterms:W3CDTF">2021-08-15T14:55:03Z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