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69" r:id="rId4"/>
  </p:sldMasterIdLst>
  <p:notesMasterIdLst>
    <p:notesMasterId r:id="rId15"/>
  </p:notesMasterIdLst>
  <p:sldIdLst>
    <p:sldId id="277" r:id="rId5"/>
    <p:sldId id="279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C013B0A-B935-4D2E-9CB4-451A2206BE8A}" v="44" dt="2021-07-18T14:36:20.2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8" d="100"/>
          <a:sy n="98" d="100"/>
        </p:scale>
        <p:origin x="96" y="30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1EC09C-9CDC-48F0-BB82-ED223F986966}" type="datetimeFigureOut">
              <a:rPr lang="en-US" smtClean="0"/>
              <a:t>8/8/2021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46CEE3-4835-4F73-BA0B-02C09C0387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0889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53C50-845D-409A-A733-3D5148941A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6649A77-5E35-45A8-9EE9-FB6BEBF478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9CD4C8-EBD6-4168-B73B-A2FCFC503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498C7-41F5-4004-8C8B-1E668E97DD14}" type="datetime1">
              <a:rPr lang="en-US" smtClean="0"/>
              <a:t>8/8/2021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95D1A7-38DD-41B8-8E16-C262FE0B9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A2C38F-7878-415A-B727-C25902AFA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552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516D18-8F11-4CE2-B16D-8DAE20D0D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7A84FB-1FEC-4152-BAF0-0DA7862A84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73FD0D-DF0A-4A81-9408-6218CEC46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6415F-33BA-4A78-B694-E0001360817B}" type="datetime1">
              <a:rPr lang="en-US" smtClean="0"/>
              <a:t>8/8/2021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5CD429-555B-4F85-8AEB-1C3EBCAB8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C8932D-477D-4E08-8BC4-AA9872F4E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08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03D9C6E-4FCE-4248-B471-49CDF8E439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42958E-7DD4-4837-9D43-77656AFD8D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EC00D2-CAB6-4BA8-B0CC-C142903C6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1ECAA-DCC7-40B1-B562-2C87C2B51AB3}" type="datetime1">
              <a:rPr lang="en-US" smtClean="0"/>
              <a:t>8/8/2021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24BD0C-B46E-4EFB-8A10-D7D877D6D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29786D-ED93-4858-94EF-FFACFD79E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47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F5316-C0E8-4293-A574-EC37530D2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F170E0-CEE8-4C60-8F77-7E732F4FB4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C46C35-0E5F-4952-AAD9-548576FF5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67BE0-9AFF-4F62-B70B-0E2D22D0B7D5}" type="datetime1">
              <a:rPr lang="en-US" smtClean="0"/>
              <a:t>8/8/2021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AE67AB-5F34-4016-BA9B-93C673F50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4F7E24-E0FB-4E57-9972-58E24E603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0501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E5ECEE-318C-4491-8DB8-6E0B374CDC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F80EF9-6BC6-47D9-B8F1-06D1B4AF61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9D7DA4-9AAE-48BA-9D63-85D4C44C8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D0416-9940-400D-9C2A-BD893B2721E3}" type="datetime1">
              <a:rPr lang="en-US" smtClean="0"/>
              <a:t>8/8/2021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15DBF-B31E-4ACD-B213-07A7C1AD1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5EEFD1-8273-4A7D-AF20-256A77724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8737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10A4D-E702-4674-9ACC-160D79822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6BD88D-E536-4618-9CCF-009E38CF3C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F6E725-DA4E-41BD-BF14-8B077E3619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1A3DF2-16A2-4CF9-B412-7F230AE5F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9A39-5914-4696-92E0-DE6286EF62F0}" type="datetime1">
              <a:rPr lang="en-US" smtClean="0"/>
              <a:t>8/8/2021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7F3D67-F99C-448E-822E-1A9567F51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36C017-9428-4E83-94FE-28FA06B8E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1541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8C2F4A-A0E8-4738-B91C-A24D631CB0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AF0066-89F9-45F2-93EE-303145942E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6E668E-CD3E-44D8-8BE2-D461F45E65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4DE820-EAE9-486E-80AD-E6EFE95E47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00E104-16F0-4FB4-B522-E01A8235D5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00E410-FC18-4963-BEA3-03AFADA81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0F321-FDC6-4822-B4C2-AF4D7C978776}" type="datetime1">
              <a:rPr lang="en-US" smtClean="0"/>
              <a:t>8/8/2021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17B767-78C1-4A9E-B1FD-6A7D47562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5552756-5907-4E67-A661-90F2C497E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0673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4D4FF-5C12-4379-BA21-2A6F2402E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7B5188-F377-415B-B405-B3E200E39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48AA4-D396-4BCC-8650-924F4103557A}" type="datetime1">
              <a:rPr lang="en-US" smtClean="0"/>
              <a:t>8/8/2021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C0B0D4-6C4C-43E6-9CDB-EFF204B52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41865A-8D4F-4C5A-8D7A-9A2A1F54D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0734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4E53E17-F489-4341-869D-F3EA91C97A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A5CB5-D0B6-43C8-AC43-F8751A7C7B7A}" type="datetime1">
              <a:rPr lang="en-US" smtClean="0"/>
              <a:t>8/8/2021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65963A-1E53-4C3C-84BE-177202452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FD0BC9-918C-4C60-B894-EECE4083D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5605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8807B2-F87C-40DB-AC3C-7865C3C5A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61DD0E-9DB4-4108-8629-B84EA31CB4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2CAD0B-65B4-4490-A130-C1401874B9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12F656-646A-43EF-984D-3A16E52F08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A1674-C748-4F16-AF2E-26C434075C2C}" type="datetime1">
              <a:rPr lang="en-US" smtClean="0"/>
              <a:t>8/8/2021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E453E5-F8B4-4CBD-9A68-5A28D5BCE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4044D3-F841-46AA-8DF2-30A23BA9B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988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890557-E2F8-4AC5-886D-F6C764CAC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0383186-F639-4997-A17B-271C59DECD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9071D3-AA82-4996-B8B8-9F8EFC4A08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F2F196-C5EC-4EBB-BCEB-D98192035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F3779-E91A-436C-94DD-FBE6408FDE6C}" type="datetime1">
              <a:rPr lang="en-US" smtClean="0"/>
              <a:t>8/8/2021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9253FE-60F5-42F5-8182-67F034561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0ADF9F-5991-448A-8AA4-CE408E39B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051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595E6A2-2C0F-4DCD-9D64-D3597F5E0F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489DA8-BF3F-45E6-8357-BD348F5941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52C929-46F7-4B40-B456-0DC199099B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E3058-6018-4A11-AC29-796948D6892A}" type="datetime1">
              <a:rPr lang="en-US" smtClean="0"/>
              <a:t>8/8/2021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4A48F1-FA0F-460D-AB83-29FDF1F778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4C9B21-4B97-4BDC-A0E6-2D6663EAD5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864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87F4F1C-8D3D-4EC1-B72D-A0470A5A0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1E3DD61-64DB-46AD-B249-E273CD86B0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296011"/>
            <a:ext cx="12192000" cy="3561989"/>
            <a:chOff x="0" y="3296011"/>
            <a:chExt cx="12192000" cy="3561989"/>
          </a:xfrm>
          <a:effectLst>
            <a:outerShdw blurRad="254000" dist="152400" dir="16200000" rotWithShape="0">
              <a:prstClr val="black">
                <a:alpha val="10000"/>
              </a:prstClr>
            </a:outerShdw>
          </a:effectLst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0D7053D3-590A-4E94-B092-C96EAF744C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0" y="3681702"/>
              <a:ext cx="12192000" cy="3176298"/>
              <a:chOff x="0" y="3681702"/>
              <a:chExt cx="12192000" cy="3176298"/>
            </a:xfrm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2EB67199-6FF0-4DED-89D1-BAEA95F9F59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0" y="3681702"/>
                <a:ext cx="12192000" cy="3176298"/>
              </a:xfrm>
              <a:custGeom>
                <a:avLst/>
                <a:gdLst>
                  <a:gd name="connsiteX0" fmla="*/ 12192000 w 12192000"/>
                  <a:gd name="connsiteY0" fmla="*/ 0 h 3176298"/>
                  <a:gd name="connsiteX1" fmla="*/ 12192000 w 12192000"/>
                  <a:gd name="connsiteY1" fmla="*/ 3176298 h 3176298"/>
                  <a:gd name="connsiteX2" fmla="*/ 0 w 12192000"/>
                  <a:gd name="connsiteY2" fmla="*/ 3176298 h 3176298"/>
                  <a:gd name="connsiteX3" fmla="*/ 0 w 12192000"/>
                  <a:gd name="connsiteY3" fmla="*/ 2264980 h 3176298"/>
                  <a:gd name="connsiteX4" fmla="*/ 544 w 12192000"/>
                  <a:gd name="connsiteY4" fmla="*/ 2264980 h 3176298"/>
                  <a:gd name="connsiteX5" fmla="*/ 544 w 12192000"/>
                  <a:gd name="connsiteY5" fmla="*/ 2392219 h 3176298"/>
                  <a:gd name="connsiteX6" fmla="*/ 61197 w 12192000"/>
                  <a:gd name="connsiteY6" fmla="*/ 2387448 h 3176298"/>
                  <a:gd name="connsiteX7" fmla="*/ 119613 w 12192000"/>
                  <a:gd name="connsiteY7" fmla="*/ 2369945 h 3176298"/>
                  <a:gd name="connsiteX8" fmla="*/ 172384 w 12192000"/>
                  <a:gd name="connsiteY8" fmla="*/ 2347084 h 3176298"/>
                  <a:gd name="connsiteX9" fmla="*/ 274873 w 12192000"/>
                  <a:gd name="connsiteY9" fmla="*/ 2336988 h 3176298"/>
                  <a:gd name="connsiteX10" fmla="*/ 307259 w 12192000"/>
                  <a:gd name="connsiteY10" fmla="*/ 2331461 h 3176298"/>
                  <a:gd name="connsiteX11" fmla="*/ 394511 w 12192000"/>
                  <a:gd name="connsiteY11" fmla="*/ 2308601 h 3176298"/>
                  <a:gd name="connsiteX12" fmla="*/ 494337 w 12192000"/>
                  <a:gd name="connsiteY12" fmla="*/ 2268213 h 3176298"/>
                  <a:gd name="connsiteX13" fmla="*/ 546917 w 12192000"/>
                  <a:gd name="connsiteY13" fmla="*/ 2283264 h 3176298"/>
                  <a:gd name="connsiteX14" fmla="*/ 730754 w 12192000"/>
                  <a:gd name="connsiteY14" fmla="*/ 2240780 h 3176298"/>
                  <a:gd name="connsiteX15" fmla="*/ 785432 w 12192000"/>
                  <a:gd name="connsiteY15" fmla="*/ 2218682 h 3176298"/>
                  <a:gd name="connsiteX16" fmla="*/ 801053 w 12192000"/>
                  <a:gd name="connsiteY16" fmla="*/ 2204013 h 3176298"/>
                  <a:gd name="connsiteX17" fmla="*/ 858205 w 12192000"/>
                  <a:gd name="connsiteY17" fmla="*/ 2169532 h 3176298"/>
                  <a:gd name="connsiteX18" fmla="*/ 949646 w 12192000"/>
                  <a:gd name="connsiteY18" fmla="*/ 2157340 h 3176298"/>
                  <a:gd name="connsiteX19" fmla="*/ 960887 w 12192000"/>
                  <a:gd name="connsiteY19" fmla="*/ 2150099 h 3176298"/>
                  <a:gd name="connsiteX20" fmla="*/ 977653 w 12192000"/>
                  <a:gd name="connsiteY20" fmla="*/ 2138480 h 3176298"/>
                  <a:gd name="connsiteX21" fmla="*/ 1071762 w 12192000"/>
                  <a:gd name="connsiteY21" fmla="*/ 2117905 h 3176298"/>
                  <a:gd name="connsiteX22" fmla="*/ 1092527 w 12192000"/>
                  <a:gd name="connsiteY22" fmla="*/ 2111428 h 3176298"/>
                  <a:gd name="connsiteX23" fmla="*/ 1109865 w 12192000"/>
                  <a:gd name="connsiteY23" fmla="*/ 2100568 h 3176298"/>
                  <a:gd name="connsiteX24" fmla="*/ 1162823 w 12192000"/>
                  <a:gd name="connsiteY24" fmla="*/ 2075613 h 3176298"/>
                  <a:gd name="connsiteX25" fmla="*/ 1206641 w 12192000"/>
                  <a:gd name="connsiteY25" fmla="*/ 2074851 h 3176298"/>
                  <a:gd name="connsiteX26" fmla="*/ 1267411 w 12192000"/>
                  <a:gd name="connsiteY26" fmla="*/ 2060753 h 3176298"/>
                  <a:gd name="connsiteX27" fmla="*/ 1380762 w 12192000"/>
                  <a:gd name="connsiteY27" fmla="*/ 2046847 h 3176298"/>
                  <a:gd name="connsiteX28" fmla="*/ 1404006 w 12192000"/>
                  <a:gd name="connsiteY28" fmla="*/ 2038844 h 3176298"/>
                  <a:gd name="connsiteX29" fmla="*/ 1544598 w 12192000"/>
                  <a:gd name="connsiteY29" fmla="*/ 2000932 h 3176298"/>
                  <a:gd name="connsiteX30" fmla="*/ 1657188 w 12192000"/>
                  <a:gd name="connsiteY30" fmla="*/ 2001697 h 3176298"/>
                  <a:gd name="connsiteX31" fmla="*/ 1665950 w 12192000"/>
                  <a:gd name="connsiteY31" fmla="*/ 2003411 h 3176298"/>
                  <a:gd name="connsiteX32" fmla="*/ 1709006 w 12192000"/>
                  <a:gd name="connsiteY32" fmla="*/ 2015983 h 3176298"/>
                  <a:gd name="connsiteX33" fmla="*/ 1775684 w 12192000"/>
                  <a:gd name="connsiteY33" fmla="*/ 2012555 h 3176298"/>
                  <a:gd name="connsiteX34" fmla="*/ 1821596 w 12192000"/>
                  <a:gd name="connsiteY34" fmla="*/ 1995218 h 3176298"/>
                  <a:gd name="connsiteX35" fmla="*/ 1878748 w 12192000"/>
                  <a:gd name="connsiteY35" fmla="*/ 1994457 h 3176298"/>
                  <a:gd name="connsiteX36" fmla="*/ 1944092 w 12192000"/>
                  <a:gd name="connsiteY36" fmla="*/ 2005315 h 3176298"/>
                  <a:gd name="connsiteX37" fmla="*/ 1973429 w 12192000"/>
                  <a:gd name="connsiteY37" fmla="*/ 2007601 h 3176298"/>
                  <a:gd name="connsiteX38" fmla="*/ 2054013 w 12192000"/>
                  <a:gd name="connsiteY38" fmla="*/ 2030082 h 3176298"/>
                  <a:gd name="connsiteX39" fmla="*/ 2102021 w 12192000"/>
                  <a:gd name="connsiteY39" fmla="*/ 2024557 h 3176298"/>
                  <a:gd name="connsiteX40" fmla="*/ 2149267 w 12192000"/>
                  <a:gd name="connsiteY40" fmla="*/ 2009697 h 3176298"/>
                  <a:gd name="connsiteX41" fmla="*/ 2179556 w 12192000"/>
                  <a:gd name="connsiteY41" fmla="*/ 1995409 h 3176298"/>
                  <a:gd name="connsiteX42" fmla="*/ 2240710 w 12192000"/>
                  <a:gd name="connsiteY42" fmla="*/ 1985312 h 3176298"/>
                  <a:gd name="connsiteX43" fmla="*/ 2251948 w 12192000"/>
                  <a:gd name="connsiteY43" fmla="*/ 1986836 h 3176298"/>
                  <a:gd name="connsiteX44" fmla="*/ 2434456 w 12192000"/>
                  <a:gd name="connsiteY44" fmla="*/ 1999410 h 3176298"/>
                  <a:gd name="connsiteX45" fmla="*/ 2506847 w 12192000"/>
                  <a:gd name="connsiteY45" fmla="*/ 2019603 h 3176298"/>
                  <a:gd name="connsiteX46" fmla="*/ 2522279 w 12192000"/>
                  <a:gd name="connsiteY46" fmla="*/ 2022080 h 3176298"/>
                  <a:gd name="connsiteX47" fmla="*/ 2676398 w 12192000"/>
                  <a:gd name="connsiteY47" fmla="*/ 2044751 h 3176298"/>
                  <a:gd name="connsiteX48" fmla="*/ 2693543 w 12192000"/>
                  <a:gd name="connsiteY48" fmla="*/ 2045703 h 3176298"/>
                  <a:gd name="connsiteX49" fmla="*/ 2741360 w 12192000"/>
                  <a:gd name="connsiteY49" fmla="*/ 2041701 h 3176298"/>
                  <a:gd name="connsiteX50" fmla="*/ 2854140 w 12192000"/>
                  <a:gd name="connsiteY50" fmla="*/ 2082851 h 3176298"/>
                  <a:gd name="connsiteX51" fmla="*/ 2967110 w 12192000"/>
                  <a:gd name="connsiteY51" fmla="*/ 2096949 h 3176298"/>
                  <a:gd name="connsiteX52" fmla="*/ 3029216 w 12192000"/>
                  <a:gd name="connsiteY52" fmla="*/ 2096757 h 3176298"/>
                  <a:gd name="connsiteX53" fmla="*/ 3073604 w 12192000"/>
                  <a:gd name="connsiteY53" fmla="*/ 2106856 h 3176298"/>
                  <a:gd name="connsiteX54" fmla="*/ 3182763 w 12192000"/>
                  <a:gd name="connsiteY54" fmla="*/ 2137527 h 3176298"/>
                  <a:gd name="connsiteX55" fmla="*/ 3234202 w 12192000"/>
                  <a:gd name="connsiteY55" fmla="*/ 2142289 h 3176298"/>
                  <a:gd name="connsiteX56" fmla="*/ 3288877 w 12192000"/>
                  <a:gd name="connsiteY56" fmla="*/ 2152578 h 3176298"/>
                  <a:gd name="connsiteX57" fmla="*/ 3424135 w 12192000"/>
                  <a:gd name="connsiteY57" fmla="*/ 2198680 h 3176298"/>
                  <a:gd name="connsiteX58" fmla="*/ 3534629 w 12192000"/>
                  <a:gd name="connsiteY58" fmla="*/ 2196013 h 3176298"/>
                  <a:gd name="connsiteX59" fmla="*/ 3605116 w 12192000"/>
                  <a:gd name="connsiteY59" fmla="*/ 2196583 h 3176298"/>
                  <a:gd name="connsiteX60" fmla="*/ 3689131 w 12192000"/>
                  <a:gd name="connsiteY60" fmla="*/ 2211824 h 3176298"/>
                  <a:gd name="connsiteX61" fmla="*/ 3757902 w 12192000"/>
                  <a:gd name="connsiteY61" fmla="*/ 2234114 h 3176298"/>
                  <a:gd name="connsiteX62" fmla="*/ 3852966 w 12192000"/>
                  <a:gd name="connsiteY62" fmla="*/ 2251831 h 3176298"/>
                  <a:gd name="connsiteX63" fmla="*/ 3947648 w 12192000"/>
                  <a:gd name="connsiteY63" fmla="*/ 2285932 h 3176298"/>
                  <a:gd name="connsiteX64" fmla="*/ 4013753 w 12192000"/>
                  <a:gd name="connsiteY64" fmla="*/ 2312031 h 3176298"/>
                  <a:gd name="connsiteX65" fmla="*/ 4105766 w 12192000"/>
                  <a:gd name="connsiteY65" fmla="*/ 2335082 h 3176298"/>
                  <a:gd name="connsiteX66" fmla="*/ 4246551 w 12192000"/>
                  <a:gd name="connsiteY66" fmla="*/ 2351274 h 3176298"/>
                  <a:gd name="connsiteX67" fmla="*/ 4311323 w 12192000"/>
                  <a:gd name="connsiteY67" fmla="*/ 2352991 h 3176298"/>
                  <a:gd name="connsiteX68" fmla="*/ 4413817 w 12192000"/>
                  <a:gd name="connsiteY68" fmla="*/ 2390899 h 3176298"/>
                  <a:gd name="connsiteX69" fmla="*/ 4457632 w 12192000"/>
                  <a:gd name="connsiteY69" fmla="*/ 2409188 h 3176298"/>
                  <a:gd name="connsiteX70" fmla="*/ 4497068 w 12192000"/>
                  <a:gd name="connsiteY70" fmla="*/ 2393947 h 3176298"/>
                  <a:gd name="connsiteX71" fmla="*/ 4522596 w 12192000"/>
                  <a:gd name="connsiteY71" fmla="*/ 2376421 h 3176298"/>
                  <a:gd name="connsiteX72" fmla="*/ 4603368 w 12192000"/>
                  <a:gd name="connsiteY72" fmla="*/ 2391282 h 3176298"/>
                  <a:gd name="connsiteX73" fmla="*/ 4689098 w 12192000"/>
                  <a:gd name="connsiteY73" fmla="*/ 2406903 h 3176298"/>
                  <a:gd name="connsiteX74" fmla="*/ 4719697 w 12192000"/>
                  <a:gd name="connsiteY74" fmla="*/ 2413428 h 3176298"/>
                  <a:gd name="connsiteX75" fmla="*/ 4726469 w 12192000"/>
                  <a:gd name="connsiteY75" fmla="*/ 2414298 h 3176298"/>
                  <a:gd name="connsiteX76" fmla="*/ 4785776 w 12192000"/>
                  <a:gd name="connsiteY76" fmla="*/ 2414298 h 3176298"/>
                  <a:gd name="connsiteX77" fmla="*/ 4788661 w 12192000"/>
                  <a:gd name="connsiteY77" fmla="*/ 2414047 h 3176298"/>
                  <a:gd name="connsiteX78" fmla="*/ 4827024 w 12192000"/>
                  <a:gd name="connsiteY78" fmla="*/ 2408999 h 3176298"/>
                  <a:gd name="connsiteX79" fmla="*/ 4887415 w 12192000"/>
                  <a:gd name="connsiteY79" fmla="*/ 2405570 h 3176298"/>
                  <a:gd name="connsiteX80" fmla="*/ 4936184 w 12192000"/>
                  <a:gd name="connsiteY80" fmla="*/ 2395853 h 3176298"/>
                  <a:gd name="connsiteX81" fmla="*/ 4953328 w 12192000"/>
                  <a:gd name="connsiteY81" fmla="*/ 2390138 h 3176298"/>
                  <a:gd name="connsiteX82" fmla="*/ 5089162 w 12192000"/>
                  <a:gd name="connsiteY82" fmla="*/ 2345560 h 3176298"/>
                  <a:gd name="connsiteX83" fmla="*/ 5234326 w 12192000"/>
                  <a:gd name="connsiteY83" fmla="*/ 2309935 h 3176298"/>
                  <a:gd name="connsiteX84" fmla="*/ 5328438 w 12192000"/>
                  <a:gd name="connsiteY84" fmla="*/ 2332416 h 3176298"/>
                  <a:gd name="connsiteX85" fmla="*/ 5363491 w 12192000"/>
                  <a:gd name="connsiteY85" fmla="*/ 2332034 h 3176298"/>
                  <a:gd name="connsiteX86" fmla="*/ 5524660 w 12192000"/>
                  <a:gd name="connsiteY86" fmla="*/ 2337178 h 3176298"/>
                  <a:gd name="connsiteX87" fmla="*/ 5553045 w 12192000"/>
                  <a:gd name="connsiteY87" fmla="*/ 2342701 h 3176298"/>
                  <a:gd name="connsiteX88" fmla="*/ 5706401 w 12192000"/>
                  <a:gd name="connsiteY88" fmla="*/ 2320032 h 3176298"/>
                  <a:gd name="connsiteX89" fmla="*/ 5762029 w 12192000"/>
                  <a:gd name="connsiteY89" fmla="*/ 2316221 h 3176298"/>
                  <a:gd name="connsiteX90" fmla="*/ 5813276 w 12192000"/>
                  <a:gd name="connsiteY90" fmla="*/ 2309935 h 3176298"/>
                  <a:gd name="connsiteX91" fmla="*/ 5884906 w 12192000"/>
                  <a:gd name="connsiteY91" fmla="*/ 2308411 h 3176298"/>
                  <a:gd name="connsiteX92" fmla="*/ 5959204 w 12192000"/>
                  <a:gd name="connsiteY92" fmla="*/ 2311269 h 3176298"/>
                  <a:gd name="connsiteX93" fmla="*/ 6042072 w 12192000"/>
                  <a:gd name="connsiteY93" fmla="*/ 2310697 h 3176298"/>
                  <a:gd name="connsiteX94" fmla="*/ 6074842 w 12192000"/>
                  <a:gd name="connsiteY94" fmla="*/ 2305745 h 3176298"/>
                  <a:gd name="connsiteX95" fmla="*/ 6163425 w 12192000"/>
                  <a:gd name="connsiteY95" fmla="*/ 2309172 h 3176298"/>
                  <a:gd name="connsiteX96" fmla="*/ 6209909 w 12192000"/>
                  <a:gd name="connsiteY96" fmla="*/ 2303459 h 3176298"/>
                  <a:gd name="connsiteX97" fmla="*/ 6286493 w 12192000"/>
                  <a:gd name="connsiteY97" fmla="*/ 2302315 h 3176298"/>
                  <a:gd name="connsiteX98" fmla="*/ 6311449 w 12192000"/>
                  <a:gd name="connsiteY98" fmla="*/ 2300980 h 3176298"/>
                  <a:gd name="connsiteX99" fmla="*/ 6333739 w 12192000"/>
                  <a:gd name="connsiteY99" fmla="*/ 2300218 h 3176298"/>
                  <a:gd name="connsiteX100" fmla="*/ 6410131 w 12192000"/>
                  <a:gd name="connsiteY100" fmla="*/ 2315841 h 3176298"/>
                  <a:gd name="connsiteX101" fmla="*/ 6477951 w 12192000"/>
                  <a:gd name="connsiteY101" fmla="*/ 2316793 h 3176298"/>
                  <a:gd name="connsiteX102" fmla="*/ 6596828 w 12192000"/>
                  <a:gd name="connsiteY102" fmla="*/ 2329368 h 3176298"/>
                  <a:gd name="connsiteX103" fmla="*/ 6623118 w 12192000"/>
                  <a:gd name="connsiteY103" fmla="*/ 2324985 h 3176298"/>
                  <a:gd name="connsiteX104" fmla="*/ 6705417 w 12192000"/>
                  <a:gd name="connsiteY104" fmla="*/ 2323272 h 3176298"/>
                  <a:gd name="connsiteX105" fmla="*/ 6752283 w 12192000"/>
                  <a:gd name="connsiteY105" fmla="*/ 2321937 h 3176298"/>
                  <a:gd name="connsiteX106" fmla="*/ 6810195 w 12192000"/>
                  <a:gd name="connsiteY106" fmla="*/ 2331082 h 3176298"/>
                  <a:gd name="connsiteX107" fmla="*/ 6910782 w 12192000"/>
                  <a:gd name="connsiteY107" fmla="*/ 2350512 h 3176298"/>
                  <a:gd name="connsiteX108" fmla="*/ 6937263 w 12192000"/>
                  <a:gd name="connsiteY108" fmla="*/ 2353561 h 3176298"/>
                  <a:gd name="connsiteX109" fmla="*/ 6985653 w 12192000"/>
                  <a:gd name="connsiteY109" fmla="*/ 2362897 h 3176298"/>
                  <a:gd name="connsiteX110" fmla="*/ 6994415 w 12192000"/>
                  <a:gd name="connsiteY110" fmla="*/ 2364611 h 3176298"/>
                  <a:gd name="connsiteX111" fmla="*/ 7068141 w 12192000"/>
                  <a:gd name="connsiteY111" fmla="*/ 2388234 h 3176298"/>
                  <a:gd name="connsiteX112" fmla="*/ 7106432 w 12192000"/>
                  <a:gd name="connsiteY112" fmla="*/ 2390138 h 3176298"/>
                  <a:gd name="connsiteX113" fmla="*/ 7216547 w 12192000"/>
                  <a:gd name="connsiteY113" fmla="*/ 2390330 h 3176298"/>
                  <a:gd name="connsiteX114" fmla="*/ 7263220 w 12192000"/>
                  <a:gd name="connsiteY114" fmla="*/ 2386709 h 3176298"/>
                  <a:gd name="connsiteX115" fmla="*/ 7375428 w 12192000"/>
                  <a:gd name="connsiteY115" fmla="*/ 2372803 h 3176298"/>
                  <a:gd name="connsiteX116" fmla="*/ 7445916 w 12192000"/>
                  <a:gd name="connsiteY116" fmla="*/ 2365945 h 3176298"/>
                  <a:gd name="connsiteX117" fmla="*/ 7526880 w 12192000"/>
                  <a:gd name="connsiteY117" fmla="*/ 2355084 h 3176298"/>
                  <a:gd name="connsiteX118" fmla="*/ 7619655 w 12192000"/>
                  <a:gd name="connsiteY118" fmla="*/ 2348226 h 3176298"/>
                  <a:gd name="connsiteX119" fmla="*/ 7788636 w 12192000"/>
                  <a:gd name="connsiteY119" fmla="*/ 2327461 h 3176298"/>
                  <a:gd name="connsiteX120" fmla="*/ 7952280 w 12192000"/>
                  <a:gd name="connsiteY120" fmla="*/ 2305935 h 3176298"/>
                  <a:gd name="connsiteX121" fmla="*/ 8019339 w 12192000"/>
                  <a:gd name="connsiteY121" fmla="*/ 2286884 h 3176298"/>
                  <a:gd name="connsiteX122" fmla="*/ 8137835 w 12192000"/>
                  <a:gd name="connsiteY122" fmla="*/ 2259832 h 3176298"/>
                  <a:gd name="connsiteX123" fmla="*/ 8189651 w 12192000"/>
                  <a:gd name="connsiteY123" fmla="*/ 2243639 h 3176298"/>
                  <a:gd name="connsiteX124" fmla="*/ 8313671 w 12192000"/>
                  <a:gd name="connsiteY124" fmla="*/ 2209920 h 3176298"/>
                  <a:gd name="connsiteX125" fmla="*/ 8459979 w 12192000"/>
                  <a:gd name="connsiteY125" fmla="*/ 2158864 h 3176298"/>
                  <a:gd name="connsiteX126" fmla="*/ 8516369 w 12192000"/>
                  <a:gd name="connsiteY126" fmla="*/ 2144003 h 3176298"/>
                  <a:gd name="connsiteX127" fmla="*/ 8657726 w 12192000"/>
                  <a:gd name="connsiteY127" fmla="*/ 2106284 h 3176298"/>
                  <a:gd name="connsiteX128" fmla="*/ 8711448 w 12192000"/>
                  <a:gd name="connsiteY128" fmla="*/ 2098664 h 3176298"/>
                  <a:gd name="connsiteX129" fmla="*/ 8772219 w 12192000"/>
                  <a:gd name="connsiteY129" fmla="*/ 2082280 h 3176298"/>
                  <a:gd name="connsiteX130" fmla="*/ 8845565 w 12192000"/>
                  <a:gd name="connsiteY130" fmla="*/ 2053705 h 3176298"/>
                  <a:gd name="connsiteX131" fmla="*/ 8967871 w 12192000"/>
                  <a:gd name="connsiteY131" fmla="*/ 2011221 h 3176298"/>
                  <a:gd name="connsiteX132" fmla="*/ 9015878 w 12192000"/>
                  <a:gd name="connsiteY132" fmla="*/ 2001124 h 3176298"/>
                  <a:gd name="connsiteX133" fmla="*/ 9234579 w 12192000"/>
                  <a:gd name="connsiteY133" fmla="*/ 1935209 h 3176298"/>
                  <a:gd name="connsiteX134" fmla="*/ 9346597 w 12192000"/>
                  <a:gd name="connsiteY134" fmla="*/ 1896917 h 3176298"/>
                  <a:gd name="connsiteX135" fmla="*/ 9416321 w 12192000"/>
                  <a:gd name="connsiteY135" fmla="*/ 1880724 h 3176298"/>
                  <a:gd name="connsiteX136" fmla="*/ 9477283 w 12192000"/>
                  <a:gd name="connsiteY136" fmla="*/ 1856149 h 3176298"/>
                  <a:gd name="connsiteX137" fmla="*/ 9666265 w 12192000"/>
                  <a:gd name="connsiteY137" fmla="*/ 1787186 h 3176298"/>
                  <a:gd name="connsiteX138" fmla="*/ 9754088 w 12192000"/>
                  <a:gd name="connsiteY138" fmla="*/ 1741464 h 3176298"/>
                  <a:gd name="connsiteX139" fmla="*/ 9899446 w 12192000"/>
                  <a:gd name="connsiteY139" fmla="*/ 1656880 h 3176298"/>
                  <a:gd name="connsiteX140" fmla="*/ 9993175 w 12192000"/>
                  <a:gd name="connsiteY140" fmla="*/ 1576487 h 3176298"/>
                  <a:gd name="connsiteX141" fmla="*/ 10044230 w 12192000"/>
                  <a:gd name="connsiteY141" fmla="*/ 1540480 h 3176298"/>
                  <a:gd name="connsiteX142" fmla="*/ 10131863 w 12192000"/>
                  <a:gd name="connsiteY142" fmla="*/ 1485613 h 3176298"/>
                  <a:gd name="connsiteX143" fmla="*/ 10242357 w 12192000"/>
                  <a:gd name="connsiteY143" fmla="*/ 1410555 h 3176298"/>
                  <a:gd name="connsiteX144" fmla="*/ 10363709 w 12192000"/>
                  <a:gd name="connsiteY144" fmla="*/ 1359499 h 3176298"/>
                  <a:gd name="connsiteX145" fmla="*/ 10428291 w 12192000"/>
                  <a:gd name="connsiteY145" fmla="*/ 1314920 h 3176298"/>
                  <a:gd name="connsiteX146" fmla="*/ 10490969 w 12192000"/>
                  <a:gd name="connsiteY146" fmla="*/ 1267104 h 3176298"/>
                  <a:gd name="connsiteX147" fmla="*/ 10523354 w 12192000"/>
                  <a:gd name="connsiteY147" fmla="*/ 1238337 h 3176298"/>
                  <a:gd name="connsiteX148" fmla="*/ 10590031 w 12192000"/>
                  <a:gd name="connsiteY148" fmla="*/ 1191664 h 3176298"/>
                  <a:gd name="connsiteX149" fmla="*/ 10656519 w 12192000"/>
                  <a:gd name="connsiteY149" fmla="*/ 1156038 h 3176298"/>
                  <a:gd name="connsiteX150" fmla="*/ 10703573 w 12192000"/>
                  <a:gd name="connsiteY150" fmla="*/ 1120603 h 3176298"/>
                  <a:gd name="connsiteX151" fmla="*/ 10764534 w 12192000"/>
                  <a:gd name="connsiteY151" fmla="*/ 1067643 h 3176298"/>
                  <a:gd name="connsiteX152" fmla="*/ 10850453 w 12192000"/>
                  <a:gd name="connsiteY152" fmla="*/ 1014301 h 3176298"/>
                  <a:gd name="connsiteX153" fmla="*/ 10929704 w 12192000"/>
                  <a:gd name="connsiteY153" fmla="*/ 980201 h 3176298"/>
                  <a:gd name="connsiteX154" fmla="*/ 10967423 w 12192000"/>
                  <a:gd name="connsiteY154" fmla="*/ 930289 h 3176298"/>
                  <a:gd name="connsiteX155" fmla="*/ 11058869 w 12192000"/>
                  <a:gd name="connsiteY155" fmla="*/ 838084 h 3176298"/>
                  <a:gd name="connsiteX156" fmla="*/ 11172600 w 12192000"/>
                  <a:gd name="connsiteY156" fmla="*/ 762834 h 3176298"/>
                  <a:gd name="connsiteX157" fmla="*/ 11275283 w 12192000"/>
                  <a:gd name="connsiteY157" fmla="*/ 673676 h 3176298"/>
                  <a:gd name="connsiteX158" fmla="*/ 11320623 w 12192000"/>
                  <a:gd name="connsiteY158" fmla="*/ 639195 h 3176298"/>
                  <a:gd name="connsiteX159" fmla="*/ 11374346 w 12192000"/>
                  <a:gd name="connsiteY159" fmla="*/ 601664 h 3176298"/>
                  <a:gd name="connsiteX160" fmla="*/ 11448453 w 12192000"/>
                  <a:gd name="connsiteY160" fmla="*/ 567755 h 3176298"/>
                  <a:gd name="connsiteX161" fmla="*/ 11532275 w 12192000"/>
                  <a:gd name="connsiteY161" fmla="*/ 522605 h 3176298"/>
                  <a:gd name="connsiteX162" fmla="*/ 11562947 w 12192000"/>
                  <a:gd name="connsiteY162" fmla="*/ 486598 h 3176298"/>
                  <a:gd name="connsiteX163" fmla="*/ 11672489 w 12192000"/>
                  <a:gd name="connsiteY163" fmla="*/ 335337 h 3176298"/>
                  <a:gd name="connsiteX164" fmla="*/ 11821656 w 12192000"/>
                  <a:gd name="connsiteY164" fmla="*/ 207889 h 3176298"/>
                  <a:gd name="connsiteX165" fmla="*/ 11986443 w 12192000"/>
                  <a:gd name="connsiteY165" fmla="*/ 104824 h 3176298"/>
                  <a:gd name="connsiteX166" fmla="*/ 12026448 w 12192000"/>
                  <a:gd name="connsiteY166" fmla="*/ 88821 h 3176298"/>
                  <a:gd name="connsiteX167" fmla="*/ 12160947 w 12192000"/>
                  <a:gd name="connsiteY167" fmla="*/ 28621 h 3176298"/>
                  <a:gd name="connsiteX168" fmla="*/ 12192000 w 12192000"/>
                  <a:gd name="connsiteY168" fmla="*/ 0 h 31762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</a:cxnLst>
                <a:rect l="l" t="t" r="r" b="b"/>
                <a:pathLst>
                  <a:path w="12192000" h="3176298">
                    <a:moveTo>
                      <a:pt x="12192000" y="0"/>
                    </a:moveTo>
                    <a:lnTo>
                      <a:pt x="12192000" y="3176298"/>
                    </a:lnTo>
                    <a:lnTo>
                      <a:pt x="0" y="3176298"/>
                    </a:lnTo>
                    <a:lnTo>
                      <a:pt x="0" y="2264980"/>
                    </a:lnTo>
                    <a:lnTo>
                      <a:pt x="544" y="2264980"/>
                    </a:lnTo>
                    <a:lnTo>
                      <a:pt x="544" y="2392219"/>
                    </a:lnTo>
                    <a:lnTo>
                      <a:pt x="61197" y="2387448"/>
                    </a:lnTo>
                    <a:cubicBezTo>
                      <a:pt x="80794" y="2382137"/>
                      <a:pt x="99990" y="2374707"/>
                      <a:pt x="119613" y="2369945"/>
                    </a:cubicBezTo>
                    <a:cubicBezTo>
                      <a:pt x="137898" y="2365563"/>
                      <a:pt x="155046" y="2355466"/>
                      <a:pt x="172384" y="2347084"/>
                    </a:cubicBezTo>
                    <a:cubicBezTo>
                      <a:pt x="205529" y="2331082"/>
                      <a:pt x="240965" y="2341178"/>
                      <a:pt x="274873" y="2336988"/>
                    </a:cubicBezTo>
                    <a:cubicBezTo>
                      <a:pt x="285732" y="2335653"/>
                      <a:pt x="296590" y="2334130"/>
                      <a:pt x="307259" y="2331461"/>
                    </a:cubicBezTo>
                    <a:cubicBezTo>
                      <a:pt x="336408" y="2324413"/>
                      <a:pt x="366127" y="2318317"/>
                      <a:pt x="394511" y="2308601"/>
                    </a:cubicBezTo>
                    <a:cubicBezTo>
                      <a:pt x="426709" y="2297743"/>
                      <a:pt x="457572" y="2283264"/>
                      <a:pt x="494337" y="2268213"/>
                    </a:cubicBezTo>
                    <a:cubicBezTo>
                      <a:pt x="507102" y="2272024"/>
                      <a:pt x="526724" y="2282312"/>
                      <a:pt x="546917" y="2283264"/>
                    </a:cubicBezTo>
                    <a:cubicBezTo>
                      <a:pt x="611880" y="2286503"/>
                      <a:pt x="672650" y="2268786"/>
                      <a:pt x="730754" y="2240780"/>
                    </a:cubicBezTo>
                    <a:cubicBezTo>
                      <a:pt x="748471" y="2232399"/>
                      <a:pt x="767524" y="2226874"/>
                      <a:pt x="785432" y="2218682"/>
                    </a:cubicBezTo>
                    <a:cubicBezTo>
                      <a:pt x="791717" y="2215826"/>
                      <a:pt x="799909" y="2209730"/>
                      <a:pt x="801053" y="2204013"/>
                    </a:cubicBezTo>
                    <a:cubicBezTo>
                      <a:pt x="807719" y="2170866"/>
                      <a:pt x="832486" y="2171436"/>
                      <a:pt x="858205" y="2169532"/>
                    </a:cubicBezTo>
                    <a:cubicBezTo>
                      <a:pt x="888877" y="2167247"/>
                      <a:pt x="919165" y="2161912"/>
                      <a:pt x="949646" y="2157340"/>
                    </a:cubicBezTo>
                    <a:cubicBezTo>
                      <a:pt x="953648" y="2156768"/>
                      <a:pt x="957266" y="2152768"/>
                      <a:pt x="960887" y="2150099"/>
                    </a:cubicBezTo>
                    <a:cubicBezTo>
                      <a:pt x="966411" y="2146099"/>
                      <a:pt x="971554" y="2140003"/>
                      <a:pt x="977653" y="2138480"/>
                    </a:cubicBezTo>
                    <a:cubicBezTo>
                      <a:pt x="1008894" y="2131049"/>
                      <a:pt x="1040327" y="2124763"/>
                      <a:pt x="1071762" y="2117905"/>
                    </a:cubicBezTo>
                    <a:cubicBezTo>
                      <a:pt x="1078810" y="2116380"/>
                      <a:pt x="1086048" y="2114476"/>
                      <a:pt x="1092527" y="2111428"/>
                    </a:cubicBezTo>
                    <a:cubicBezTo>
                      <a:pt x="1098623" y="2108570"/>
                      <a:pt x="1103767" y="2103616"/>
                      <a:pt x="1109865" y="2100568"/>
                    </a:cubicBezTo>
                    <a:cubicBezTo>
                      <a:pt x="1126437" y="2092378"/>
                      <a:pt x="1143394" y="2084757"/>
                      <a:pt x="1162823" y="2075613"/>
                    </a:cubicBezTo>
                    <a:cubicBezTo>
                      <a:pt x="1173681" y="2092757"/>
                      <a:pt x="1188354" y="2083041"/>
                      <a:pt x="1206641" y="2074851"/>
                    </a:cubicBezTo>
                    <a:cubicBezTo>
                      <a:pt x="1225310" y="2066468"/>
                      <a:pt x="1246837" y="2063801"/>
                      <a:pt x="1267411" y="2060753"/>
                    </a:cubicBezTo>
                    <a:cubicBezTo>
                      <a:pt x="1305132" y="2055228"/>
                      <a:pt x="1343044" y="2051799"/>
                      <a:pt x="1380762" y="2046847"/>
                    </a:cubicBezTo>
                    <a:cubicBezTo>
                      <a:pt x="1388765" y="2045703"/>
                      <a:pt x="1397909" y="2043608"/>
                      <a:pt x="1404006" y="2038844"/>
                    </a:cubicBezTo>
                    <a:cubicBezTo>
                      <a:pt x="1445725" y="2006839"/>
                      <a:pt x="1496403" y="1997887"/>
                      <a:pt x="1544598" y="2000932"/>
                    </a:cubicBezTo>
                    <a:cubicBezTo>
                      <a:pt x="1582510" y="2003220"/>
                      <a:pt x="1619658" y="2004935"/>
                      <a:pt x="1657188" y="2001697"/>
                    </a:cubicBezTo>
                    <a:cubicBezTo>
                      <a:pt x="1660046" y="2001505"/>
                      <a:pt x="1663856" y="2001887"/>
                      <a:pt x="1665950" y="2003411"/>
                    </a:cubicBezTo>
                    <a:cubicBezTo>
                      <a:pt x="1678904" y="2013507"/>
                      <a:pt x="1692431" y="2014269"/>
                      <a:pt x="1709006" y="2015983"/>
                    </a:cubicBezTo>
                    <a:cubicBezTo>
                      <a:pt x="1732439" y="2018461"/>
                      <a:pt x="1753965" y="2016745"/>
                      <a:pt x="1775684" y="2012555"/>
                    </a:cubicBezTo>
                    <a:cubicBezTo>
                      <a:pt x="1791496" y="2009507"/>
                      <a:pt x="1807497" y="2003220"/>
                      <a:pt x="1821596" y="1995218"/>
                    </a:cubicBezTo>
                    <a:cubicBezTo>
                      <a:pt x="1841216" y="1983978"/>
                      <a:pt x="1860079" y="1979597"/>
                      <a:pt x="1878748" y="1994457"/>
                    </a:cubicBezTo>
                    <a:cubicBezTo>
                      <a:pt x="1898940" y="2010269"/>
                      <a:pt x="1921800" y="2004745"/>
                      <a:pt x="1944092" y="2005315"/>
                    </a:cubicBezTo>
                    <a:cubicBezTo>
                      <a:pt x="1953806" y="2005507"/>
                      <a:pt x="1964094" y="2005124"/>
                      <a:pt x="1973429" y="2007601"/>
                    </a:cubicBezTo>
                    <a:cubicBezTo>
                      <a:pt x="2000479" y="2014651"/>
                      <a:pt x="2026581" y="2025320"/>
                      <a:pt x="2054013" y="2030082"/>
                    </a:cubicBezTo>
                    <a:cubicBezTo>
                      <a:pt x="2069254" y="2032747"/>
                      <a:pt x="2086208" y="2027986"/>
                      <a:pt x="2102021" y="2024557"/>
                    </a:cubicBezTo>
                    <a:cubicBezTo>
                      <a:pt x="2118023" y="2020937"/>
                      <a:pt x="2133834" y="2015413"/>
                      <a:pt x="2149267" y="2009697"/>
                    </a:cubicBezTo>
                    <a:cubicBezTo>
                      <a:pt x="2159743" y="2005887"/>
                      <a:pt x="2171173" y="2002267"/>
                      <a:pt x="2179556" y="1995409"/>
                    </a:cubicBezTo>
                    <a:cubicBezTo>
                      <a:pt x="2198608" y="1979788"/>
                      <a:pt x="2218229" y="1977120"/>
                      <a:pt x="2240710" y="1985312"/>
                    </a:cubicBezTo>
                    <a:cubicBezTo>
                      <a:pt x="2244137" y="1986647"/>
                      <a:pt x="2248138" y="1986647"/>
                      <a:pt x="2251948" y="1986836"/>
                    </a:cubicBezTo>
                    <a:cubicBezTo>
                      <a:pt x="2312915" y="1990836"/>
                      <a:pt x="2373874" y="1993314"/>
                      <a:pt x="2434456" y="1999410"/>
                    </a:cubicBezTo>
                    <a:cubicBezTo>
                      <a:pt x="2459029" y="2001887"/>
                      <a:pt x="2482652" y="2012745"/>
                      <a:pt x="2506847" y="2019603"/>
                    </a:cubicBezTo>
                    <a:cubicBezTo>
                      <a:pt x="2511800" y="2020937"/>
                      <a:pt x="2517327" y="2023033"/>
                      <a:pt x="2522279" y="2022080"/>
                    </a:cubicBezTo>
                    <a:cubicBezTo>
                      <a:pt x="2576191" y="2012555"/>
                      <a:pt x="2626677" y="2026461"/>
                      <a:pt x="2676398" y="2044751"/>
                    </a:cubicBezTo>
                    <a:cubicBezTo>
                      <a:pt x="2681540" y="2046656"/>
                      <a:pt x="2687827" y="2046084"/>
                      <a:pt x="2693543" y="2045703"/>
                    </a:cubicBezTo>
                    <a:cubicBezTo>
                      <a:pt x="2709548" y="2044370"/>
                      <a:pt x="2726882" y="2037701"/>
                      <a:pt x="2741360" y="2041701"/>
                    </a:cubicBezTo>
                    <a:cubicBezTo>
                      <a:pt x="2779842" y="2052753"/>
                      <a:pt x="2817943" y="2066087"/>
                      <a:pt x="2854140" y="2082851"/>
                    </a:cubicBezTo>
                    <a:cubicBezTo>
                      <a:pt x="2890910" y="2099805"/>
                      <a:pt x="2925008" y="2114095"/>
                      <a:pt x="2967110" y="2096949"/>
                    </a:cubicBezTo>
                    <a:cubicBezTo>
                      <a:pt x="2985016" y="2089709"/>
                      <a:pt x="3008639" y="2094853"/>
                      <a:pt x="3029216" y="2096757"/>
                    </a:cubicBezTo>
                    <a:cubicBezTo>
                      <a:pt x="3044264" y="2098282"/>
                      <a:pt x="3058743" y="2106856"/>
                      <a:pt x="3073604" y="2106856"/>
                    </a:cubicBezTo>
                    <a:cubicBezTo>
                      <a:pt x="3113231" y="2106856"/>
                      <a:pt x="3148472" y="2116953"/>
                      <a:pt x="3182763" y="2137527"/>
                    </a:cubicBezTo>
                    <a:cubicBezTo>
                      <a:pt x="3196102" y="2145528"/>
                      <a:pt x="3216867" y="2140193"/>
                      <a:pt x="3234202" y="2142289"/>
                    </a:cubicBezTo>
                    <a:cubicBezTo>
                      <a:pt x="3252492" y="2144765"/>
                      <a:pt x="3271348" y="2147051"/>
                      <a:pt x="3288877" y="2152578"/>
                    </a:cubicBezTo>
                    <a:cubicBezTo>
                      <a:pt x="3334216" y="2167056"/>
                      <a:pt x="3378986" y="2183439"/>
                      <a:pt x="3424135" y="2198680"/>
                    </a:cubicBezTo>
                    <a:cubicBezTo>
                      <a:pt x="3461282" y="2211253"/>
                      <a:pt x="3497862" y="2201347"/>
                      <a:pt x="3534629" y="2196013"/>
                    </a:cubicBezTo>
                    <a:cubicBezTo>
                      <a:pt x="3557682" y="2192583"/>
                      <a:pt x="3579206" y="2184391"/>
                      <a:pt x="3605116" y="2196583"/>
                    </a:cubicBezTo>
                    <a:cubicBezTo>
                      <a:pt x="3629882" y="2208205"/>
                      <a:pt x="3661315" y="2205537"/>
                      <a:pt x="3689131" y="2211824"/>
                    </a:cubicBezTo>
                    <a:cubicBezTo>
                      <a:pt x="3712565" y="2217157"/>
                      <a:pt x="3735231" y="2225732"/>
                      <a:pt x="3757902" y="2234114"/>
                    </a:cubicBezTo>
                    <a:cubicBezTo>
                      <a:pt x="3788766" y="2245545"/>
                      <a:pt x="3819245" y="2257545"/>
                      <a:pt x="3852966" y="2251831"/>
                    </a:cubicBezTo>
                    <a:cubicBezTo>
                      <a:pt x="3891259" y="2245353"/>
                      <a:pt x="3917546" y="2269738"/>
                      <a:pt x="3947648" y="2285932"/>
                    </a:cubicBezTo>
                    <a:cubicBezTo>
                      <a:pt x="3968414" y="2296980"/>
                      <a:pt x="3991083" y="2305172"/>
                      <a:pt x="4013753" y="2312031"/>
                    </a:cubicBezTo>
                    <a:cubicBezTo>
                      <a:pt x="4044043" y="2320985"/>
                      <a:pt x="4075285" y="2326320"/>
                      <a:pt x="4105766" y="2335082"/>
                    </a:cubicBezTo>
                    <a:cubicBezTo>
                      <a:pt x="4151870" y="2348226"/>
                      <a:pt x="4198546" y="2358514"/>
                      <a:pt x="4246551" y="2351274"/>
                    </a:cubicBezTo>
                    <a:cubicBezTo>
                      <a:pt x="4268649" y="2348036"/>
                      <a:pt x="4289227" y="2348226"/>
                      <a:pt x="4311323" y="2352991"/>
                    </a:cubicBezTo>
                    <a:cubicBezTo>
                      <a:pt x="4347518" y="2360801"/>
                      <a:pt x="4384668" y="2361753"/>
                      <a:pt x="4413817" y="2390899"/>
                    </a:cubicBezTo>
                    <a:cubicBezTo>
                      <a:pt x="4424104" y="2401188"/>
                      <a:pt x="4442581" y="2403853"/>
                      <a:pt x="4457632" y="2409188"/>
                    </a:cubicBezTo>
                    <a:cubicBezTo>
                      <a:pt x="4474969" y="2415476"/>
                      <a:pt x="4487731" y="2412236"/>
                      <a:pt x="4497068" y="2393947"/>
                    </a:cubicBezTo>
                    <a:cubicBezTo>
                      <a:pt x="4501257" y="2385757"/>
                      <a:pt x="4513260" y="2377755"/>
                      <a:pt x="4522596" y="2376421"/>
                    </a:cubicBezTo>
                    <a:cubicBezTo>
                      <a:pt x="4550599" y="2372421"/>
                      <a:pt x="4576318" y="2378327"/>
                      <a:pt x="4603368" y="2391282"/>
                    </a:cubicBezTo>
                    <a:cubicBezTo>
                      <a:pt x="4628705" y="2403474"/>
                      <a:pt x="4660331" y="2402140"/>
                      <a:pt x="4689098" y="2406903"/>
                    </a:cubicBezTo>
                    <a:cubicBezTo>
                      <a:pt x="4699289" y="2408618"/>
                      <a:pt x="4709482" y="2411237"/>
                      <a:pt x="4719697" y="2413428"/>
                    </a:cubicBezTo>
                    <a:lnTo>
                      <a:pt x="4726469" y="2414298"/>
                    </a:lnTo>
                    <a:lnTo>
                      <a:pt x="4785776" y="2414298"/>
                    </a:lnTo>
                    <a:lnTo>
                      <a:pt x="4788661" y="2414047"/>
                    </a:lnTo>
                    <a:cubicBezTo>
                      <a:pt x="4801401" y="2412237"/>
                      <a:pt x="4814166" y="2410142"/>
                      <a:pt x="4827024" y="2408999"/>
                    </a:cubicBezTo>
                    <a:cubicBezTo>
                      <a:pt x="4847027" y="2407095"/>
                      <a:pt x="4867412" y="2407856"/>
                      <a:pt x="4887415" y="2405570"/>
                    </a:cubicBezTo>
                    <a:cubicBezTo>
                      <a:pt x="4903799" y="2403853"/>
                      <a:pt x="4919991" y="2399474"/>
                      <a:pt x="4936184" y="2395853"/>
                    </a:cubicBezTo>
                    <a:cubicBezTo>
                      <a:pt x="4942089" y="2394520"/>
                      <a:pt x="4947996" y="2389376"/>
                      <a:pt x="4953328" y="2390138"/>
                    </a:cubicBezTo>
                    <a:cubicBezTo>
                      <a:pt x="5006292" y="2398330"/>
                      <a:pt x="5044391" y="2361753"/>
                      <a:pt x="5089162" y="2345560"/>
                    </a:cubicBezTo>
                    <a:cubicBezTo>
                      <a:pt x="5136216" y="2328413"/>
                      <a:pt x="5181748" y="2302124"/>
                      <a:pt x="5234326" y="2309935"/>
                    </a:cubicBezTo>
                    <a:cubicBezTo>
                      <a:pt x="5266141" y="2314697"/>
                      <a:pt x="5296812" y="2325747"/>
                      <a:pt x="5328438" y="2332416"/>
                    </a:cubicBezTo>
                    <a:cubicBezTo>
                      <a:pt x="5339677" y="2334701"/>
                      <a:pt x="5352250" y="2334320"/>
                      <a:pt x="5363491" y="2332034"/>
                    </a:cubicBezTo>
                    <a:cubicBezTo>
                      <a:pt x="5417784" y="2321555"/>
                      <a:pt x="5471316" y="2320032"/>
                      <a:pt x="5524660" y="2337178"/>
                    </a:cubicBezTo>
                    <a:cubicBezTo>
                      <a:pt x="5533802" y="2340036"/>
                      <a:pt x="5543518" y="2342701"/>
                      <a:pt x="5553045" y="2342701"/>
                    </a:cubicBezTo>
                    <a:cubicBezTo>
                      <a:pt x="5605244" y="2342701"/>
                      <a:pt x="5656488" y="2338701"/>
                      <a:pt x="5706401" y="2320032"/>
                    </a:cubicBezTo>
                    <a:cubicBezTo>
                      <a:pt x="5723166" y="2313745"/>
                      <a:pt x="5743551" y="2317745"/>
                      <a:pt x="5762029" y="2316221"/>
                    </a:cubicBezTo>
                    <a:cubicBezTo>
                      <a:pt x="5779174" y="2314889"/>
                      <a:pt x="5796702" y="2314317"/>
                      <a:pt x="5813276" y="2309935"/>
                    </a:cubicBezTo>
                    <a:cubicBezTo>
                      <a:pt x="5837472" y="2303459"/>
                      <a:pt x="5859949" y="2302697"/>
                      <a:pt x="5884906" y="2308411"/>
                    </a:cubicBezTo>
                    <a:cubicBezTo>
                      <a:pt x="5908719" y="2313745"/>
                      <a:pt x="5934438" y="2311079"/>
                      <a:pt x="5959204" y="2311269"/>
                    </a:cubicBezTo>
                    <a:cubicBezTo>
                      <a:pt x="5986828" y="2311459"/>
                      <a:pt x="6014449" y="2311649"/>
                      <a:pt x="6042072" y="2310697"/>
                    </a:cubicBezTo>
                    <a:cubicBezTo>
                      <a:pt x="6053124" y="2310317"/>
                      <a:pt x="6065695" y="2302697"/>
                      <a:pt x="6074842" y="2305745"/>
                    </a:cubicBezTo>
                    <a:cubicBezTo>
                      <a:pt x="6104368" y="2316031"/>
                      <a:pt x="6133897" y="2303649"/>
                      <a:pt x="6163425" y="2309172"/>
                    </a:cubicBezTo>
                    <a:cubicBezTo>
                      <a:pt x="6177905" y="2312031"/>
                      <a:pt x="6194288" y="2304220"/>
                      <a:pt x="6209909" y="2303459"/>
                    </a:cubicBezTo>
                    <a:cubicBezTo>
                      <a:pt x="6235437" y="2302124"/>
                      <a:pt x="6260964" y="2302697"/>
                      <a:pt x="6286493" y="2302315"/>
                    </a:cubicBezTo>
                    <a:cubicBezTo>
                      <a:pt x="6294876" y="2302124"/>
                      <a:pt x="6303068" y="2301362"/>
                      <a:pt x="6311449" y="2300980"/>
                    </a:cubicBezTo>
                    <a:cubicBezTo>
                      <a:pt x="6318880" y="2300601"/>
                      <a:pt x="6326691" y="2298887"/>
                      <a:pt x="6333739" y="2300218"/>
                    </a:cubicBezTo>
                    <a:cubicBezTo>
                      <a:pt x="6359268" y="2304983"/>
                      <a:pt x="6384414" y="2312793"/>
                      <a:pt x="6410131" y="2315841"/>
                    </a:cubicBezTo>
                    <a:cubicBezTo>
                      <a:pt x="6432420" y="2318507"/>
                      <a:pt x="6455472" y="2314889"/>
                      <a:pt x="6477951" y="2316793"/>
                    </a:cubicBezTo>
                    <a:cubicBezTo>
                      <a:pt x="6517576" y="2320032"/>
                      <a:pt x="6557201" y="2325747"/>
                      <a:pt x="6596828" y="2329368"/>
                    </a:cubicBezTo>
                    <a:cubicBezTo>
                      <a:pt x="6605401" y="2330130"/>
                      <a:pt x="6614353" y="2325365"/>
                      <a:pt x="6623118" y="2324985"/>
                    </a:cubicBezTo>
                    <a:cubicBezTo>
                      <a:pt x="6650551" y="2324033"/>
                      <a:pt x="6677984" y="2323841"/>
                      <a:pt x="6705417" y="2323272"/>
                    </a:cubicBezTo>
                    <a:cubicBezTo>
                      <a:pt x="6721038" y="2323080"/>
                      <a:pt x="6736851" y="2323651"/>
                      <a:pt x="6752283" y="2321937"/>
                    </a:cubicBezTo>
                    <a:cubicBezTo>
                      <a:pt x="6772665" y="2319651"/>
                      <a:pt x="6791144" y="2316221"/>
                      <a:pt x="6810195" y="2331082"/>
                    </a:cubicBezTo>
                    <a:cubicBezTo>
                      <a:pt x="6839534" y="2354132"/>
                      <a:pt x="6876872" y="2345178"/>
                      <a:pt x="6910782" y="2350512"/>
                    </a:cubicBezTo>
                    <a:cubicBezTo>
                      <a:pt x="6919547" y="2351847"/>
                      <a:pt x="6928501" y="2352036"/>
                      <a:pt x="6937263" y="2353561"/>
                    </a:cubicBezTo>
                    <a:cubicBezTo>
                      <a:pt x="6953457" y="2356418"/>
                      <a:pt x="6969457" y="2359657"/>
                      <a:pt x="6985653" y="2362897"/>
                    </a:cubicBezTo>
                    <a:cubicBezTo>
                      <a:pt x="6988509" y="2363467"/>
                      <a:pt x="6991747" y="2363659"/>
                      <a:pt x="6994415" y="2364611"/>
                    </a:cubicBezTo>
                    <a:cubicBezTo>
                      <a:pt x="7018991" y="2372611"/>
                      <a:pt x="7043184" y="2381755"/>
                      <a:pt x="7068141" y="2388234"/>
                    </a:cubicBezTo>
                    <a:cubicBezTo>
                      <a:pt x="7080334" y="2391472"/>
                      <a:pt x="7093860" y="2391853"/>
                      <a:pt x="7106432" y="2390138"/>
                    </a:cubicBezTo>
                    <a:cubicBezTo>
                      <a:pt x="7143199" y="2385185"/>
                      <a:pt x="7179587" y="2383089"/>
                      <a:pt x="7216547" y="2390330"/>
                    </a:cubicBezTo>
                    <a:cubicBezTo>
                      <a:pt x="7231214" y="2393186"/>
                      <a:pt x="7247599" y="2388424"/>
                      <a:pt x="7263220" y="2386709"/>
                    </a:cubicBezTo>
                    <a:cubicBezTo>
                      <a:pt x="7300559" y="2382137"/>
                      <a:pt x="7337899" y="2377183"/>
                      <a:pt x="7375428" y="2372803"/>
                    </a:cubicBezTo>
                    <a:cubicBezTo>
                      <a:pt x="7398860" y="2370135"/>
                      <a:pt x="7422483" y="2368611"/>
                      <a:pt x="7445916" y="2365945"/>
                    </a:cubicBezTo>
                    <a:cubicBezTo>
                      <a:pt x="7472967" y="2362705"/>
                      <a:pt x="7499828" y="2357753"/>
                      <a:pt x="7526880" y="2355084"/>
                    </a:cubicBezTo>
                    <a:cubicBezTo>
                      <a:pt x="7557742" y="2352036"/>
                      <a:pt x="7588795" y="2351466"/>
                      <a:pt x="7619655" y="2348226"/>
                    </a:cubicBezTo>
                    <a:cubicBezTo>
                      <a:pt x="7676047" y="2341940"/>
                      <a:pt x="7732247" y="2334509"/>
                      <a:pt x="7788636" y="2327461"/>
                    </a:cubicBezTo>
                    <a:cubicBezTo>
                      <a:pt x="7843311" y="2320603"/>
                      <a:pt x="7897987" y="2314507"/>
                      <a:pt x="7952280" y="2305935"/>
                    </a:cubicBezTo>
                    <a:cubicBezTo>
                      <a:pt x="7975142" y="2302315"/>
                      <a:pt x="7996859" y="2292408"/>
                      <a:pt x="8019339" y="2286884"/>
                    </a:cubicBezTo>
                    <a:cubicBezTo>
                      <a:pt x="8058774" y="2277357"/>
                      <a:pt x="8098590" y="2269357"/>
                      <a:pt x="8137835" y="2259832"/>
                    </a:cubicBezTo>
                    <a:cubicBezTo>
                      <a:pt x="8155359" y="2255641"/>
                      <a:pt x="8172124" y="2248593"/>
                      <a:pt x="8189651" y="2243639"/>
                    </a:cubicBezTo>
                    <a:cubicBezTo>
                      <a:pt x="8230992" y="2232208"/>
                      <a:pt x="8272903" y="2222874"/>
                      <a:pt x="8313671" y="2209920"/>
                    </a:cubicBezTo>
                    <a:cubicBezTo>
                      <a:pt x="8362822" y="2194297"/>
                      <a:pt x="8411019" y="2175439"/>
                      <a:pt x="8459979" y="2158864"/>
                    </a:cubicBezTo>
                    <a:cubicBezTo>
                      <a:pt x="8478269" y="2152578"/>
                      <a:pt x="8497511" y="2148957"/>
                      <a:pt x="8516369" y="2144003"/>
                    </a:cubicBezTo>
                    <a:cubicBezTo>
                      <a:pt x="8563425" y="2131431"/>
                      <a:pt x="8610288" y="2118095"/>
                      <a:pt x="8657726" y="2106284"/>
                    </a:cubicBezTo>
                    <a:cubicBezTo>
                      <a:pt x="8675253" y="2101901"/>
                      <a:pt x="8693731" y="2102284"/>
                      <a:pt x="8711448" y="2098664"/>
                    </a:cubicBezTo>
                    <a:cubicBezTo>
                      <a:pt x="8732023" y="2094472"/>
                      <a:pt x="8752407" y="2089138"/>
                      <a:pt x="8772219" y="2082280"/>
                    </a:cubicBezTo>
                    <a:cubicBezTo>
                      <a:pt x="8796985" y="2073707"/>
                      <a:pt x="8820990" y="2062659"/>
                      <a:pt x="8845565" y="2053705"/>
                    </a:cubicBezTo>
                    <a:cubicBezTo>
                      <a:pt x="8886142" y="2039034"/>
                      <a:pt x="8926911" y="2024557"/>
                      <a:pt x="8967871" y="2011221"/>
                    </a:cubicBezTo>
                    <a:cubicBezTo>
                      <a:pt x="8983301" y="2006268"/>
                      <a:pt x="9000257" y="2005697"/>
                      <a:pt x="9015878" y="2001124"/>
                    </a:cubicBezTo>
                    <a:cubicBezTo>
                      <a:pt x="9088840" y="1979597"/>
                      <a:pt x="9161805" y="1957880"/>
                      <a:pt x="9234579" y="1935209"/>
                    </a:cubicBezTo>
                    <a:cubicBezTo>
                      <a:pt x="9272298" y="1923399"/>
                      <a:pt x="9308875" y="1908538"/>
                      <a:pt x="9346597" y="1896917"/>
                    </a:cubicBezTo>
                    <a:cubicBezTo>
                      <a:pt x="9369267" y="1889869"/>
                      <a:pt x="9393650" y="1887773"/>
                      <a:pt x="9416321" y="1880724"/>
                    </a:cubicBezTo>
                    <a:cubicBezTo>
                      <a:pt x="9437278" y="1874247"/>
                      <a:pt x="9456709" y="1863578"/>
                      <a:pt x="9477283" y="1856149"/>
                    </a:cubicBezTo>
                    <a:cubicBezTo>
                      <a:pt x="9540152" y="1833097"/>
                      <a:pt x="9603971" y="1811953"/>
                      <a:pt x="9666265" y="1787186"/>
                    </a:cubicBezTo>
                    <a:cubicBezTo>
                      <a:pt x="9696749" y="1775183"/>
                      <a:pt x="9725323" y="1757849"/>
                      <a:pt x="9754088" y="1741464"/>
                    </a:cubicBezTo>
                    <a:cubicBezTo>
                      <a:pt x="9802858" y="1713841"/>
                      <a:pt x="9850865" y="1685074"/>
                      <a:pt x="9899446" y="1656880"/>
                    </a:cubicBezTo>
                    <a:cubicBezTo>
                      <a:pt x="9935832" y="1635924"/>
                      <a:pt x="9968027" y="1611347"/>
                      <a:pt x="9993175" y="1576487"/>
                    </a:cubicBezTo>
                    <a:cubicBezTo>
                      <a:pt x="10004797" y="1560484"/>
                      <a:pt x="10024990" y="1546768"/>
                      <a:pt x="10044230" y="1540480"/>
                    </a:cubicBezTo>
                    <a:cubicBezTo>
                      <a:pt x="10078713" y="1529241"/>
                      <a:pt x="10104430" y="1507522"/>
                      <a:pt x="10131863" y="1485613"/>
                    </a:cubicBezTo>
                    <a:cubicBezTo>
                      <a:pt x="10166536" y="1457801"/>
                      <a:pt x="10203304" y="1431509"/>
                      <a:pt x="10242357" y="1410555"/>
                    </a:cubicBezTo>
                    <a:cubicBezTo>
                      <a:pt x="10280840" y="1389980"/>
                      <a:pt x="10324086" y="1378549"/>
                      <a:pt x="10363709" y="1359499"/>
                    </a:cubicBezTo>
                    <a:cubicBezTo>
                      <a:pt x="10386952" y="1348259"/>
                      <a:pt x="10407146" y="1330353"/>
                      <a:pt x="10428291" y="1314920"/>
                    </a:cubicBezTo>
                    <a:cubicBezTo>
                      <a:pt x="10449438" y="1299489"/>
                      <a:pt x="10470394" y="1283486"/>
                      <a:pt x="10490969" y="1267104"/>
                    </a:cubicBezTo>
                    <a:cubicBezTo>
                      <a:pt x="10502208" y="1258149"/>
                      <a:pt x="10511734" y="1246909"/>
                      <a:pt x="10523354" y="1238337"/>
                    </a:cubicBezTo>
                    <a:cubicBezTo>
                      <a:pt x="10545263" y="1222334"/>
                      <a:pt x="10569075" y="1208808"/>
                      <a:pt x="10590031" y="1191664"/>
                    </a:cubicBezTo>
                    <a:cubicBezTo>
                      <a:pt x="10610225" y="1175089"/>
                      <a:pt x="10633467" y="1166707"/>
                      <a:pt x="10656519" y="1156038"/>
                    </a:cubicBezTo>
                    <a:cubicBezTo>
                      <a:pt x="10674046" y="1148036"/>
                      <a:pt x="10686617" y="1130320"/>
                      <a:pt x="10703573" y="1120603"/>
                    </a:cubicBezTo>
                    <a:cubicBezTo>
                      <a:pt x="10727767" y="1106697"/>
                      <a:pt x="10746246" y="1089553"/>
                      <a:pt x="10764534" y="1067643"/>
                    </a:cubicBezTo>
                    <a:cubicBezTo>
                      <a:pt x="10785111" y="1043068"/>
                      <a:pt x="10820162" y="1029732"/>
                      <a:pt x="10850453" y="1014301"/>
                    </a:cubicBezTo>
                    <a:cubicBezTo>
                      <a:pt x="10876171" y="1001157"/>
                      <a:pt x="10906081" y="995632"/>
                      <a:pt x="10929704" y="980201"/>
                    </a:cubicBezTo>
                    <a:cubicBezTo>
                      <a:pt x="10946279" y="969342"/>
                      <a:pt x="10958661" y="948957"/>
                      <a:pt x="10967423" y="930289"/>
                    </a:cubicBezTo>
                    <a:cubicBezTo>
                      <a:pt x="10987046" y="887995"/>
                      <a:pt x="11021146" y="861897"/>
                      <a:pt x="11058869" y="838084"/>
                    </a:cubicBezTo>
                    <a:cubicBezTo>
                      <a:pt x="11097350" y="813699"/>
                      <a:pt x="11133927" y="786836"/>
                      <a:pt x="11172600" y="762834"/>
                    </a:cubicBezTo>
                    <a:cubicBezTo>
                      <a:pt x="11211843" y="738638"/>
                      <a:pt x="11243658" y="706443"/>
                      <a:pt x="11275283" y="673676"/>
                    </a:cubicBezTo>
                    <a:cubicBezTo>
                      <a:pt x="11288238" y="660150"/>
                      <a:pt x="11305192" y="650434"/>
                      <a:pt x="11320623" y="639195"/>
                    </a:cubicBezTo>
                    <a:cubicBezTo>
                      <a:pt x="11338339" y="626241"/>
                      <a:pt x="11355296" y="611953"/>
                      <a:pt x="11374346" y="601664"/>
                    </a:cubicBezTo>
                    <a:cubicBezTo>
                      <a:pt x="11398160" y="588709"/>
                      <a:pt x="11424069" y="579757"/>
                      <a:pt x="11448453" y="567755"/>
                    </a:cubicBezTo>
                    <a:cubicBezTo>
                      <a:pt x="11476838" y="553657"/>
                      <a:pt x="11505795" y="539750"/>
                      <a:pt x="11532275" y="522605"/>
                    </a:cubicBezTo>
                    <a:cubicBezTo>
                      <a:pt x="11545039" y="514413"/>
                      <a:pt x="11553613" y="499363"/>
                      <a:pt x="11562947" y="486598"/>
                    </a:cubicBezTo>
                    <a:cubicBezTo>
                      <a:pt x="11599714" y="436305"/>
                      <a:pt x="11635529" y="385441"/>
                      <a:pt x="11672489" y="335337"/>
                    </a:cubicBezTo>
                    <a:cubicBezTo>
                      <a:pt x="11712304" y="281424"/>
                      <a:pt x="11763931" y="241608"/>
                      <a:pt x="11821656" y="207889"/>
                    </a:cubicBezTo>
                    <a:cubicBezTo>
                      <a:pt x="11877664" y="175312"/>
                      <a:pt x="11931195" y="138734"/>
                      <a:pt x="11986443" y="104824"/>
                    </a:cubicBezTo>
                    <a:cubicBezTo>
                      <a:pt x="11998443" y="97395"/>
                      <a:pt x="12013114" y="94347"/>
                      <a:pt x="12026448" y="88821"/>
                    </a:cubicBezTo>
                    <a:cubicBezTo>
                      <a:pt x="12072360" y="69580"/>
                      <a:pt x="12118083" y="50147"/>
                      <a:pt x="12160947" y="28621"/>
                    </a:cubicBezTo>
                    <a:lnTo>
                      <a:pt x="1219200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6" name="Freeform: Shape 15">
                <a:extLst>
                  <a:ext uri="{FF2B5EF4-FFF2-40B4-BE49-F238E27FC236}">
                    <a16:creationId xmlns:a16="http://schemas.microsoft.com/office/drawing/2014/main" id="{D1A0BEEB-C008-4150-A935-C6AAF537DA1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0" y="3681702"/>
                <a:ext cx="12192000" cy="3176298"/>
              </a:xfrm>
              <a:custGeom>
                <a:avLst/>
                <a:gdLst>
                  <a:gd name="connsiteX0" fmla="*/ 12192000 w 12192000"/>
                  <a:gd name="connsiteY0" fmla="*/ 0 h 3176298"/>
                  <a:gd name="connsiteX1" fmla="*/ 12192000 w 12192000"/>
                  <a:gd name="connsiteY1" fmla="*/ 3176298 h 3176298"/>
                  <a:gd name="connsiteX2" fmla="*/ 0 w 12192000"/>
                  <a:gd name="connsiteY2" fmla="*/ 3176298 h 3176298"/>
                  <a:gd name="connsiteX3" fmla="*/ 0 w 12192000"/>
                  <a:gd name="connsiteY3" fmla="*/ 2264980 h 3176298"/>
                  <a:gd name="connsiteX4" fmla="*/ 544 w 12192000"/>
                  <a:gd name="connsiteY4" fmla="*/ 2264980 h 3176298"/>
                  <a:gd name="connsiteX5" fmla="*/ 544 w 12192000"/>
                  <a:gd name="connsiteY5" fmla="*/ 2392219 h 3176298"/>
                  <a:gd name="connsiteX6" fmla="*/ 61197 w 12192000"/>
                  <a:gd name="connsiteY6" fmla="*/ 2387448 h 3176298"/>
                  <a:gd name="connsiteX7" fmla="*/ 119613 w 12192000"/>
                  <a:gd name="connsiteY7" fmla="*/ 2369945 h 3176298"/>
                  <a:gd name="connsiteX8" fmla="*/ 172384 w 12192000"/>
                  <a:gd name="connsiteY8" fmla="*/ 2347084 h 3176298"/>
                  <a:gd name="connsiteX9" fmla="*/ 274873 w 12192000"/>
                  <a:gd name="connsiteY9" fmla="*/ 2336988 h 3176298"/>
                  <a:gd name="connsiteX10" fmla="*/ 307259 w 12192000"/>
                  <a:gd name="connsiteY10" fmla="*/ 2331461 h 3176298"/>
                  <a:gd name="connsiteX11" fmla="*/ 394511 w 12192000"/>
                  <a:gd name="connsiteY11" fmla="*/ 2308601 h 3176298"/>
                  <a:gd name="connsiteX12" fmla="*/ 494337 w 12192000"/>
                  <a:gd name="connsiteY12" fmla="*/ 2268213 h 3176298"/>
                  <a:gd name="connsiteX13" fmla="*/ 546917 w 12192000"/>
                  <a:gd name="connsiteY13" fmla="*/ 2283264 h 3176298"/>
                  <a:gd name="connsiteX14" fmla="*/ 730754 w 12192000"/>
                  <a:gd name="connsiteY14" fmla="*/ 2240780 h 3176298"/>
                  <a:gd name="connsiteX15" fmla="*/ 785432 w 12192000"/>
                  <a:gd name="connsiteY15" fmla="*/ 2218682 h 3176298"/>
                  <a:gd name="connsiteX16" fmla="*/ 801053 w 12192000"/>
                  <a:gd name="connsiteY16" fmla="*/ 2204013 h 3176298"/>
                  <a:gd name="connsiteX17" fmla="*/ 858205 w 12192000"/>
                  <a:gd name="connsiteY17" fmla="*/ 2169532 h 3176298"/>
                  <a:gd name="connsiteX18" fmla="*/ 949646 w 12192000"/>
                  <a:gd name="connsiteY18" fmla="*/ 2157340 h 3176298"/>
                  <a:gd name="connsiteX19" fmla="*/ 960887 w 12192000"/>
                  <a:gd name="connsiteY19" fmla="*/ 2150099 h 3176298"/>
                  <a:gd name="connsiteX20" fmla="*/ 977653 w 12192000"/>
                  <a:gd name="connsiteY20" fmla="*/ 2138480 h 3176298"/>
                  <a:gd name="connsiteX21" fmla="*/ 1071762 w 12192000"/>
                  <a:gd name="connsiteY21" fmla="*/ 2117905 h 3176298"/>
                  <a:gd name="connsiteX22" fmla="*/ 1092527 w 12192000"/>
                  <a:gd name="connsiteY22" fmla="*/ 2111428 h 3176298"/>
                  <a:gd name="connsiteX23" fmla="*/ 1109865 w 12192000"/>
                  <a:gd name="connsiteY23" fmla="*/ 2100568 h 3176298"/>
                  <a:gd name="connsiteX24" fmla="*/ 1162823 w 12192000"/>
                  <a:gd name="connsiteY24" fmla="*/ 2075613 h 3176298"/>
                  <a:gd name="connsiteX25" fmla="*/ 1206641 w 12192000"/>
                  <a:gd name="connsiteY25" fmla="*/ 2074851 h 3176298"/>
                  <a:gd name="connsiteX26" fmla="*/ 1267411 w 12192000"/>
                  <a:gd name="connsiteY26" fmla="*/ 2060753 h 3176298"/>
                  <a:gd name="connsiteX27" fmla="*/ 1380762 w 12192000"/>
                  <a:gd name="connsiteY27" fmla="*/ 2046847 h 3176298"/>
                  <a:gd name="connsiteX28" fmla="*/ 1404006 w 12192000"/>
                  <a:gd name="connsiteY28" fmla="*/ 2038844 h 3176298"/>
                  <a:gd name="connsiteX29" fmla="*/ 1544598 w 12192000"/>
                  <a:gd name="connsiteY29" fmla="*/ 2000932 h 3176298"/>
                  <a:gd name="connsiteX30" fmla="*/ 1657188 w 12192000"/>
                  <a:gd name="connsiteY30" fmla="*/ 2001697 h 3176298"/>
                  <a:gd name="connsiteX31" fmla="*/ 1665950 w 12192000"/>
                  <a:gd name="connsiteY31" fmla="*/ 2003411 h 3176298"/>
                  <a:gd name="connsiteX32" fmla="*/ 1709006 w 12192000"/>
                  <a:gd name="connsiteY32" fmla="*/ 2015983 h 3176298"/>
                  <a:gd name="connsiteX33" fmla="*/ 1775684 w 12192000"/>
                  <a:gd name="connsiteY33" fmla="*/ 2012555 h 3176298"/>
                  <a:gd name="connsiteX34" fmla="*/ 1821596 w 12192000"/>
                  <a:gd name="connsiteY34" fmla="*/ 1995218 h 3176298"/>
                  <a:gd name="connsiteX35" fmla="*/ 1878748 w 12192000"/>
                  <a:gd name="connsiteY35" fmla="*/ 1994457 h 3176298"/>
                  <a:gd name="connsiteX36" fmla="*/ 1944092 w 12192000"/>
                  <a:gd name="connsiteY36" fmla="*/ 2005315 h 3176298"/>
                  <a:gd name="connsiteX37" fmla="*/ 1973429 w 12192000"/>
                  <a:gd name="connsiteY37" fmla="*/ 2007601 h 3176298"/>
                  <a:gd name="connsiteX38" fmla="*/ 2054013 w 12192000"/>
                  <a:gd name="connsiteY38" fmla="*/ 2030082 h 3176298"/>
                  <a:gd name="connsiteX39" fmla="*/ 2102021 w 12192000"/>
                  <a:gd name="connsiteY39" fmla="*/ 2024557 h 3176298"/>
                  <a:gd name="connsiteX40" fmla="*/ 2149267 w 12192000"/>
                  <a:gd name="connsiteY40" fmla="*/ 2009697 h 3176298"/>
                  <a:gd name="connsiteX41" fmla="*/ 2179556 w 12192000"/>
                  <a:gd name="connsiteY41" fmla="*/ 1995409 h 3176298"/>
                  <a:gd name="connsiteX42" fmla="*/ 2240710 w 12192000"/>
                  <a:gd name="connsiteY42" fmla="*/ 1985312 h 3176298"/>
                  <a:gd name="connsiteX43" fmla="*/ 2251948 w 12192000"/>
                  <a:gd name="connsiteY43" fmla="*/ 1986836 h 3176298"/>
                  <a:gd name="connsiteX44" fmla="*/ 2434456 w 12192000"/>
                  <a:gd name="connsiteY44" fmla="*/ 1999410 h 3176298"/>
                  <a:gd name="connsiteX45" fmla="*/ 2506847 w 12192000"/>
                  <a:gd name="connsiteY45" fmla="*/ 2019603 h 3176298"/>
                  <a:gd name="connsiteX46" fmla="*/ 2522279 w 12192000"/>
                  <a:gd name="connsiteY46" fmla="*/ 2022080 h 3176298"/>
                  <a:gd name="connsiteX47" fmla="*/ 2676398 w 12192000"/>
                  <a:gd name="connsiteY47" fmla="*/ 2044751 h 3176298"/>
                  <a:gd name="connsiteX48" fmla="*/ 2693543 w 12192000"/>
                  <a:gd name="connsiteY48" fmla="*/ 2045703 h 3176298"/>
                  <a:gd name="connsiteX49" fmla="*/ 2741360 w 12192000"/>
                  <a:gd name="connsiteY49" fmla="*/ 2041701 h 3176298"/>
                  <a:gd name="connsiteX50" fmla="*/ 2854140 w 12192000"/>
                  <a:gd name="connsiteY50" fmla="*/ 2082851 h 3176298"/>
                  <a:gd name="connsiteX51" fmla="*/ 2967110 w 12192000"/>
                  <a:gd name="connsiteY51" fmla="*/ 2096949 h 3176298"/>
                  <a:gd name="connsiteX52" fmla="*/ 3029216 w 12192000"/>
                  <a:gd name="connsiteY52" fmla="*/ 2096757 h 3176298"/>
                  <a:gd name="connsiteX53" fmla="*/ 3073604 w 12192000"/>
                  <a:gd name="connsiteY53" fmla="*/ 2106856 h 3176298"/>
                  <a:gd name="connsiteX54" fmla="*/ 3182763 w 12192000"/>
                  <a:gd name="connsiteY54" fmla="*/ 2137527 h 3176298"/>
                  <a:gd name="connsiteX55" fmla="*/ 3234202 w 12192000"/>
                  <a:gd name="connsiteY55" fmla="*/ 2142289 h 3176298"/>
                  <a:gd name="connsiteX56" fmla="*/ 3288877 w 12192000"/>
                  <a:gd name="connsiteY56" fmla="*/ 2152578 h 3176298"/>
                  <a:gd name="connsiteX57" fmla="*/ 3424135 w 12192000"/>
                  <a:gd name="connsiteY57" fmla="*/ 2198680 h 3176298"/>
                  <a:gd name="connsiteX58" fmla="*/ 3534629 w 12192000"/>
                  <a:gd name="connsiteY58" fmla="*/ 2196013 h 3176298"/>
                  <a:gd name="connsiteX59" fmla="*/ 3605116 w 12192000"/>
                  <a:gd name="connsiteY59" fmla="*/ 2196583 h 3176298"/>
                  <a:gd name="connsiteX60" fmla="*/ 3689131 w 12192000"/>
                  <a:gd name="connsiteY60" fmla="*/ 2211824 h 3176298"/>
                  <a:gd name="connsiteX61" fmla="*/ 3757902 w 12192000"/>
                  <a:gd name="connsiteY61" fmla="*/ 2234114 h 3176298"/>
                  <a:gd name="connsiteX62" fmla="*/ 3852966 w 12192000"/>
                  <a:gd name="connsiteY62" fmla="*/ 2251831 h 3176298"/>
                  <a:gd name="connsiteX63" fmla="*/ 3947648 w 12192000"/>
                  <a:gd name="connsiteY63" fmla="*/ 2285932 h 3176298"/>
                  <a:gd name="connsiteX64" fmla="*/ 4013753 w 12192000"/>
                  <a:gd name="connsiteY64" fmla="*/ 2312031 h 3176298"/>
                  <a:gd name="connsiteX65" fmla="*/ 4105766 w 12192000"/>
                  <a:gd name="connsiteY65" fmla="*/ 2335082 h 3176298"/>
                  <a:gd name="connsiteX66" fmla="*/ 4246551 w 12192000"/>
                  <a:gd name="connsiteY66" fmla="*/ 2351274 h 3176298"/>
                  <a:gd name="connsiteX67" fmla="*/ 4311323 w 12192000"/>
                  <a:gd name="connsiteY67" fmla="*/ 2352991 h 3176298"/>
                  <a:gd name="connsiteX68" fmla="*/ 4413817 w 12192000"/>
                  <a:gd name="connsiteY68" fmla="*/ 2390899 h 3176298"/>
                  <a:gd name="connsiteX69" fmla="*/ 4457632 w 12192000"/>
                  <a:gd name="connsiteY69" fmla="*/ 2409188 h 3176298"/>
                  <a:gd name="connsiteX70" fmla="*/ 4497068 w 12192000"/>
                  <a:gd name="connsiteY70" fmla="*/ 2393947 h 3176298"/>
                  <a:gd name="connsiteX71" fmla="*/ 4522596 w 12192000"/>
                  <a:gd name="connsiteY71" fmla="*/ 2376421 h 3176298"/>
                  <a:gd name="connsiteX72" fmla="*/ 4603368 w 12192000"/>
                  <a:gd name="connsiteY72" fmla="*/ 2391282 h 3176298"/>
                  <a:gd name="connsiteX73" fmla="*/ 4689098 w 12192000"/>
                  <a:gd name="connsiteY73" fmla="*/ 2406903 h 3176298"/>
                  <a:gd name="connsiteX74" fmla="*/ 4719697 w 12192000"/>
                  <a:gd name="connsiteY74" fmla="*/ 2413428 h 3176298"/>
                  <a:gd name="connsiteX75" fmla="*/ 4726469 w 12192000"/>
                  <a:gd name="connsiteY75" fmla="*/ 2414298 h 3176298"/>
                  <a:gd name="connsiteX76" fmla="*/ 4785776 w 12192000"/>
                  <a:gd name="connsiteY76" fmla="*/ 2414298 h 3176298"/>
                  <a:gd name="connsiteX77" fmla="*/ 4788661 w 12192000"/>
                  <a:gd name="connsiteY77" fmla="*/ 2414047 h 3176298"/>
                  <a:gd name="connsiteX78" fmla="*/ 4827024 w 12192000"/>
                  <a:gd name="connsiteY78" fmla="*/ 2408999 h 3176298"/>
                  <a:gd name="connsiteX79" fmla="*/ 4887415 w 12192000"/>
                  <a:gd name="connsiteY79" fmla="*/ 2405570 h 3176298"/>
                  <a:gd name="connsiteX80" fmla="*/ 4936184 w 12192000"/>
                  <a:gd name="connsiteY80" fmla="*/ 2395853 h 3176298"/>
                  <a:gd name="connsiteX81" fmla="*/ 4953328 w 12192000"/>
                  <a:gd name="connsiteY81" fmla="*/ 2390138 h 3176298"/>
                  <a:gd name="connsiteX82" fmla="*/ 5089162 w 12192000"/>
                  <a:gd name="connsiteY82" fmla="*/ 2345560 h 3176298"/>
                  <a:gd name="connsiteX83" fmla="*/ 5234326 w 12192000"/>
                  <a:gd name="connsiteY83" fmla="*/ 2309935 h 3176298"/>
                  <a:gd name="connsiteX84" fmla="*/ 5328438 w 12192000"/>
                  <a:gd name="connsiteY84" fmla="*/ 2332416 h 3176298"/>
                  <a:gd name="connsiteX85" fmla="*/ 5363491 w 12192000"/>
                  <a:gd name="connsiteY85" fmla="*/ 2332034 h 3176298"/>
                  <a:gd name="connsiteX86" fmla="*/ 5524660 w 12192000"/>
                  <a:gd name="connsiteY86" fmla="*/ 2337178 h 3176298"/>
                  <a:gd name="connsiteX87" fmla="*/ 5553045 w 12192000"/>
                  <a:gd name="connsiteY87" fmla="*/ 2342701 h 3176298"/>
                  <a:gd name="connsiteX88" fmla="*/ 5706401 w 12192000"/>
                  <a:gd name="connsiteY88" fmla="*/ 2320032 h 3176298"/>
                  <a:gd name="connsiteX89" fmla="*/ 5762029 w 12192000"/>
                  <a:gd name="connsiteY89" fmla="*/ 2316221 h 3176298"/>
                  <a:gd name="connsiteX90" fmla="*/ 5813276 w 12192000"/>
                  <a:gd name="connsiteY90" fmla="*/ 2309935 h 3176298"/>
                  <a:gd name="connsiteX91" fmla="*/ 5884906 w 12192000"/>
                  <a:gd name="connsiteY91" fmla="*/ 2308411 h 3176298"/>
                  <a:gd name="connsiteX92" fmla="*/ 5959204 w 12192000"/>
                  <a:gd name="connsiteY92" fmla="*/ 2311269 h 3176298"/>
                  <a:gd name="connsiteX93" fmla="*/ 6042072 w 12192000"/>
                  <a:gd name="connsiteY93" fmla="*/ 2310697 h 3176298"/>
                  <a:gd name="connsiteX94" fmla="*/ 6074842 w 12192000"/>
                  <a:gd name="connsiteY94" fmla="*/ 2305745 h 3176298"/>
                  <a:gd name="connsiteX95" fmla="*/ 6163425 w 12192000"/>
                  <a:gd name="connsiteY95" fmla="*/ 2309172 h 3176298"/>
                  <a:gd name="connsiteX96" fmla="*/ 6209909 w 12192000"/>
                  <a:gd name="connsiteY96" fmla="*/ 2303459 h 3176298"/>
                  <a:gd name="connsiteX97" fmla="*/ 6286493 w 12192000"/>
                  <a:gd name="connsiteY97" fmla="*/ 2302315 h 3176298"/>
                  <a:gd name="connsiteX98" fmla="*/ 6311449 w 12192000"/>
                  <a:gd name="connsiteY98" fmla="*/ 2300980 h 3176298"/>
                  <a:gd name="connsiteX99" fmla="*/ 6333739 w 12192000"/>
                  <a:gd name="connsiteY99" fmla="*/ 2300218 h 3176298"/>
                  <a:gd name="connsiteX100" fmla="*/ 6410131 w 12192000"/>
                  <a:gd name="connsiteY100" fmla="*/ 2315841 h 3176298"/>
                  <a:gd name="connsiteX101" fmla="*/ 6477951 w 12192000"/>
                  <a:gd name="connsiteY101" fmla="*/ 2316793 h 3176298"/>
                  <a:gd name="connsiteX102" fmla="*/ 6596828 w 12192000"/>
                  <a:gd name="connsiteY102" fmla="*/ 2329368 h 3176298"/>
                  <a:gd name="connsiteX103" fmla="*/ 6623118 w 12192000"/>
                  <a:gd name="connsiteY103" fmla="*/ 2324985 h 3176298"/>
                  <a:gd name="connsiteX104" fmla="*/ 6705417 w 12192000"/>
                  <a:gd name="connsiteY104" fmla="*/ 2323272 h 3176298"/>
                  <a:gd name="connsiteX105" fmla="*/ 6752283 w 12192000"/>
                  <a:gd name="connsiteY105" fmla="*/ 2321937 h 3176298"/>
                  <a:gd name="connsiteX106" fmla="*/ 6810195 w 12192000"/>
                  <a:gd name="connsiteY106" fmla="*/ 2331082 h 3176298"/>
                  <a:gd name="connsiteX107" fmla="*/ 6910782 w 12192000"/>
                  <a:gd name="connsiteY107" fmla="*/ 2350512 h 3176298"/>
                  <a:gd name="connsiteX108" fmla="*/ 6937263 w 12192000"/>
                  <a:gd name="connsiteY108" fmla="*/ 2353561 h 3176298"/>
                  <a:gd name="connsiteX109" fmla="*/ 6985653 w 12192000"/>
                  <a:gd name="connsiteY109" fmla="*/ 2362897 h 3176298"/>
                  <a:gd name="connsiteX110" fmla="*/ 6994415 w 12192000"/>
                  <a:gd name="connsiteY110" fmla="*/ 2364611 h 3176298"/>
                  <a:gd name="connsiteX111" fmla="*/ 7068141 w 12192000"/>
                  <a:gd name="connsiteY111" fmla="*/ 2388234 h 3176298"/>
                  <a:gd name="connsiteX112" fmla="*/ 7106432 w 12192000"/>
                  <a:gd name="connsiteY112" fmla="*/ 2390138 h 3176298"/>
                  <a:gd name="connsiteX113" fmla="*/ 7216547 w 12192000"/>
                  <a:gd name="connsiteY113" fmla="*/ 2390330 h 3176298"/>
                  <a:gd name="connsiteX114" fmla="*/ 7263220 w 12192000"/>
                  <a:gd name="connsiteY114" fmla="*/ 2386709 h 3176298"/>
                  <a:gd name="connsiteX115" fmla="*/ 7375428 w 12192000"/>
                  <a:gd name="connsiteY115" fmla="*/ 2372803 h 3176298"/>
                  <a:gd name="connsiteX116" fmla="*/ 7445916 w 12192000"/>
                  <a:gd name="connsiteY116" fmla="*/ 2365945 h 3176298"/>
                  <a:gd name="connsiteX117" fmla="*/ 7526880 w 12192000"/>
                  <a:gd name="connsiteY117" fmla="*/ 2355084 h 3176298"/>
                  <a:gd name="connsiteX118" fmla="*/ 7619655 w 12192000"/>
                  <a:gd name="connsiteY118" fmla="*/ 2348226 h 3176298"/>
                  <a:gd name="connsiteX119" fmla="*/ 7788636 w 12192000"/>
                  <a:gd name="connsiteY119" fmla="*/ 2327461 h 3176298"/>
                  <a:gd name="connsiteX120" fmla="*/ 7952280 w 12192000"/>
                  <a:gd name="connsiteY120" fmla="*/ 2305935 h 3176298"/>
                  <a:gd name="connsiteX121" fmla="*/ 8019339 w 12192000"/>
                  <a:gd name="connsiteY121" fmla="*/ 2286884 h 3176298"/>
                  <a:gd name="connsiteX122" fmla="*/ 8137835 w 12192000"/>
                  <a:gd name="connsiteY122" fmla="*/ 2259832 h 3176298"/>
                  <a:gd name="connsiteX123" fmla="*/ 8189651 w 12192000"/>
                  <a:gd name="connsiteY123" fmla="*/ 2243639 h 3176298"/>
                  <a:gd name="connsiteX124" fmla="*/ 8313671 w 12192000"/>
                  <a:gd name="connsiteY124" fmla="*/ 2209920 h 3176298"/>
                  <a:gd name="connsiteX125" fmla="*/ 8459979 w 12192000"/>
                  <a:gd name="connsiteY125" fmla="*/ 2158864 h 3176298"/>
                  <a:gd name="connsiteX126" fmla="*/ 8516369 w 12192000"/>
                  <a:gd name="connsiteY126" fmla="*/ 2144003 h 3176298"/>
                  <a:gd name="connsiteX127" fmla="*/ 8657726 w 12192000"/>
                  <a:gd name="connsiteY127" fmla="*/ 2106284 h 3176298"/>
                  <a:gd name="connsiteX128" fmla="*/ 8711448 w 12192000"/>
                  <a:gd name="connsiteY128" fmla="*/ 2098664 h 3176298"/>
                  <a:gd name="connsiteX129" fmla="*/ 8772219 w 12192000"/>
                  <a:gd name="connsiteY129" fmla="*/ 2082280 h 3176298"/>
                  <a:gd name="connsiteX130" fmla="*/ 8845565 w 12192000"/>
                  <a:gd name="connsiteY130" fmla="*/ 2053705 h 3176298"/>
                  <a:gd name="connsiteX131" fmla="*/ 8967871 w 12192000"/>
                  <a:gd name="connsiteY131" fmla="*/ 2011221 h 3176298"/>
                  <a:gd name="connsiteX132" fmla="*/ 9015878 w 12192000"/>
                  <a:gd name="connsiteY132" fmla="*/ 2001124 h 3176298"/>
                  <a:gd name="connsiteX133" fmla="*/ 9234579 w 12192000"/>
                  <a:gd name="connsiteY133" fmla="*/ 1935209 h 3176298"/>
                  <a:gd name="connsiteX134" fmla="*/ 9346597 w 12192000"/>
                  <a:gd name="connsiteY134" fmla="*/ 1896917 h 3176298"/>
                  <a:gd name="connsiteX135" fmla="*/ 9416321 w 12192000"/>
                  <a:gd name="connsiteY135" fmla="*/ 1880724 h 3176298"/>
                  <a:gd name="connsiteX136" fmla="*/ 9477283 w 12192000"/>
                  <a:gd name="connsiteY136" fmla="*/ 1856149 h 3176298"/>
                  <a:gd name="connsiteX137" fmla="*/ 9666265 w 12192000"/>
                  <a:gd name="connsiteY137" fmla="*/ 1787186 h 3176298"/>
                  <a:gd name="connsiteX138" fmla="*/ 9754088 w 12192000"/>
                  <a:gd name="connsiteY138" fmla="*/ 1741464 h 3176298"/>
                  <a:gd name="connsiteX139" fmla="*/ 9899446 w 12192000"/>
                  <a:gd name="connsiteY139" fmla="*/ 1656880 h 3176298"/>
                  <a:gd name="connsiteX140" fmla="*/ 9993175 w 12192000"/>
                  <a:gd name="connsiteY140" fmla="*/ 1576487 h 3176298"/>
                  <a:gd name="connsiteX141" fmla="*/ 10044230 w 12192000"/>
                  <a:gd name="connsiteY141" fmla="*/ 1540480 h 3176298"/>
                  <a:gd name="connsiteX142" fmla="*/ 10131863 w 12192000"/>
                  <a:gd name="connsiteY142" fmla="*/ 1485613 h 3176298"/>
                  <a:gd name="connsiteX143" fmla="*/ 10242357 w 12192000"/>
                  <a:gd name="connsiteY143" fmla="*/ 1410555 h 3176298"/>
                  <a:gd name="connsiteX144" fmla="*/ 10363709 w 12192000"/>
                  <a:gd name="connsiteY144" fmla="*/ 1359499 h 3176298"/>
                  <a:gd name="connsiteX145" fmla="*/ 10428291 w 12192000"/>
                  <a:gd name="connsiteY145" fmla="*/ 1314920 h 3176298"/>
                  <a:gd name="connsiteX146" fmla="*/ 10490969 w 12192000"/>
                  <a:gd name="connsiteY146" fmla="*/ 1267104 h 3176298"/>
                  <a:gd name="connsiteX147" fmla="*/ 10523354 w 12192000"/>
                  <a:gd name="connsiteY147" fmla="*/ 1238337 h 3176298"/>
                  <a:gd name="connsiteX148" fmla="*/ 10590031 w 12192000"/>
                  <a:gd name="connsiteY148" fmla="*/ 1191664 h 3176298"/>
                  <a:gd name="connsiteX149" fmla="*/ 10656519 w 12192000"/>
                  <a:gd name="connsiteY149" fmla="*/ 1156038 h 3176298"/>
                  <a:gd name="connsiteX150" fmla="*/ 10703573 w 12192000"/>
                  <a:gd name="connsiteY150" fmla="*/ 1120603 h 3176298"/>
                  <a:gd name="connsiteX151" fmla="*/ 10764534 w 12192000"/>
                  <a:gd name="connsiteY151" fmla="*/ 1067643 h 3176298"/>
                  <a:gd name="connsiteX152" fmla="*/ 10850453 w 12192000"/>
                  <a:gd name="connsiteY152" fmla="*/ 1014301 h 3176298"/>
                  <a:gd name="connsiteX153" fmla="*/ 10929704 w 12192000"/>
                  <a:gd name="connsiteY153" fmla="*/ 980201 h 3176298"/>
                  <a:gd name="connsiteX154" fmla="*/ 10967423 w 12192000"/>
                  <a:gd name="connsiteY154" fmla="*/ 930289 h 3176298"/>
                  <a:gd name="connsiteX155" fmla="*/ 11058869 w 12192000"/>
                  <a:gd name="connsiteY155" fmla="*/ 838084 h 3176298"/>
                  <a:gd name="connsiteX156" fmla="*/ 11172600 w 12192000"/>
                  <a:gd name="connsiteY156" fmla="*/ 762834 h 3176298"/>
                  <a:gd name="connsiteX157" fmla="*/ 11275283 w 12192000"/>
                  <a:gd name="connsiteY157" fmla="*/ 673676 h 3176298"/>
                  <a:gd name="connsiteX158" fmla="*/ 11320623 w 12192000"/>
                  <a:gd name="connsiteY158" fmla="*/ 639195 h 3176298"/>
                  <a:gd name="connsiteX159" fmla="*/ 11374346 w 12192000"/>
                  <a:gd name="connsiteY159" fmla="*/ 601664 h 3176298"/>
                  <a:gd name="connsiteX160" fmla="*/ 11448453 w 12192000"/>
                  <a:gd name="connsiteY160" fmla="*/ 567755 h 3176298"/>
                  <a:gd name="connsiteX161" fmla="*/ 11532275 w 12192000"/>
                  <a:gd name="connsiteY161" fmla="*/ 522605 h 3176298"/>
                  <a:gd name="connsiteX162" fmla="*/ 11562947 w 12192000"/>
                  <a:gd name="connsiteY162" fmla="*/ 486598 h 3176298"/>
                  <a:gd name="connsiteX163" fmla="*/ 11672489 w 12192000"/>
                  <a:gd name="connsiteY163" fmla="*/ 335337 h 3176298"/>
                  <a:gd name="connsiteX164" fmla="*/ 11821656 w 12192000"/>
                  <a:gd name="connsiteY164" fmla="*/ 207889 h 3176298"/>
                  <a:gd name="connsiteX165" fmla="*/ 11986443 w 12192000"/>
                  <a:gd name="connsiteY165" fmla="*/ 104824 h 3176298"/>
                  <a:gd name="connsiteX166" fmla="*/ 12026448 w 12192000"/>
                  <a:gd name="connsiteY166" fmla="*/ 88821 h 3176298"/>
                  <a:gd name="connsiteX167" fmla="*/ 12160947 w 12192000"/>
                  <a:gd name="connsiteY167" fmla="*/ 28621 h 3176298"/>
                  <a:gd name="connsiteX168" fmla="*/ 12192000 w 12192000"/>
                  <a:gd name="connsiteY168" fmla="*/ 0 h 31762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</a:cxnLst>
                <a:rect l="l" t="t" r="r" b="b"/>
                <a:pathLst>
                  <a:path w="12192000" h="3176298">
                    <a:moveTo>
                      <a:pt x="12192000" y="0"/>
                    </a:moveTo>
                    <a:lnTo>
                      <a:pt x="12192000" y="3176298"/>
                    </a:lnTo>
                    <a:lnTo>
                      <a:pt x="0" y="3176298"/>
                    </a:lnTo>
                    <a:lnTo>
                      <a:pt x="0" y="2264980"/>
                    </a:lnTo>
                    <a:lnTo>
                      <a:pt x="544" y="2264980"/>
                    </a:lnTo>
                    <a:lnTo>
                      <a:pt x="544" y="2392219"/>
                    </a:lnTo>
                    <a:lnTo>
                      <a:pt x="61197" y="2387448"/>
                    </a:lnTo>
                    <a:cubicBezTo>
                      <a:pt x="80794" y="2382137"/>
                      <a:pt x="99990" y="2374707"/>
                      <a:pt x="119613" y="2369945"/>
                    </a:cubicBezTo>
                    <a:cubicBezTo>
                      <a:pt x="137898" y="2365563"/>
                      <a:pt x="155046" y="2355466"/>
                      <a:pt x="172384" y="2347084"/>
                    </a:cubicBezTo>
                    <a:cubicBezTo>
                      <a:pt x="205529" y="2331082"/>
                      <a:pt x="240965" y="2341178"/>
                      <a:pt x="274873" y="2336988"/>
                    </a:cubicBezTo>
                    <a:cubicBezTo>
                      <a:pt x="285732" y="2335653"/>
                      <a:pt x="296590" y="2334130"/>
                      <a:pt x="307259" y="2331461"/>
                    </a:cubicBezTo>
                    <a:cubicBezTo>
                      <a:pt x="336408" y="2324413"/>
                      <a:pt x="366127" y="2318317"/>
                      <a:pt x="394511" y="2308601"/>
                    </a:cubicBezTo>
                    <a:cubicBezTo>
                      <a:pt x="426709" y="2297743"/>
                      <a:pt x="457572" y="2283264"/>
                      <a:pt x="494337" y="2268213"/>
                    </a:cubicBezTo>
                    <a:cubicBezTo>
                      <a:pt x="507102" y="2272024"/>
                      <a:pt x="526724" y="2282312"/>
                      <a:pt x="546917" y="2283264"/>
                    </a:cubicBezTo>
                    <a:cubicBezTo>
                      <a:pt x="611880" y="2286503"/>
                      <a:pt x="672650" y="2268786"/>
                      <a:pt x="730754" y="2240780"/>
                    </a:cubicBezTo>
                    <a:cubicBezTo>
                      <a:pt x="748471" y="2232399"/>
                      <a:pt x="767524" y="2226874"/>
                      <a:pt x="785432" y="2218682"/>
                    </a:cubicBezTo>
                    <a:cubicBezTo>
                      <a:pt x="791717" y="2215826"/>
                      <a:pt x="799909" y="2209730"/>
                      <a:pt x="801053" y="2204013"/>
                    </a:cubicBezTo>
                    <a:cubicBezTo>
                      <a:pt x="807719" y="2170866"/>
                      <a:pt x="832486" y="2171436"/>
                      <a:pt x="858205" y="2169532"/>
                    </a:cubicBezTo>
                    <a:cubicBezTo>
                      <a:pt x="888877" y="2167247"/>
                      <a:pt x="919165" y="2161912"/>
                      <a:pt x="949646" y="2157340"/>
                    </a:cubicBezTo>
                    <a:cubicBezTo>
                      <a:pt x="953648" y="2156768"/>
                      <a:pt x="957266" y="2152768"/>
                      <a:pt x="960887" y="2150099"/>
                    </a:cubicBezTo>
                    <a:cubicBezTo>
                      <a:pt x="966411" y="2146099"/>
                      <a:pt x="971554" y="2140003"/>
                      <a:pt x="977653" y="2138480"/>
                    </a:cubicBezTo>
                    <a:cubicBezTo>
                      <a:pt x="1008894" y="2131049"/>
                      <a:pt x="1040327" y="2124763"/>
                      <a:pt x="1071762" y="2117905"/>
                    </a:cubicBezTo>
                    <a:cubicBezTo>
                      <a:pt x="1078810" y="2116380"/>
                      <a:pt x="1086048" y="2114476"/>
                      <a:pt x="1092527" y="2111428"/>
                    </a:cubicBezTo>
                    <a:cubicBezTo>
                      <a:pt x="1098623" y="2108570"/>
                      <a:pt x="1103767" y="2103616"/>
                      <a:pt x="1109865" y="2100568"/>
                    </a:cubicBezTo>
                    <a:cubicBezTo>
                      <a:pt x="1126437" y="2092378"/>
                      <a:pt x="1143394" y="2084757"/>
                      <a:pt x="1162823" y="2075613"/>
                    </a:cubicBezTo>
                    <a:cubicBezTo>
                      <a:pt x="1173681" y="2092757"/>
                      <a:pt x="1188354" y="2083041"/>
                      <a:pt x="1206641" y="2074851"/>
                    </a:cubicBezTo>
                    <a:cubicBezTo>
                      <a:pt x="1225310" y="2066468"/>
                      <a:pt x="1246837" y="2063801"/>
                      <a:pt x="1267411" y="2060753"/>
                    </a:cubicBezTo>
                    <a:cubicBezTo>
                      <a:pt x="1305132" y="2055228"/>
                      <a:pt x="1343044" y="2051799"/>
                      <a:pt x="1380762" y="2046847"/>
                    </a:cubicBezTo>
                    <a:cubicBezTo>
                      <a:pt x="1388765" y="2045703"/>
                      <a:pt x="1397909" y="2043608"/>
                      <a:pt x="1404006" y="2038844"/>
                    </a:cubicBezTo>
                    <a:cubicBezTo>
                      <a:pt x="1445725" y="2006839"/>
                      <a:pt x="1496403" y="1997887"/>
                      <a:pt x="1544598" y="2000932"/>
                    </a:cubicBezTo>
                    <a:cubicBezTo>
                      <a:pt x="1582510" y="2003220"/>
                      <a:pt x="1619658" y="2004935"/>
                      <a:pt x="1657188" y="2001697"/>
                    </a:cubicBezTo>
                    <a:cubicBezTo>
                      <a:pt x="1660046" y="2001505"/>
                      <a:pt x="1663856" y="2001887"/>
                      <a:pt x="1665950" y="2003411"/>
                    </a:cubicBezTo>
                    <a:cubicBezTo>
                      <a:pt x="1678904" y="2013507"/>
                      <a:pt x="1692431" y="2014269"/>
                      <a:pt x="1709006" y="2015983"/>
                    </a:cubicBezTo>
                    <a:cubicBezTo>
                      <a:pt x="1732439" y="2018461"/>
                      <a:pt x="1753965" y="2016745"/>
                      <a:pt x="1775684" y="2012555"/>
                    </a:cubicBezTo>
                    <a:cubicBezTo>
                      <a:pt x="1791496" y="2009507"/>
                      <a:pt x="1807497" y="2003220"/>
                      <a:pt x="1821596" y="1995218"/>
                    </a:cubicBezTo>
                    <a:cubicBezTo>
                      <a:pt x="1841216" y="1983978"/>
                      <a:pt x="1860079" y="1979597"/>
                      <a:pt x="1878748" y="1994457"/>
                    </a:cubicBezTo>
                    <a:cubicBezTo>
                      <a:pt x="1898940" y="2010269"/>
                      <a:pt x="1921800" y="2004745"/>
                      <a:pt x="1944092" y="2005315"/>
                    </a:cubicBezTo>
                    <a:cubicBezTo>
                      <a:pt x="1953806" y="2005507"/>
                      <a:pt x="1964094" y="2005124"/>
                      <a:pt x="1973429" y="2007601"/>
                    </a:cubicBezTo>
                    <a:cubicBezTo>
                      <a:pt x="2000479" y="2014651"/>
                      <a:pt x="2026581" y="2025320"/>
                      <a:pt x="2054013" y="2030082"/>
                    </a:cubicBezTo>
                    <a:cubicBezTo>
                      <a:pt x="2069254" y="2032747"/>
                      <a:pt x="2086208" y="2027986"/>
                      <a:pt x="2102021" y="2024557"/>
                    </a:cubicBezTo>
                    <a:cubicBezTo>
                      <a:pt x="2118023" y="2020937"/>
                      <a:pt x="2133834" y="2015413"/>
                      <a:pt x="2149267" y="2009697"/>
                    </a:cubicBezTo>
                    <a:cubicBezTo>
                      <a:pt x="2159743" y="2005887"/>
                      <a:pt x="2171173" y="2002267"/>
                      <a:pt x="2179556" y="1995409"/>
                    </a:cubicBezTo>
                    <a:cubicBezTo>
                      <a:pt x="2198608" y="1979788"/>
                      <a:pt x="2218229" y="1977120"/>
                      <a:pt x="2240710" y="1985312"/>
                    </a:cubicBezTo>
                    <a:cubicBezTo>
                      <a:pt x="2244137" y="1986647"/>
                      <a:pt x="2248138" y="1986647"/>
                      <a:pt x="2251948" y="1986836"/>
                    </a:cubicBezTo>
                    <a:cubicBezTo>
                      <a:pt x="2312915" y="1990836"/>
                      <a:pt x="2373874" y="1993314"/>
                      <a:pt x="2434456" y="1999410"/>
                    </a:cubicBezTo>
                    <a:cubicBezTo>
                      <a:pt x="2459029" y="2001887"/>
                      <a:pt x="2482652" y="2012745"/>
                      <a:pt x="2506847" y="2019603"/>
                    </a:cubicBezTo>
                    <a:cubicBezTo>
                      <a:pt x="2511800" y="2020937"/>
                      <a:pt x="2517327" y="2023033"/>
                      <a:pt x="2522279" y="2022080"/>
                    </a:cubicBezTo>
                    <a:cubicBezTo>
                      <a:pt x="2576191" y="2012555"/>
                      <a:pt x="2626677" y="2026461"/>
                      <a:pt x="2676398" y="2044751"/>
                    </a:cubicBezTo>
                    <a:cubicBezTo>
                      <a:pt x="2681540" y="2046656"/>
                      <a:pt x="2687827" y="2046084"/>
                      <a:pt x="2693543" y="2045703"/>
                    </a:cubicBezTo>
                    <a:cubicBezTo>
                      <a:pt x="2709548" y="2044370"/>
                      <a:pt x="2726882" y="2037701"/>
                      <a:pt x="2741360" y="2041701"/>
                    </a:cubicBezTo>
                    <a:cubicBezTo>
                      <a:pt x="2779842" y="2052753"/>
                      <a:pt x="2817943" y="2066087"/>
                      <a:pt x="2854140" y="2082851"/>
                    </a:cubicBezTo>
                    <a:cubicBezTo>
                      <a:pt x="2890910" y="2099805"/>
                      <a:pt x="2925008" y="2114095"/>
                      <a:pt x="2967110" y="2096949"/>
                    </a:cubicBezTo>
                    <a:cubicBezTo>
                      <a:pt x="2985016" y="2089709"/>
                      <a:pt x="3008639" y="2094853"/>
                      <a:pt x="3029216" y="2096757"/>
                    </a:cubicBezTo>
                    <a:cubicBezTo>
                      <a:pt x="3044264" y="2098282"/>
                      <a:pt x="3058743" y="2106856"/>
                      <a:pt x="3073604" y="2106856"/>
                    </a:cubicBezTo>
                    <a:cubicBezTo>
                      <a:pt x="3113231" y="2106856"/>
                      <a:pt x="3148472" y="2116953"/>
                      <a:pt x="3182763" y="2137527"/>
                    </a:cubicBezTo>
                    <a:cubicBezTo>
                      <a:pt x="3196102" y="2145528"/>
                      <a:pt x="3216867" y="2140193"/>
                      <a:pt x="3234202" y="2142289"/>
                    </a:cubicBezTo>
                    <a:cubicBezTo>
                      <a:pt x="3252492" y="2144765"/>
                      <a:pt x="3271348" y="2147051"/>
                      <a:pt x="3288877" y="2152578"/>
                    </a:cubicBezTo>
                    <a:cubicBezTo>
                      <a:pt x="3334216" y="2167056"/>
                      <a:pt x="3378986" y="2183439"/>
                      <a:pt x="3424135" y="2198680"/>
                    </a:cubicBezTo>
                    <a:cubicBezTo>
                      <a:pt x="3461282" y="2211253"/>
                      <a:pt x="3497862" y="2201347"/>
                      <a:pt x="3534629" y="2196013"/>
                    </a:cubicBezTo>
                    <a:cubicBezTo>
                      <a:pt x="3557682" y="2192583"/>
                      <a:pt x="3579206" y="2184391"/>
                      <a:pt x="3605116" y="2196583"/>
                    </a:cubicBezTo>
                    <a:cubicBezTo>
                      <a:pt x="3629882" y="2208205"/>
                      <a:pt x="3661315" y="2205537"/>
                      <a:pt x="3689131" y="2211824"/>
                    </a:cubicBezTo>
                    <a:cubicBezTo>
                      <a:pt x="3712565" y="2217157"/>
                      <a:pt x="3735231" y="2225732"/>
                      <a:pt x="3757902" y="2234114"/>
                    </a:cubicBezTo>
                    <a:cubicBezTo>
                      <a:pt x="3788766" y="2245545"/>
                      <a:pt x="3819245" y="2257545"/>
                      <a:pt x="3852966" y="2251831"/>
                    </a:cubicBezTo>
                    <a:cubicBezTo>
                      <a:pt x="3891259" y="2245353"/>
                      <a:pt x="3917546" y="2269738"/>
                      <a:pt x="3947648" y="2285932"/>
                    </a:cubicBezTo>
                    <a:cubicBezTo>
                      <a:pt x="3968414" y="2296980"/>
                      <a:pt x="3991083" y="2305172"/>
                      <a:pt x="4013753" y="2312031"/>
                    </a:cubicBezTo>
                    <a:cubicBezTo>
                      <a:pt x="4044043" y="2320985"/>
                      <a:pt x="4075285" y="2326320"/>
                      <a:pt x="4105766" y="2335082"/>
                    </a:cubicBezTo>
                    <a:cubicBezTo>
                      <a:pt x="4151870" y="2348226"/>
                      <a:pt x="4198546" y="2358514"/>
                      <a:pt x="4246551" y="2351274"/>
                    </a:cubicBezTo>
                    <a:cubicBezTo>
                      <a:pt x="4268649" y="2348036"/>
                      <a:pt x="4289227" y="2348226"/>
                      <a:pt x="4311323" y="2352991"/>
                    </a:cubicBezTo>
                    <a:cubicBezTo>
                      <a:pt x="4347518" y="2360801"/>
                      <a:pt x="4384668" y="2361753"/>
                      <a:pt x="4413817" y="2390899"/>
                    </a:cubicBezTo>
                    <a:cubicBezTo>
                      <a:pt x="4424104" y="2401188"/>
                      <a:pt x="4442581" y="2403853"/>
                      <a:pt x="4457632" y="2409188"/>
                    </a:cubicBezTo>
                    <a:cubicBezTo>
                      <a:pt x="4474969" y="2415476"/>
                      <a:pt x="4487731" y="2412236"/>
                      <a:pt x="4497068" y="2393947"/>
                    </a:cubicBezTo>
                    <a:cubicBezTo>
                      <a:pt x="4501257" y="2385757"/>
                      <a:pt x="4513260" y="2377755"/>
                      <a:pt x="4522596" y="2376421"/>
                    </a:cubicBezTo>
                    <a:cubicBezTo>
                      <a:pt x="4550599" y="2372421"/>
                      <a:pt x="4576318" y="2378327"/>
                      <a:pt x="4603368" y="2391282"/>
                    </a:cubicBezTo>
                    <a:cubicBezTo>
                      <a:pt x="4628705" y="2403474"/>
                      <a:pt x="4660331" y="2402140"/>
                      <a:pt x="4689098" y="2406903"/>
                    </a:cubicBezTo>
                    <a:cubicBezTo>
                      <a:pt x="4699289" y="2408618"/>
                      <a:pt x="4709482" y="2411237"/>
                      <a:pt x="4719697" y="2413428"/>
                    </a:cubicBezTo>
                    <a:lnTo>
                      <a:pt x="4726469" y="2414298"/>
                    </a:lnTo>
                    <a:lnTo>
                      <a:pt x="4785776" y="2414298"/>
                    </a:lnTo>
                    <a:lnTo>
                      <a:pt x="4788661" y="2414047"/>
                    </a:lnTo>
                    <a:cubicBezTo>
                      <a:pt x="4801401" y="2412237"/>
                      <a:pt x="4814166" y="2410142"/>
                      <a:pt x="4827024" y="2408999"/>
                    </a:cubicBezTo>
                    <a:cubicBezTo>
                      <a:pt x="4847027" y="2407095"/>
                      <a:pt x="4867412" y="2407856"/>
                      <a:pt x="4887415" y="2405570"/>
                    </a:cubicBezTo>
                    <a:cubicBezTo>
                      <a:pt x="4903799" y="2403853"/>
                      <a:pt x="4919991" y="2399474"/>
                      <a:pt x="4936184" y="2395853"/>
                    </a:cubicBezTo>
                    <a:cubicBezTo>
                      <a:pt x="4942089" y="2394520"/>
                      <a:pt x="4947996" y="2389376"/>
                      <a:pt x="4953328" y="2390138"/>
                    </a:cubicBezTo>
                    <a:cubicBezTo>
                      <a:pt x="5006292" y="2398330"/>
                      <a:pt x="5044391" y="2361753"/>
                      <a:pt x="5089162" y="2345560"/>
                    </a:cubicBezTo>
                    <a:cubicBezTo>
                      <a:pt x="5136216" y="2328413"/>
                      <a:pt x="5181748" y="2302124"/>
                      <a:pt x="5234326" y="2309935"/>
                    </a:cubicBezTo>
                    <a:cubicBezTo>
                      <a:pt x="5266141" y="2314697"/>
                      <a:pt x="5296812" y="2325747"/>
                      <a:pt x="5328438" y="2332416"/>
                    </a:cubicBezTo>
                    <a:cubicBezTo>
                      <a:pt x="5339677" y="2334701"/>
                      <a:pt x="5352250" y="2334320"/>
                      <a:pt x="5363491" y="2332034"/>
                    </a:cubicBezTo>
                    <a:cubicBezTo>
                      <a:pt x="5417784" y="2321555"/>
                      <a:pt x="5471316" y="2320032"/>
                      <a:pt x="5524660" y="2337178"/>
                    </a:cubicBezTo>
                    <a:cubicBezTo>
                      <a:pt x="5533802" y="2340036"/>
                      <a:pt x="5543518" y="2342701"/>
                      <a:pt x="5553045" y="2342701"/>
                    </a:cubicBezTo>
                    <a:cubicBezTo>
                      <a:pt x="5605244" y="2342701"/>
                      <a:pt x="5656488" y="2338701"/>
                      <a:pt x="5706401" y="2320032"/>
                    </a:cubicBezTo>
                    <a:cubicBezTo>
                      <a:pt x="5723166" y="2313745"/>
                      <a:pt x="5743551" y="2317745"/>
                      <a:pt x="5762029" y="2316221"/>
                    </a:cubicBezTo>
                    <a:cubicBezTo>
                      <a:pt x="5779174" y="2314889"/>
                      <a:pt x="5796702" y="2314317"/>
                      <a:pt x="5813276" y="2309935"/>
                    </a:cubicBezTo>
                    <a:cubicBezTo>
                      <a:pt x="5837472" y="2303459"/>
                      <a:pt x="5859949" y="2302697"/>
                      <a:pt x="5884906" y="2308411"/>
                    </a:cubicBezTo>
                    <a:cubicBezTo>
                      <a:pt x="5908719" y="2313745"/>
                      <a:pt x="5934438" y="2311079"/>
                      <a:pt x="5959204" y="2311269"/>
                    </a:cubicBezTo>
                    <a:cubicBezTo>
                      <a:pt x="5986828" y="2311459"/>
                      <a:pt x="6014449" y="2311649"/>
                      <a:pt x="6042072" y="2310697"/>
                    </a:cubicBezTo>
                    <a:cubicBezTo>
                      <a:pt x="6053124" y="2310317"/>
                      <a:pt x="6065695" y="2302697"/>
                      <a:pt x="6074842" y="2305745"/>
                    </a:cubicBezTo>
                    <a:cubicBezTo>
                      <a:pt x="6104368" y="2316031"/>
                      <a:pt x="6133897" y="2303649"/>
                      <a:pt x="6163425" y="2309172"/>
                    </a:cubicBezTo>
                    <a:cubicBezTo>
                      <a:pt x="6177905" y="2312031"/>
                      <a:pt x="6194288" y="2304220"/>
                      <a:pt x="6209909" y="2303459"/>
                    </a:cubicBezTo>
                    <a:cubicBezTo>
                      <a:pt x="6235437" y="2302124"/>
                      <a:pt x="6260964" y="2302697"/>
                      <a:pt x="6286493" y="2302315"/>
                    </a:cubicBezTo>
                    <a:cubicBezTo>
                      <a:pt x="6294876" y="2302124"/>
                      <a:pt x="6303068" y="2301362"/>
                      <a:pt x="6311449" y="2300980"/>
                    </a:cubicBezTo>
                    <a:cubicBezTo>
                      <a:pt x="6318880" y="2300601"/>
                      <a:pt x="6326691" y="2298887"/>
                      <a:pt x="6333739" y="2300218"/>
                    </a:cubicBezTo>
                    <a:cubicBezTo>
                      <a:pt x="6359268" y="2304983"/>
                      <a:pt x="6384414" y="2312793"/>
                      <a:pt x="6410131" y="2315841"/>
                    </a:cubicBezTo>
                    <a:cubicBezTo>
                      <a:pt x="6432420" y="2318507"/>
                      <a:pt x="6455472" y="2314889"/>
                      <a:pt x="6477951" y="2316793"/>
                    </a:cubicBezTo>
                    <a:cubicBezTo>
                      <a:pt x="6517576" y="2320032"/>
                      <a:pt x="6557201" y="2325747"/>
                      <a:pt x="6596828" y="2329368"/>
                    </a:cubicBezTo>
                    <a:cubicBezTo>
                      <a:pt x="6605401" y="2330130"/>
                      <a:pt x="6614353" y="2325365"/>
                      <a:pt x="6623118" y="2324985"/>
                    </a:cubicBezTo>
                    <a:cubicBezTo>
                      <a:pt x="6650551" y="2324033"/>
                      <a:pt x="6677984" y="2323841"/>
                      <a:pt x="6705417" y="2323272"/>
                    </a:cubicBezTo>
                    <a:cubicBezTo>
                      <a:pt x="6721038" y="2323080"/>
                      <a:pt x="6736851" y="2323651"/>
                      <a:pt x="6752283" y="2321937"/>
                    </a:cubicBezTo>
                    <a:cubicBezTo>
                      <a:pt x="6772665" y="2319651"/>
                      <a:pt x="6791144" y="2316221"/>
                      <a:pt x="6810195" y="2331082"/>
                    </a:cubicBezTo>
                    <a:cubicBezTo>
                      <a:pt x="6839534" y="2354132"/>
                      <a:pt x="6876872" y="2345178"/>
                      <a:pt x="6910782" y="2350512"/>
                    </a:cubicBezTo>
                    <a:cubicBezTo>
                      <a:pt x="6919547" y="2351847"/>
                      <a:pt x="6928501" y="2352036"/>
                      <a:pt x="6937263" y="2353561"/>
                    </a:cubicBezTo>
                    <a:cubicBezTo>
                      <a:pt x="6953457" y="2356418"/>
                      <a:pt x="6969457" y="2359657"/>
                      <a:pt x="6985653" y="2362897"/>
                    </a:cubicBezTo>
                    <a:cubicBezTo>
                      <a:pt x="6988509" y="2363467"/>
                      <a:pt x="6991747" y="2363659"/>
                      <a:pt x="6994415" y="2364611"/>
                    </a:cubicBezTo>
                    <a:cubicBezTo>
                      <a:pt x="7018991" y="2372611"/>
                      <a:pt x="7043184" y="2381755"/>
                      <a:pt x="7068141" y="2388234"/>
                    </a:cubicBezTo>
                    <a:cubicBezTo>
                      <a:pt x="7080334" y="2391472"/>
                      <a:pt x="7093860" y="2391853"/>
                      <a:pt x="7106432" y="2390138"/>
                    </a:cubicBezTo>
                    <a:cubicBezTo>
                      <a:pt x="7143199" y="2385185"/>
                      <a:pt x="7179587" y="2383089"/>
                      <a:pt x="7216547" y="2390330"/>
                    </a:cubicBezTo>
                    <a:cubicBezTo>
                      <a:pt x="7231214" y="2393186"/>
                      <a:pt x="7247599" y="2388424"/>
                      <a:pt x="7263220" y="2386709"/>
                    </a:cubicBezTo>
                    <a:cubicBezTo>
                      <a:pt x="7300559" y="2382137"/>
                      <a:pt x="7337899" y="2377183"/>
                      <a:pt x="7375428" y="2372803"/>
                    </a:cubicBezTo>
                    <a:cubicBezTo>
                      <a:pt x="7398860" y="2370135"/>
                      <a:pt x="7422483" y="2368611"/>
                      <a:pt x="7445916" y="2365945"/>
                    </a:cubicBezTo>
                    <a:cubicBezTo>
                      <a:pt x="7472967" y="2362705"/>
                      <a:pt x="7499828" y="2357753"/>
                      <a:pt x="7526880" y="2355084"/>
                    </a:cubicBezTo>
                    <a:cubicBezTo>
                      <a:pt x="7557742" y="2352036"/>
                      <a:pt x="7588795" y="2351466"/>
                      <a:pt x="7619655" y="2348226"/>
                    </a:cubicBezTo>
                    <a:cubicBezTo>
                      <a:pt x="7676047" y="2341940"/>
                      <a:pt x="7732247" y="2334509"/>
                      <a:pt x="7788636" y="2327461"/>
                    </a:cubicBezTo>
                    <a:cubicBezTo>
                      <a:pt x="7843311" y="2320603"/>
                      <a:pt x="7897987" y="2314507"/>
                      <a:pt x="7952280" y="2305935"/>
                    </a:cubicBezTo>
                    <a:cubicBezTo>
                      <a:pt x="7975142" y="2302315"/>
                      <a:pt x="7996859" y="2292408"/>
                      <a:pt x="8019339" y="2286884"/>
                    </a:cubicBezTo>
                    <a:cubicBezTo>
                      <a:pt x="8058774" y="2277357"/>
                      <a:pt x="8098590" y="2269357"/>
                      <a:pt x="8137835" y="2259832"/>
                    </a:cubicBezTo>
                    <a:cubicBezTo>
                      <a:pt x="8155359" y="2255641"/>
                      <a:pt x="8172124" y="2248593"/>
                      <a:pt x="8189651" y="2243639"/>
                    </a:cubicBezTo>
                    <a:cubicBezTo>
                      <a:pt x="8230992" y="2232208"/>
                      <a:pt x="8272903" y="2222874"/>
                      <a:pt x="8313671" y="2209920"/>
                    </a:cubicBezTo>
                    <a:cubicBezTo>
                      <a:pt x="8362822" y="2194297"/>
                      <a:pt x="8411019" y="2175439"/>
                      <a:pt x="8459979" y="2158864"/>
                    </a:cubicBezTo>
                    <a:cubicBezTo>
                      <a:pt x="8478269" y="2152578"/>
                      <a:pt x="8497511" y="2148957"/>
                      <a:pt x="8516369" y="2144003"/>
                    </a:cubicBezTo>
                    <a:cubicBezTo>
                      <a:pt x="8563425" y="2131431"/>
                      <a:pt x="8610288" y="2118095"/>
                      <a:pt x="8657726" y="2106284"/>
                    </a:cubicBezTo>
                    <a:cubicBezTo>
                      <a:pt x="8675253" y="2101901"/>
                      <a:pt x="8693731" y="2102284"/>
                      <a:pt x="8711448" y="2098664"/>
                    </a:cubicBezTo>
                    <a:cubicBezTo>
                      <a:pt x="8732023" y="2094472"/>
                      <a:pt x="8752407" y="2089138"/>
                      <a:pt x="8772219" y="2082280"/>
                    </a:cubicBezTo>
                    <a:cubicBezTo>
                      <a:pt x="8796985" y="2073707"/>
                      <a:pt x="8820990" y="2062659"/>
                      <a:pt x="8845565" y="2053705"/>
                    </a:cubicBezTo>
                    <a:cubicBezTo>
                      <a:pt x="8886142" y="2039034"/>
                      <a:pt x="8926911" y="2024557"/>
                      <a:pt x="8967871" y="2011221"/>
                    </a:cubicBezTo>
                    <a:cubicBezTo>
                      <a:pt x="8983301" y="2006268"/>
                      <a:pt x="9000257" y="2005697"/>
                      <a:pt x="9015878" y="2001124"/>
                    </a:cubicBezTo>
                    <a:cubicBezTo>
                      <a:pt x="9088840" y="1979597"/>
                      <a:pt x="9161805" y="1957880"/>
                      <a:pt x="9234579" y="1935209"/>
                    </a:cubicBezTo>
                    <a:cubicBezTo>
                      <a:pt x="9272298" y="1923399"/>
                      <a:pt x="9308875" y="1908538"/>
                      <a:pt x="9346597" y="1896917"/>
                    </a:cubicBezTo>
                    <a:cubicBezTo>
                      <a:pt x="9369267" y="1889869"/>
                      <a:pt x="9393650" y="1887773"/>
                      <a:pt x="9416321" y="1880724"/>
                    </a:cubicBezTo>
                    <a:cubicBezTo>
                      <a:pt x="9437278" y="1874247"/>
                      <a:pt x="9456709" y="1863578"/>
                      <a:pt x="9477283" y="1856149"/>
                    </a:cubicBezTo>
                    <a:cubicBezTo>
                      <a:pt x="9540152" y="1833097"/>
                      <a:pt x="9603971" y="1811953"/>
                      <a:pt x="9666265" y="1787186"/>
                    </a:cubicBezTo>
                    <a:cubicBezTo>
                      <a:pt x="9696749" y="1775183"/>
                      <a:pt x="9725323" y="1757849"/>
                      <a:pt x="9754088" y="1741464"/>
                    </a:cubicBezTo>
                    <a:cubicBezTo>
                      <a:pt x="9802858" y="1713841"/>
                      <a:pt x="9850865" y="1685074"/>
                      <a:pt x="9899446" y="1656880"/>
                    </a:cubicBezTo>
                    <a:cubicBezTo>
                      <a:pt x="9935832" y="1635924"/>
                      <a:pt x="9968027" y="1611347"/>
                      <a:pt x="9993175" y="1576487"/>
                    </a:cubicBezTo>
                    <a:cubicBezTo>
                      <a:pt x="10004797" y="1560484"/>
                      <a:pt x="10024990" y="1546768"/>
                      <a:pt x="10044230" y="1540480"/>
                    </a:cubicBezTo>
                    <a:cubicBezTo>
                      <a:pt x="10078713" y="1529241"/>
                      <a:pt x="10104430" y="1507522"/>
                      <a:pt x="10131863" y="1485613"/>
                    </a:cubicBezTo>
                    <a:cubicBezTo>
                      <a:pt x="10166536" y="1457801"/>
                      <a:pt x="10203304" y="1431509"/>
                      <a:pt x="10242357" y="1410555"/>
                    </a:cubicBezTo>
                    <a:cubicBezTo>
                      <a:pt x="10280840" y="1389980"/>
                      <a:pt x="10324086" y="1378549"/>
                      <a:pt x="10363709" y="1359499"/>
                    </a:cubicBezTo>
                    <a:cubicBezTo>
                      <a:pt x="10386952" y="1348259"/>
                      <a:pt x="10407146" y="1330353"/>
                      <a:pt x="10428291" y="1314920"/>
                    </a:cubicBezTo>
                    <a:cubicBezTo>
                      <a:pt x="10449438" y="1299489"/>
                      <a:pt x="10470394" y="1283486"/>
                      <a:pt x="10490969" y="1267104"/>
                    </a:cubicBezTo>
                    <a:cubicBezTo>
                      <a:pt x="10502208" y="1258149"/>
                      <a:pt x="10511734" y="1246909"/>
                      <a:pt x="10523354" y="1238337"/>
                    </a:cubicBezTo>
                    <a:cubicBezTo>
                      <a:pt x="10545263" y="1222334"/>
                      <a:pt x="10569075" y="1208808"/>
                      <a:pt x="10590031" y="1191664"/>
                    </a:cubicBezTo>
                    <a:cubicBezTo>
                      <a:pt x="10610225" y="1175089"/>
                      <a:pt x="10633467" y="1166707"/>
                      <a:pt x="10656519" y="1156038"/>
                    </a:cubicBezTo>
                    <a:cubicBezTo>
                      <a:pt x="10674046" y="1148036"/>
                      <a:pt x="10686617" y="1130320"/>
                      <a:pt x="10703573" y="1120603"/>
                    </a:cubicBezTo>
                    <a:cubicBezTo>
                      <a:pt x="10727767" y="1106697"/>
                      <a:pt x="10746246" y="1089553"/>
                      <a:pt x="10764534" y="1067643"/>
                    </a:cubicBezTo>
                    <a:cubicBezTo>
                      <a:pt x="10785111" y="1043068"/>
                      <a:pt x="10820162" y="1029732"/>
                      <a:pt x="10850453" y="1014301"/>
                    </a:cubicBezTo>
                    <a:cubicBezTo>
                      <a:pt x="10876171" y="1001157"/>
                      <a:pt x="10906081" y="995632"/>
                      <a:pt x="10929704" y="980201"/>
                    </a:cubicBezTo>
                    <a:cubicBezTo>
                      <a:pt x="10946279" y="969342"/>
                      <a:pt x="10958661" y="948957"/>
                      <a:pt x="10967423" y="930289"/>
                    </a:cubicBezTo>
                    <a:cubicBezTo>
                      <a:pt x="10987046" y="887995"/>
                      <a:pt x="11021146" y="861897"/>
                      <a:pt x="11058869" y="838084"/>
                    </a:cubicBezTo>
                    <a:cubicBezTo>
                      <a:pt x="11097350" y="813699"/>
                      <a:pt x="11133927" y="786836"/>
                      <a:pt x="11172600" y="762834"/>
                    </a:cubicBezTo>
                    <a:cubicBezTo>
                      <a:pt x="11211843" y="738638"/>
                      <a:pt x="11243658" y="706443"/>
                      <a:pt x="11275283" y="673676"/>
                    </a:cubicBezTo>
                    <a:cubicBezTo>
                      <a:pt x="11288238" y="660150"/>
                      <a:pt x="11305192" y="650434"/>
                      <a:pt x="11320623" y="639195"/>
                    </a:cubicBezTo>
                    <a:cubicBezTo>
                      <a:pt x="11338339" y="626241"/>
                      <a:pt x="11355296" y="611953"/>
                      <a:pt x="11374346" y="601664"/>
                    </a:cubicBezTo>
                    <a:cubicBezTo>
                      <a:pt x="11398160" y="588709"/>
                      <a:pt x="11424069" y="579757"/>
                      <a:pt x="11448453" y="567755"/>
                    </a:cubicBezTo>
                    <a:cubicBezTo>
                      <a:pt x="11476838" y="553657"/>
                      <a:pt x="11505795" y="539750"/>
                      <a:pt x="11532275" y="522605"/>
                    </a:cubicBezTo>
                    <a:cubicBezTo>
                      <a:pt x="11545039" y="514413"/>
                      <a:pt x="11553613" y="499363"/>
                      <a:pt x="11562947" y="486598"/>
                    </a:cubicBezTo>
                    <a:cubicBezTo>
                      <a:pt x="11599714" y="436305"/>
                      <a:pt x="11635529" y="385441"/>
                      <a:pt x="11672489" y="335337"/>
                    </a:cubicBezTo>
                    <a:cubicBezTo>
                      <a:pt x="11712304" y="281424"/>
                      <a:pt x="11763931" y="241608"/>
                      <a:pt x="11821656" y="207889"/>
                    </a:cubicBezTo>
                    <a:cubicBezTo>
                      <a:pt x="11877664" y="175312"/>
                      <a:pt x="11931195" y="138734"/>
                      <a:pt x="11986443" y="104824"/>
                    </a:cubicBezTo>
                    <a:cubicBezTo>
                      <a:pt x="11998443" y="97395"/>
                      <a:pt x="12013114" y="94347"/>
                      <a:pt x="12026448" y="88821"/>
                    </a:cubicBezTo>
                    <a:cubicBezTo>
                      <a:pt x="12072360" y="69580"/>
                      <a:pt x="12118083" y="50147"/>
                      <a:pt x="12160947" y="28621"/>
                    </a:cubicBezTo>
                    <a:lnTo>
                      <a:pt x="12192000" y="0"/>
                    </a:lnTo>
                    <a:close/>
                  </a:path>
                </a:pathLst>
              </a:custGeom>
              <a:solidFill>
                <a:schemeClr val="bg1">
                  <a:alpha val="14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05148B0F-801C-45A1-80C1-EEC25A22A7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544" y="3296011"/>
              <a:ext cx="12191456" cy="2849975"/>
              <a:chOff x="544" y="3296011"/>
              <a:chExt cx="12191456" cy="2849975"/>
            </a:xfrm>
          </p:grpSpPr>
          <p:sp>
            <p:nvSpPr>
              <p:cNvPr id="13" name="Freeform: Shape 12">
                <a:extLst>
                  <a:ext uri="{FF2B5EF4-FFF2-40B4-BE49-F238E27FC236}">
                    <a16:creationId xmlns:a16="http://schemas.microsoft.com/office/drawing/2014/main" id="{E7715ED9-C8CE-4651-82AA-1C4B5F14A03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44" y="3296011"/>
                <a:ext cx="12191456" cy="2849975"/>
              </a:xfrm>
              <a:custGeom>
                <a:avLst/>
                <a:gdLst>
                  <a:gd name="connsiteX0" fmla="*/ 6095524 w 6095524"/>
                  <a:gd name="connsiteY0" fmla="*/ 0 h 1424940"/>
                  <a:gd name="connsiteX1" fmla="*/ 6095524 w 6095524"/>
                  <a:gd name="connsiteY1" fmla="*/ 17431 h 1424940"/>
                  <a:gd name="connsiteX2" fmla="*/ 6095524 w 6095524"/>
                  <a:gd name="connsiteY2" fmla="*/ 216290 h 1424940"/>
                  <a:gd name="connsiteX3" fmla="*/ 6079998 w 6095524"/>
                  <a:gd name="connsiteY3" fmla="*/ 230600 h 1424940"/>
                  <a:gd name="connsiteX4" fmla="*/ 6012751 w 6095524"/>
                  <a:gd name="connsiteY4" fmla="*/ 260699 h 1424940"/>
                  <a:gd name="connsiteX5" fmla="*/ 5992749 w 6095524"/>
                  <a:gd name="connsiteY5" fmla="*/ 268700 h 1424940"/>
                  <a:gd name="connsiteX6" fmla="*/ 5910358 w 6095524"/>
                  <a:gd name="connsiteY6" fmla="*/ 320231 h 1424940"/>
                  <a:gd name="connsiteX7" fmla="*/ 5835777 w 6095524"/>
                  <a:gd name="connsiteY7" fmla="*/ 383953 h 1424940"/>
                  <a:gd name="connsiteX8" fmla="*/ 5781008 w 6095524"/>
                  <a:gd name="connsiteY8" fmla="*/ 459581 h 1424940"/>
                  <a:gd name="connsiteX9" fmla="*/ 5765673 w 6095524"/>
                  <a:gd name="connsiteY9" fmla="*/ 477584 h 1424940"/>
                  <a:gd name="connsiteX10" fmla="*/ 5723763 w 6095524"/>
                  <a:gd name="connsiteY10" fmla="*/ 500158 h 1424940"/>
                  <a:gd name="connsiteX11" fmla="*/ 5686711 w 6095524"/>
                  <a:gd name="connsiteY11" fmla="*/ 517112 h 1424940"/>
                  <a:gd name="connsiteX12" fmla="*/ 5659850 w 6095524"/>
                  <a:gd name="connsiteY12" fmla="*/ 535877 h 1424940"/>
                  <a:gd name="connsiteX13" fmla="*/ 5637181 w 6095524"/>
                  <a:gd name="connsiteY13" fmla="*/ 553117 h 1424940"/>
                  <a:gd name="connsiteX14" fmla="*/ 5585841 w 6095524"/>
                  <a:gd name="connsiteY14" fmla="*/ 597694 h 1424940"/>
                  <a:gd name="connsiteX15" fmla="*/ 5528977 w 6095524"/>
                  <a:gd name="connsiteY15" fmla="*/ 635318 h 1424940"/>
                  <a:gd name="connsiteX16" fmla="*/ 5483256 w 6095524"/>
                  <a:gd name="connsiteY16" fmla="*/ 681419 h 1424940"/>
                  <a:gd name="connsiteX17" fmla="*/ 5464397 w 6095524"/>
                  <a:gd name="connsiteY17" fmla="*/ 706374 h 1424940"/>
                  <a:gd name="connsiteX18" fmla="*/ 5424773 w 6095524"/>
                  <a:gd name="connsiteY18" fmla="*/ 723424 h 1424940"/>
                  <a:gd name="connsiteX19" fmla="*/ 5381815 w 6095524"/>
                  <a:gd name="connsiteY19" fmla="*/ 750094 h 1424940"/>
                  <a:gd name="connsiteX20" fmla="*/ 5351335 w 6095524"/>
                  <a:gd name="connsiteY20" fmla="*/ 776573 h 1424940"/>
                  <a:gd name="connsiteX21" fmla="*/ 5327809 w 6095524"/>
                  <a:gd name="connsiteY21" fmla="*/ 794290 h 1424940"/>
                  <a:gd name="connsiteX22" fmla="*/ 5294566 w 6095524"/>
                  <a:gd name="connsiteY22" fmla="*/ 812102 h 1424940"/>
                  <a:gd name="connsiteX23" fmla="*/ 5261229 w 6095524"/>
                  <a:gd name="connsiteY23" fmla="*/ 835438 h 1424940"/>
                  <a:gd name="connsiteX24" fmla="*/ 5245037 w 6095524"/>
                  <a:gd name="connsiteY24" fmla="*/ 849821 h 1424940"/>
                  <a:gd name="connsiteX25" fmla="*/ 5213699 w 6095524"/>
                  <a:gd name="connsiteY25" fmla="*/ 873728 h 1424940"/>
                  <a:gd name="connsiteX26" fmla="*/ 5181409 w 6095524"/>
                  <a:gd name="connsiteY26" fmla="*/ 896017 h 1424940"/>
                  <a:gd name="connsiteX27" fmla="*/ 5120735 w 6095524"/>
                  <a:gd name="connsiteY27" fmla="*/ 921544 h 1424940"/>
                  <a:gd name="connsiteX28" fmla="*/ 5065490 w 6095524"/>
                  <a:gd name="connsiteY28" fmla="*/ 959072 h 1424940"/>
                  <a:gd name="connsiteX29" fmla="*/ 5021675 w 6095524"/>
                  <a:gd name="connsiteY29" fmla="*/ 986504 h 1424940"/>
                  <a:gd name="connsiteX30" fmla="*/ 4996148 w 6095524"/>
                  <a:gd name="connsiteY30" fmla="*/ 1004507 h 1424940"/>
                  <a:gd name="connsiteX31" fmla="*/ 4949285 w 6095524"/>
                  <a:gd name="connsiteY31" fmla="*/ 1044702 h 1424940"/>
                  <a:gd name="connsiteX32" fmla="*/ 4876609 w 6095524"/>
                  <a:gd name="connsiteY32" fmla="*/ 1086993 h 1424940"/>
                  <a:gd name="connsiteX33" fmla="*/ 4832699 w 6095524"/>
                  <a:gd name="connsiteY33" fmla="*/ 1109853 h 1424940"/>
                  <a:gd name="connsiteX34" fmla="*/ 4738211 w 6095524"/>
                  <a:gd name="connsiteY34" fmla="*/ 1144334 h 1424940"/>
                  <a:gd name="connsiteX35" fmla="*/ 4707731 w 6095524"/>
                  <a:gd name="connsiteY35" fmla="*/ 1156621 h 1424940"/>
                  <a:gd name="connsiteX36" fmla="*/ 4672870 w 6095524"/>
                  <a:gd name="connsiteY36" fmla="*/ 1164717 h 1424940"/>
                  <a:gd name="connsiteX37" fmla="*/ 4616863 w 6095524"/>
                  <a:gd name="connsiteY37" fmla="*/ 1183862 h 1424940"/>
                  <a:gd name="connsiteX38" fmla="*/ 4507516 w 6095524"/>
                  <a:gd name="connsiteY38" fmla="*/ 1216819 h 1424940"/>
                  <a:gd name="connsiteX39" fmla="*/ 4483513 w 6095524"/>
                  <a:gd name="connsiteY39" fmla="*/ 1221867 h 1424940"/>
                  <a:gd name="connsiteX40" fmla="*/ 4422362 w 6095524"/>
                  <a:gd name="connsiteY40" fmla="*/ 1243108 h 1424940"/>
                  <a:gd name="connsiteX41" fmla="*/ 4385691 w 6095524"/>
                  <a:gd name="connsiteY41" fmla="*/ 1257395 h 1424940"/>
                  <a:gd name="connsiteX42" fmla="*/ 4355306 w 6095524"/>
                  <a:gd name="connsiteY42" fmla="*/ 1265587 h 1424940"/>
                  <a:gd name="connsiteX43" fmla="*/ 4328446 w 6095524"/>
                  <a:gd name="connsiteY43" fmla="*/ 1269397 h 1424940"/>
                  <a:gd name="connsiteX44" fmla="*/ 4257770 w 6095524"/>
                  <a:gd name="connsiteY44" fmla="*/ 1288256 h 1424940"/>
                  <a:gd name="connsiteX45" fmla="*/ 4229576 w 6095524"/>
                  <a:gd name="connsiteY45" fmla="*/ 1295686 h 1424940"/>
                  <a:gd name="connsiteX46" fmla="*/ 4156424 w 6095524"/>
                  <a:gd name="connsiteY46" fmla="*/ 1321213 h 1424940"/>
                  <a:gd name="connsiteX47" fmla="*/ 4094416 w 6095524"/>
                  <a:gd name="connsiteY47" fmla="*/ 1338072 h 1424940"/>
                  <a:gd name="connsiteX48" fmla="*/ 4068509 w 6095524"/>
                  <a:gd name="connsiteY48" fmla="*/ 1346168 h 1424940"/>
                  <a:gd name="connsiteX49" fmla="*/ 4009263 w 6095524"/>
                  <a:gd name="connsiteY49" fmla="*/ 1359694 h 1424940"/>
                  <a:gd name="connsiteX50" fmla="*/ 3975735 w 6095524"/>
                  <a:gd name="connsiteY50" fmla="*/ 1369219 h 1424940"/>
                  <a:gd name="connsiteX51" fmla="*/ 3893915 w 6095524"/>
                  <a:gd name="connsiteY51" fmla="*/ 1379982 h 1424940"/>
                  <a:gd name="connsiteX52" fmla="*/ 3809428 w 6095524"/>
                  <a:gd name="connsiteY52" fmla="*/ 1390364 h 1424940"/>
                  <a:gd name="connsiteX53" fmla="*/ 3763042 w 6095524"/>
                  <a:gd name="connsiteY53" fmla="*/ 1393793 h 1424940"/>
                  <a:gd name="connsiteX54" fmla="*/ 3722561 w 6095524"/>
                  <a:gd name="connsiteY54" fmla="*/ 1399223 h 1424940"/>
                  <a:gd name="connsiteX55" fmla="*/ 3687318 w 6095524"/>
                  <a:gd name="connsiteY55" fmla="*/ 1402652 h 1424940"/>
                  <a:gd name="connsiteX56" fmla="*/ 3631216 w 6095524"/>
                  <a:gd name="connsiteY56" fmla="*/ 1409605 h 1424940"/>
                  <a:gd name="connsiteX57" fmla="*/ 3607880 w 6095524"/>
                  <a:gd name="connsiteY57" fmla="*/ 1411415 h 1424940"/>
                  <a:gd name="connsiteX58" fmla="*/ 3552825 w 6095524"/>
                  <a:gd name="connsiteY58" fmla="*/ 1411319 h 1424940"/>
                  <a:gd name="connsiteX59" fmla="*/ 3533680 w 6095524"/>
                  <a:gd name="connsiteY59" fmla="*/ 1410367 h 1424940"/>
                  <a:gd name="connsiteX60" fmla="*/ 3496818 w 6095524"/>
                  <a:gd name="connsiteY60" fmla="*/ 1398556 h 1424940"/>
                  <a:gd name="connsiteX61" fmla="*/ 3492437 w 6095524"/>
                  <a:gd name="connsiteY61" fmla="*/ 1397699 h 1424940"/>
                  <a:gd name="connsiteX62" fmla="*/ 3468243 w 6095524"/>
                  <a:gd name="connsiteY62" fmla="*/ 1393031 h 1424940"/>
                  <a:gd name="connsiteX63" fmla="*/ 3455003 w 6095524"/>
                  <a:gd name="connsiteY63" fmla="*/ 1391507 h 1424940"/>
                  <a:gd name="connsiteX64" fmla="*/ 3404711 w 6095524"/>
                  <a:gd name="connsiteY64" fmla="*/ 1381792 h 1424940"/>
                  <a:gd name="connsiteX65" fmla="*/ 3375756 w 6095524"/>
                  <a:gd name="connsiteY65" fmla="*/ 1377220 h 1424940"/>
                  <a:gd name="connsiteX66" fmla="*/ 3352324 w 6095524"/>
                  <a:gd name="connsiteY66" fmla="*/ 1377887 h 1424940"/>
                  <a:gd name="connsiteX67" fmla="*/ 3311176 w 6095524"/>
                  <a:gd name="connsiteY67" fmla="*/ 1378744 h 1424940"/>
                  <a:gd name="connsiteX68" fmla="*/ 3298031 w 6095524"/>
                  <a:gd name="connsiteY68" fmla="*/ 1380935 h 1424940"/>
                  <a:gd name="connsiteX69" fmla="*/ 3238595 w 6095524"/>
                  <a:gd name="connsiteY69" fmla="*/ 1374648 h 1424940"/>
                  <a:gd name="connsiteX70" fmla="*/ 3204686 w 6095524"/>
                  <a:gd name="connsiteY70" fmla="*/ 1374172 h 1424940"/>
                  <a:gd name="connsiteX71" fmla="*/ 3166491 w 6095524"/>
                  <a:gd name="connsiteY71" fmla="*/ 1366361 h 1424940"/>
                  <a:gd name="connsiteX72" fmla="*/ 3155347 w 6095524"/>
                  <a:gd name="connsiteY72" fmla="*/ 1366742 h 1424940"/>
                  <a:gd name="connsiteX73" fmla="*/ 3142869 w 6095524"/>
                  <a:gd name="connsiteY73" fmla="*/ 1367409 h 1424940"/>
                  <a:gd name="connsiteX74" fmla="*/ 3104578 w 6095524"/>
                  <a:gd name="connsiteY74" fmla="*/ 1367981 h 1424940"/>
                  <a:gd name="connsiteX75" fmla="*/ 3081337 w 6095524"/>
                  <a:gd name="connsiteY75" fmla="*/ 1370838 h 1424940"/>
                  <a:gd name="connsiteX76" fmla="*/ 3037047 w 6095524"/>
                  <a:gd name="connsiteY76" fmla="*/ 1369124 h 1424940"/>
                  <a:gd name="connsiteX77" fmla="*/ 3020663 w 6095524"/>
                  <a:gd name="connsiteY77" fmla="*/ 1371600 h 1424940"/>
                  <a:gd name="connsiteX78" fmla="*/ 2979230 w 6095524"/>
                  <a:gd name="connsiteY78" fmla="*/ 1371886 h 1424940"/>
                  <a:gd name="connsiteX79" fmla="*/ 2942082 w 6095524"/>
                  <a:gd name="connsiteY79" fmla="*/ 1370457 h 1424940"/>
                  <a:gd name="connsiteX80" fmla="*/ 2906268 w 6095524"/>
                  <a:gd name="connsiteY80" fmla="*/ 1371219 h 1424940"/>
                  <a:gd name="connsiteX81" fmla="*/ 2880646 w 6095524"/>
                  <a:gd name="connsiteY81" fmla="*/ 1374362 h 1424940"/>
                  <a:gd name="connsiteX82" fmla="*/ 2852833 w 6095524"/>
                  <a:gd name="connsiteY82" fmla="*/ 1376267 h 1424940"/>
                  <a:gd name="connsiteX83" fmla="*/ 2776157 w 6095524"/>
                  <a:gd name="connsiteY83" fmla="*/ 1387602 h 1424940"/>
                  <a:gd name="connsiteX84" fmla="*/ 2761965 w 6095524"/>
                  <a:gd name="connsiteY84" fmla="*/ 1384840 h 1424940"/>
                  <a:gd name="connsiteX85" fmla="*/ 2681383 w 6095524"/>
                  <a:gd name="connsiteY85" fmla="*/ 1382268 h 1424940"/>
                  <a:gd name="connsiteX86" fmla="*/ 2663857 w 6095524"/>
                  <a:gd name="connsiteY86" fmla="*/ 1382459 h 1424940"/>
                  <a:gd name="connsiteX87" fmla="*/ 2616803 w 6095524"/>
                  <a:gd name="connsiteY87" fmla="*/ 1371219 h 1424940"/>
                  <a:gd name="connsiteX88" fmla="*/ 2544223 w 6095524"/>
                  <a:gd name="connsiteY88" fmla="*/ 1389031 h 1424940"/>
                  <a:gd name="connsiteX89" fmla="*/ 2476309 w 6095524"/>
                  <a:gd name="connsiteY89" fmla="*/ 1411319 h 1424940"/>
                  <a:gd name="connsiteX90" fmla="*/ 2467737 w 6095524"/>
                  <a:gd name="connsiteY90" fmla="*/ 1414177 h 1424940"/>
                  <a:gd name="connsiteX91" fmla="*/ 2443353 w 6095524"/>
                  <a:gd name="connsiteY91" fmla="*/ 1419035 h 1424940"/>
                  <a:gd name="connsiteX92" fmla="*/ 2413159 w 6095524"/>
                  <a:gd name="connsiteY92" fmla="*/ 1420749 h 1424940"/>
                  <a:gd name="connsiteX93" fmla="*/ 2374868 w 6095524"/>
                  <a:gd name="connsiteY93" fmla="*/ 1424940 h 1424940"/>
                  <a:gd name="connsiteX94" fmla="*/ 2344198 w 6095524"/>
                  <a:gd name="connsiteY94" fmla="*/ 1419701 h 1424940"/>
                  <a:gd name="connsiteX95" fmla="*/ 2301335 w 6095524"/>
                  <a:gd name="connsiteY95" fmla="*/ 1411891 h 1424940"/>
                  <a:gd name="connsiteX96" fmla="*/ 2260949 w 6095524"/>
                  <a:gd name="connsiteY96" fmla="*/ 1404461 h 1424940"/>
                  <a:gd name="connsiteX97" fmla="*/ 2248186 w 6095524"/>
                  <a:gd name="connsiteY97" fmla="*/ 1413224 h 1424940"/>
                  <a:gd name="connsiteX98" fmla="*/ 2228469 w 6095524"/>
                  <a:gd name="connsiteY98" fmla="*/ 1420844 h 1424940"/>
                  <a:gd name="connsiteX99" fmla="*/ 2206562 w 6095524"/>
                  <a:gd name="connsiteY99" fmla="*/ 1411700 h 1424940"/>
                  <a:gd name="connsiteX100" fmla="*/ 2155317 w 6095524"/>
                  <a:gd name="connsiteY100" fmla="*/ 1392746 h 1424940"/>
                  <a:gd name="connsiteX101" fmla="*/ 2122932 w 6095524"/>
                  <a:gd name="connsiteY101" fmla="*/ 1391888 h 1424940"/>
                  <a:gd name="connsiteX102" fmla="*/ 2052542 w 6095524"/>
                  <a:gd name="connsiteY102" fmla="*/ 1383792 h 1424940"/>
                  <a:gd name="connsiteX103" fmla="*/ 2006537 w 6095524"/>
                  <a:gd name="connsiteY103" fmla="*/ 1372267 h 1424940"/>
                  <a:gd name="connsiteX104" fmla="*/ 1973486 w 6095524"/>
                  <a:gd name="connsiteY104" fmla="*/ 1359218 h 1424940"/>
                  <a:gd name="connsiteX105" fmla="*/ 1926146 w 6095524"/>
                  <a:gd name="connsiteY105" fmla="*/ 1342168 h 1424940"/>
                  <a:gd name="connsiteX106" fmla="*/ 1878616 w 6095524"/>
                  <a:gd name="connsiteY106" fmla="*/ 1333310 h 1424940"/>
                  <a:gd name="connsiteX107" fmla="*/ 1844231 w 6095524"/>
                  <a:gd name="connsiteY107" fmla="*/ 1322165 h 1424940"/>
                  <a:gd name="connsiteX108" fmla="*/ 1802225 w 6095524"/>
                  <a:gd name="connsiteY108" fmla="*/ 1314545 h 1424940"/>
                  <a:gd name="connsiteX109" fmla="*/ 1766983 w 6095524"/>
                  <a:gd name="connsiteY109" fmla="*/ 1314260 h 1424940"/>
                  <a:gd name="connsiteX110" fmla="*/ 1711738 w 6095524"/>
                  <a:gd name="connsiteY110" fmla="*/ 1315593 h 1424940"/>
                  <a:gd name="connsiteX111" fmla="*/ 1644111 w 6095524"/>
                  <a:gd name="connsiteY111" fmla="*/ 1292543 h 1424940"/>
                  <a:gd name="connsiteX112" fmla="*/ 1616774 w 6095524"/>
                  <a:gd name="connsiteY112" fmla="*/ 1287399 h 1424940"/>
                  <a:gd name="connsiteX113" fmla="*/ 1591056 w 6095524"/>
                  <a:gd name="connsiteY113" fmla="*/ 1285018 h 1424940"/>
                  <a:gd name="connsiteX114" fmla="*/ 1536478 w 6095524"/>
                  <a:gd name="connsiteY114" fmla="*/ 1269683 h 1424940"/>
                  <a:gd name="connsiteX115" fmla="*/ 1514285 w 6095524"/>
                  <a:gd name="connsiteY115" fmla="*/ 1264634 h 1424940"/>
                  <a:gd name="connsiteX116" fmla="*/ 1483233 w 6095524"/>
                  <a:gd name="connsiteY116" fmla="*/ 1264730 h 1424940"/>
                  <a:gd name="connsiteX117" fmla="*/ 1426750 w 6095524"/>
                  <a:gd name="connsiteY117" fmla="*/ 1257681 h 1424940"/>
                  <a:gd name="connsiteX118" fmla="*/ 1370362 w 6095524"/>
                  <a:gd name="connsiteY118" fmla="*/ 1237107 h 1424940"/>
                  <a:gd name="connsiteX119" fmla="*/ 1346454 w 6095524"/>
                  <a:gd name="connsiteY119" fmla="*/ 1239107 h 1424940"/>
                  <a:gd name="connsiteX120" fmla="*/ 1337882 w 6095524"/>
                  <a:gd name="connsiteY120" fmla="*/ 1238631 h 1424940"/>
                  <a:gd name="connsiteX121" fmla="*/ 1260825 w 6095524"/>
                  <a:gd name="connsiteY121" fmla="*/ 1227296 h 1424940"/>
                  <a:gd name="connsiteX122" fmla="*/ 1253109 w 6095524"/>
                  <a:gd name="connsiteY122" fmla="*/ 1226058 h 1424940"/>
                  <a:gd name="connsiteX123" fmla="*/ 1216915 w 6095524"/>
                  <a:gd name="connsiteY123" fmla="*/ 1215962 h 1424940"/>
                  <a:gd name="connsiteX124" fmla="*/ 1125664 w 6095524"/>
                  <a:gd name="connsiteY124" fmla="*/ 1209675 h 1424940"/>
                  <a:gd name="connsiteX125" fmla="*/ 1120045 w 6095524"/>
                  <a:gd name="connsiteY125" fmla="*/ 1208913 h 1424940"/>
                  <a:gd name="connsiteX126" fmla="*/ 1089469 w 6095524"/>
                  <a:gd name="connsiteY126" fmla="*/ 1213961 h 1424940"/>
                  <a:gd name="connsiteX127" fmla="*/ 1074325 w 6095524"/>
                  <a:gd name="connsiteY127" fmla="*/ 1221105 h 1424940"/>
                  <a:gd name="connsiteX128" fmla="*/ 1050703 w 6095524"/>
                  <a:gd name="connsiteY128" fmla="*/ 1228535 h 1424940"/>
                  <a:gd name="connsiteX129" fmla="*/ 1026700 w 6095524"/>
                  <a:gd name="connsiteY129" fmla="*/ 1231297 h 1424940"/>
                  <a:gd name="connsiteX130" fmla="*/ 986409 w 6095524"/>
                  <a:gd name="connsiteY130" fmla="*/ 1220057 h 1424940"/>
                  <a:gd name="connsiteX131" fmla="*/ 971741 w 6095524"/>
                  <a:gd name="connsiteY131" fmla="*/ 1218914 h 1424940"/>
                  <a:gd name="connsiteX132" fmla="*/ 939070 w 6095524"/>
                  <a:gd name="connsiteY132" fmla="*/ 1213485 h 1424940"/>
                  <a:gd name="connsiteX133" fmla="*/ 910495 w 6095524"/>
                  <a:gd name="connsiteY133" fmla="*/ 1213866 h 1424940"/>
                  <a:gd name="connsiteX134" fmla="*/ 887540 w 6095524"/>
                  <a:gd name="connsiteY134" fmla="*/ 1222534 h 1424940"/>
                  <a:gd name="connsiteX135" fmla="*/ 854202 w 6095524"/>
                  <a:gd name="connsiteY135" fmla="*/ 1224248 h 1424940"/>
                  <a:gd name="connsiteX136" fmla="*/ 832675 w 6095524"/>
                  <a:gd name="connsiteY136" fmla="*/ 1217962 h 1424940"/>
                  <a:gd name="connsiteX137" fmla="*/ 828294 w 6095524"/>
                  <a:gd name="connsiteY137" fmla="*/ 1217105 h 1424940"/>
                  <a:gd name="connsiteX138" fmla="*/ 772001 w 6095524"/>
                  <a:gd name="connsiteY138" fmla="*/ 1216723 h 1424940"/>
                  <a:gd name="connsiteX139" fmla="*/ 701707 w 6095524"/>
                  <a:gd name="connsiteY139" fmla="*/ 1235678 h 1424940"/>
                  <a:gd name="connsiteX140" fmla="*/ 690086 w 6095524"/>
                  <a:gd name="connsiteY140" fmla="*/ 1239679 h 1424940"/>
                  <a:gd name="connsiteX141" fmla="*/ 633412 w 6095524"/>
                  <a:gd name="connsiteY141" fmla="*/ 1246632 h 1424940"/>
                  <a:gd name="connsiteX142" fmla="*/ 603028 w 6095524"/>
                  <a:gd name="connsiteY142" fmla="*/ 1253681 h 1424940"/>
                  <a:gd name="connsiteX143" fmla="*/ 581120 w 6095524"/>
                  <a:gd name="connsiteY143" fmla="*/ 1254062 h 1424940"/>
                  <a:gd name="connsiteX144" fmla="*/ 554642 w 6095524"/>
                  <a:gd name="connsiteY144" fmla="*/ 1266539 h 1424940"/>
                  <a:gd name="connsiteX145" fmla="*/ 545973 w 6095524"/>
                  <a:gd name="connsiteY145" fmla="*/ 1271969 h 1424940"/>
                  <a:gd name="connsiteX146" fmla="*/ 535591 w 6095524"/>
                  <a:gd name="connsiteY146" fmla="*/ 1275207 h 1424940"/>
                  <a:gd name="connsiteX147" fmla="*/ 488538 w 6095524"/>
                  <a:gd name="connsiteY147" fmla="*/ 1285494 h 1424940"/>
                  <a:gd name="connsiteX148" fmla="*/ 480155 w 6095524"/>
                  <a:gd name="connsiteY148" fmla="*/ 1291304 h 1424940"/>
                  <a:gd name="connsiteX149" fmla="*/ 474535 w 6095524"/>
                  <a:gd name="connsiteY149" fmla="*/ 1294924 h 1424940"/>
                  <a:gd name="connsiteX150" fmla="*/ 428816 w 6095524"/>
                  <a:gd name="connsiteY150" fmla="*/ 1301020 h 1424940"/>
                  <a:gd name="connsiteX151" fmla="*/ 400241 w 6095524"/>
                  <a:gd name="connsiteY151" fmla="*/ 1318260 h 1424940"/>
                  <a:gd name="connsiteX152" fmla="*/ 392431 w 6095524"/>
                  <a:gd name="connsiteY152" fmla="*/ 1325594 h 1424940"/>
                  <a:gd name="connsiteX153" fmla="*/ 365093 w 6095524"/>
                  <a:gd name="connsiteY153" fmla="*/ 1336643 h 1424940"/>
                  <a:gd name="connsiteX154" fmla="*/ 273177 w 6095524"/>
                  <a:gd name="connsiteY154" fmla="*/ 1357884 h 1424940"/>
                  <a:gd name="connsiteX155" fmla="*/ 246888 w 6095524"/>
                  <a:gd name="connsiteY155" fmla="*/ 1350359 h 1424940"/>
                  <a:gd name="connsiteX156" fmla="*/ 196977 w 6095524"/>
                  <a:gd name="connsiteY156" fmla="*/ 1370552 h 1424940"/>
                  <a:gd name="connsiteX157" fmla="*/ 153352 w 6095524"/>
                  <a:gd name="connsiteY157" fmla="*/ 1381982 h 1424940"/>
                  <a:gd name="connsiteX158" fmla="*/ 137160 w 6095524"/>
                  <a:gd name="connsiteY158" fmla="*/ 1384745 h 1424940"/>
                  <a:gd name="connsiteX159" fmla="*/ 85917 w 6095524"/>
                  <a:gd name="connsiteY159" fmla="*/ 1389793 h 1424940"/>
                  <a:gd name="connsiteX160" fmla="*/ 59532 w 6095524"/>
                  <a:gd name="connsiteY160" fmla="*/ 1401223 h 1424940"/>
                  <a:gd name="connsiteX161" fmla="*/ 30325 w 6095524"/>
                  <a:gd name="connsiteY161" fmla="*/ 1409974 h 1424940"/>
                  <a:gd name="connsiteX162" fmla="*/ 0 w 6095524"/>
                  <a:gd name="connsiteY162" fmla="*/ 1412360 h 1424940"/>
                  <a:gd name="connsiteX163" fmla="*/ 0 w 6095524"/>
                  <a:gd name="connsiteY163" fmla="*/ 1058622 h 1424940"/>
                  <a:gd name="connsiteX164" fmla="*/ 17145 w 6095524"/>
                  <a:gd name="connsiteY164" fmla="*/ 1060228 h 1424940"/>
                  <a:gd name="connsiteX165" fmla="*/ 44672 w 6095524"/>
                  <a:gd name="connsiteY165" fmla="*/ 1066324 h 1424940"/>
                  <a:gd name="connsiteX166" fmla="*/ 84677 w 6095524"/>
                  <a:gd name="connsiteY166" fmla="*/ 1076230 h 1424940"/>
                  <a:gd name="connsiteX167" fmla="*/ 132017 w 6095524"/>
                  <a:gd name="connsiteY167" fmla="*/ 1064990 h 1424940"/>
                  <a:gd name="connsiteX168" fmla="*/ 136779 w 6095524"/>
                  <a:gd name="connsiteY168" fmla="*/ 1060323 h 1424940"/>
                  <a:gd name="connsiteX169" fmla="*/ 187547 w 6095524"/>
                  <a:gd name="connsiteY169" fmla="*/ 1049179 h 1424940"/>
                  <a:gd name="connsiteX170" fmla="*/ 270891 w 6095524"/>
                  <a:gd name="connsiteY170" fmla="*/ 1036415 h 1424940"/>
                  <a:gd name="connsiteX171" fmla="*/ 276320 w 6095524"/>
                  <a:gd name="connsiteY171" fmla="*/ 1035558 h 1424940"/>
                  <a:gd name="connsiteX172" fmla="*/ 323755 w 6095524"/>
                  <a:gd name="connsiteY172" fmla="*/ 1061561 h 1424940"/>
                  <a:gd name="connsiteX173" fmla="*/ 361855 w 6095524"/>
                  <a:gd name="connsiteY173" fmla="*/ 1057942 h 1424940"/>
                  <a:gd name="connsiteX174" fmla="*/ 379571 w 6095524"/>
                  <a:gd name="connsiteY174" fmla="*/ 1039939 h 1424940"/>
                  <a:gd name="connsiteX175" fmla="*/ 430530 w 6095524"/>
                  <a:gd name="connsiteY175" fmla="*/ 1025747 h 1424940"/>
                  <a:gd name="connsiteX176" fmla="*/ 493300 w 6095524"/>
                  <a:gd name="connsiteY176" fmla="*/ 1027176 h 1424940"/>
                  <a:gd name="connsiteX177" fmla="*/ 537782 w 6095524"/>
                  <a:gd name="connsiteY177" fmla="*/ 1025366 h 1424940"/>
                  <a:gd name="connsiteX178" fmla="*/ 562166 w 6095524"/>
                  <a:gd name="connsiteY178" fmla="*/ 1015746 h 1424940"/>
                  <a:gd name="connsiteX179" fmla="*/ 579596 w 6095524"/>
                  <a:gd name="connsiteY179" fmla="*/ 1016699 h 1424940"/>
                  <a:gd name="connsiteX180" fmla="*/ 612362 w 6095524"/>
                  <a:gd name="connsiteY180" fmla="*/ 1023557 h 1424940"/>
                  <a:gd name="connsiteX181" fmla="*/ 716090 w 6095524"/>
                  <a:gd name="connsiteY181" fmla="*/ 1031653 h 1424940"/>
                  <a:gd name="connsiteX182" fmla="*/ 758381 w 6095524"/>
                  <a:gd name="connsiteY182" fmla="*/ 1018985 h 1424940"/>
                  <a:gd name="connsiteX183" fmla="*/ 771049 w 6095524"/>
                  <a:gd name="connsiteY183" fmla="*/ 1018699 h 1424940"/>
                  <a:gd name="connsiteX184" fmla="*/ 799433 w 6095524"/>
                  <a:gd name="connsiteY184" fmla="*/ 1023652 h 1424940"/>
                  <a:gd name="connsiteX185" fmla="*/ 858012 w 6095524"/>
                  <a:gd name="connsiteY185" fmla="*/ 1020318 h 1424940"/>
                  <a:gd name="connsiteX186" fmla="*/ 879634 w 6095524"/>
                  <a:gd name="connsiteY186" fmla="*/ 1015270 h 1424940"/>
                  <a:gd name="connsiteX187" fmla="*/ 891635 w 6095524"/>
                  <a:gd name="connsiteY187" fmla="*/ 1012031 h 1424940"/>
                  <a:gd name="connsiteX188" fmla="*/ 953262 w 6095524"/>
                  <a:gd name="connsiteY188" fmla="*/ 1003078 h 1424940"/>
                  <a:gd name="connsiteX189" fmla="*/ 980694 w 6095524"/>
                  <a:gd name="connsiteY189" fmla="*/ 993458 h 1424940"/>
                  <a:gd name="connsiteX190" fmla="*/ 988124 w 6095524"/>
                  <a:gd name="connsiteY190" fmla="*/ 992029 h 1424940"/>
                  <a:gd name="connsiteX191" fmla="*/ 1028795 w 6095524"/>
                  <a:gd name="connsiteY191" fmla="*/ 996029 h 1424940"/>
                  <a:gd name="connsiteX192" fmla="*/ 1059275 w 6095524"/>
                  <a:gd name="connsiteY192" fmla="*/ 1011555 h 1424940"/>
                  <a:gd name="connsiteX193" fmla="*/ 1065181 w 6095524"/>
                  <a:gd name="connsiteY193" fmla="*/ 1016794 h 1424940"/>
                  <a:gd name="connsiteX194" fmla="*/ 1150144 w 6095524"/>
                  <a:gd name="connsiteY194" fmla="*/ 1014984 h 1424940"/>
                  <a:gd name="connsiteX195" fmla="*/ 1163193 w 6095524"/>
                  <a:gd name="connsiteY195" fmla="*/ 1012793 h 1424940"/>
                  <a:gd name="connsiteX196" fmla="*/ 1226249 w 6095524"/>
                  <a:gd name="connsiteY196" fmla="*/ 1021937 h 1424940"/>
                  <a:gd name="connsiteX197" fmla="*/ 1244632 w 6095524"/>
                  <a:gd name="connsiteY197" fmla="*/ 1023747 h 1424940"/>
                  <a:gd name="connsiteX198" fmla="*/ 1310545 w 6095524"/>
                  <a:gd name="connsiteY198" fmla="*/ 1031939 h 1424940"/>
                  <a:gd name="connsiteX199" fmla="*/ 1319879 w 6095524"/>
                  <a:gd name="connsiteY199" fmla="*/ 1024319 h 1424940"/>
                  <a:gd name="connsiteX200" fmla="*/ 1346740 w 6095524"/>
                  <a:gd name="connsiteY200" fmla="*/ 1005173 h 1424940"/>
                  <a:gd name="connsiteX201" fmla="*/ 1399699 w 6095524"/>
                  <a:gd name="connsiteY201" fmla="*/ 988219 h 1424940"/>
                  <a:gd name="connsiteX202" fmla="*/ 1414082 w 6095524"/>
                  <a:gd name="connsiteY202" fmla="*/ 989171 h 1424940"/>
                  <a:gd name="connsiteX203" fmla="*/ 1450467 w 6095524"/>
                  <a:gd name="connsiteY203" fmla="*/ 1017461 h 1424940"/>
                  <a:gd name="connsiteX204" fmla="*/ 1468184 w 6095524"/>
                  <a:gd name="connsiteY204" fmla="*/ 1028795 h 1424940"/>
                  <a:gd name="connsiteX205" fmla="*/ 1518476 w 6095524"/>
                  <a:gd name="connsiteY205" fmla="*/ 1049655 h 1424940"/>
                  <a:gd name="connsiteX206" fmla="*/ 1522667 w 6095524"/>
                  <a:gd name="connsiteY206" fmla="*/ 1053465 h 1424940"/>
                  <a:gd name="connsiteX207" fmla="*/ 1559814 w 6095524"/>
                  <a:gd name="connsiteY207" fmla="*/ 1098709 h 1424940"/>
                  <a:gd name="connsiteX208" fmla="*/ 1568196 w 6095524"/>
                  <a:gd name="connsiteY208" fmla="*/ 1106424 h 1424940"/>
                  <a:gd name="connsiteX209" fmla="*/ 1578293 w 6095524"/>
                  <a:gd name="connsiteY209" fmla="*/ 1118426 h 1424940"/>
                  <a:gd name="connsiteX210" fmla="*/ 1609820 w 6095524"/>
                  <a:gd name="connsiteY210" fmla="*/ 1141667 h 1424940"/>
                  <a:gd name="connsiteX211" fmla="*/ 1648873 w 6095524"/>
                  <a:gd name="connsiteY211" fmla="*/ 1149096 h 1424940"/>
                  <a:gd name="connsiteX212" fmla="*/ 1696022 w 6095524"/>
                  <a:gd name="connsiteY212" fmla="*/ 1160431 h 1424940"/>
                  <a:gd name="connsiteX213" fmla="*/ 1715739 w 6095524"/>
                  <a:gd name="connsiteY213" fmla="*/ 1168051 h 1424940"/>
                  <a:gd name="connsiteX214" fmla="*/ 1768602 w 6095524"/>
                  <a:gd name="connsiteY214" fmla="*/ 1182529 h 1424940"/>
                  <a:gd name="connsiteX215" fmla="*/ 1806321 w 6095524"/>
                  <a:gd name="connsiteY215" fmla="*/ 1194721 h 1424940"/>
                  <a:gd name="connsiteX216" fmla="*/ 1860709 w 6095524"/>
                  <a:gd name="connsiteY216" fmla="*/ 1201865 h 1424940"/>
                  <a:gd name="connsiteX217" fmla="*/ 1887093 w 6095524"/>
                  <a:gd name="connsiteY217" fmla="*/ 1202150 h 1424940"/>
                  <a:gd name="connsiteX218" fmla="*/ 1935575 w 6095524"/>
                  <a:gd name="connsiteY218" fmla="*/ 1238726 h 1424940"/>
                  <a:gd name="connsiteX219" fmla="*/ 1974247 w 6095524"/>
                  <a:gd name="connsiteY219" fmla="*/ 1262920 h 1424940"/>
                  <a:gd name="connsiteX220" fmla="*/ 2014919 w 6095524"/>
                  <a:gd name="connsiteY220" fmla="*/ 1251204 h 1424940"/>
                  <a:gd name="connsiteX221" fmla="*/ 2025968 w 6095524"/>
                  <a:gd name="connsiteY221" fmla="*/ 1240155 h 1424940"/>
                  <a:gd name="connsiteX222" fmla="*/ 2092643 w 6095524"/>
                  <a:gd name="connsiteY222" fmla="*/ 1229678 h 1424940"/>
                  <a:gd name="connsiteX223" fmla="*/ 2187893 w 6095524"/>
                  <a:gd name="connsiteY223" fmla="*/ 1229297 h 1424940"/>
                  <a:gd name="connsiteX224" fmla="*/ 2346294 w 6095524"/>
                  <a:gd name="connsiteY224" fmla="*/ 1205484 h 1424940"/>
                  <a:gd name="connsiteX225" fmla="*/ 2373916 w 6095524"/>
                  <a:gd name="connsiteY225" fmla="*/ 1194435 h 1424940"/>
                  <a:gd name="connsiteX226" fmla="*/ 2404967 w 6095524"/>
                  <a:gd name="connsiteY226" fmla="*/ 1191673 h 1424940"/>
                  <a:gd name="connsiteX227" fmla="*/ 2416874 w 6095524"/>
                  <a:gd name="connsiteY227" fmla="*/ 1198436 h 1424940"/>
                  <a:gd name="connsiteX228" fmla="*/ 2468975 w 6095524"/>
                  <a:gd name="connsiteY228" fmla="*/ 1208532 h 1424940"/>
                  <a:gd name="connsiteX229" fmla="*/ 2478882 w 6095524"/>
                  <a:gd name="connsiteY229" fmla="*/ 1208723 h 1424940"/>
                  <a:gd name="connsiteX230" fmla="*/ 2512791 w 6095524"/>
                  <a:gd name="connsiteY230" fmla="*/ 1204436 h 1424940"/>
                  <a:gd name="connsiteX231" fmla="*/ 2544223 w 6095524"/>
                  <a:gd name="connsiteY231" fmla="*/ 1201960 h 1424940"/>
                  <a:gd name="connsiteX232" fmla="*/ 2623471 w 6095524"/>
                  <a:gd name="connsiteY232" fmla="*/ 1210056 h 1424940"/>
                  <a:gd name="connsiteX233" fmla="*/ 2684241 w 6095524"/>
                  <a:gd name="connsiteY233" fmla="*/ 1208151 h 1424940"/>
                  <a:gd name="connsiteX234" fmla="*/ 2712244 w 6095524"/>
                  <a:gd name="connsiteY234" fmla="*/ 1210056 h 1424940"/>
                  <a:gd name="connsiteX235" fmla="*/ 2728055 w 6095524"/>
                  <a:gd name="connsiteY235" fmla="*/ 1212914 h 1424940"/>
                  <a:gd name="connsiteX236" fmla="*/ 2763869 w 6095524"/>
                  <a:gd name="connsiteY236" fmla="*/ 1232821 h 1424940"/>
                  <a:gd name="connsiteX237" fmla="*/ 2783491 w 6095524"/>
                  <a:gd name="connsiteY237" fmla="*/ 1237298 h 1424940"/>
                  <a:gd name="connsiteX238" fmla="*/ 2842546 w 6095524"/>
                  <a:gd name="connsiteY238" fmla="*/ 1236917 h 1424940"/>
                  <a:gd name="connsiteX239" fmla="*/ 2931128 w 6095524"/>
                  <a:gd name="connsiteY239" fmla="*/ 1206913 h 1424940"/>
                  <a:gd name="connsiteX240" fmla="*/ 2940368 w 6095524"/>
                  <a:gd name="connsiteY240" fmla="*/ 1202912 h 1424940"/>
                  <a:gd name="connsiteX241" fmla="*/ 2985421 w 6095524"/>
                  <a:gd name="connsiteY241" fmla="*/ 1197959 h 1424940"/>
                  <a:gd name="connsiteX242" fmla="*/ 3015996 w 6095524"/>
                  <a:gd name="connsiteY242" fmla="*/ 1204722 h 1424940"/>
                  <a:gd name="connsiteX243" fmla="*/ 3057621 w 6095524"/>
                  <a:gd name="connsiteY243" fmla="*/ 1218724 h 1424940"/>
                  <a:gd name="connsiteX244" fmla="*/ 3095054 w 6095524"/>
                  <a:gd name="connsiteY244" fmla="*/ 1230440 h 1424940"/>
                  <a:gd name="connsiteX245" fmla="*/ 3122295 w 6095524"/>
                  <a:gd name="connsiteY245" fmla="*/ 1243679 h 1424940"/>
                  <a:gd name="connsiteX246" fmla="*/ 3184589 w 6095524"/>
                  <a:gd name="connsiteY246" fmla="*/ 1253395 h 1424940"/>
                  <a:gd name="connsiteX247" fmla="*/ 3191066 w 6095524"/>
                  <a:gd name="connsiteY247" fmla="*/ 1255014 h 1424940"/>
                  <a:gd name="connsiteX248" fmla="*/ 3237929 w 6095524"/>
                  <a:gd name="connsiteY248" fmla="*/ 1243203 h 1424940"/>
                  <a:gd name="connsiteX249" fmla="*/ 3294221 w 6095524"/>
                  <a:gd name="connsiteY249" fmla="*/ 1231202 h 1424940"/>
                  <a:gd name="connsiteX250" fmla="*/ 3314319 w 6095524"/>
                  <a:gd name="connsiteY250" fmla="*/ 1235297 h 1424940"/>
                  <a:gd name="connsiteX251" fmla="*/ 3341846 w 6095524"/>
                  <a:gd name="connsiteY251" fmla="*/ 1241108 h 1424940"/>
                  <a:gd name="connsiteX252" fmla="*/ 3367373 w 6095524"/>
                  <a:gd name="connsiteY252" fmla="*/ 1238060 h 1424940"/>
                  <a:gd name="connsiteX253" fmla="*/ 3382899 w 6095524"/>
                  <a:gd name="connsiteY253" fmla="*/ 1237774 h 1424940"/>
                  <a:gd name="connsiteX254" fmla="*/ 3453765 w 6095524"/>
                  <a:gd name="connsiteY254" fmla="*/ 1273397 h 1424940"/>
                  <a:gd name="connsiteX255" fmla="*/ 3471767 w 6095524"/>
                  <a:gd name="connsiteY255" fmla="*/ 1276350 h 1424940"/>
                  <a:gd name="connsiteX256" fmla="*/ 3481959 w 6095524"/>
                  <a:gd name="connsiteY256" fmla="*/ 1280732 h 1424940"/>
                  <a:gd name="connsiteX257" fmla="*/ 3543396 w 6095524"/>
                  <a:gd name="connsiteY257" fmla="*/ 1324928 h 1424940"/>
                  <a:gd name="connsiteX258" fmla="*/ 3569494 w 6095524"/>
                  <a:gd name="connsiteY258" fmla="*/ 1333881 h 1424940"/>
                  <a:gd name="connsiteX259" fmla="*/ 3598164 w 6095524"/>
                  <a:gd name="connsiteY259" fmla="*/ 1332071 h 1424940"/>
                  <a:gd name="connsiteX260" fmla="*/ 3614738 w 6095524"/>
                  <a:gd name="connsiteY260" fmla="*/ 1328833 h 1424940"/>
                  <a:gd name="connsiteX261" fmla="*/ 3655886 w 6095524"/>
                  <a:gd name="connsiteY261" fmla="*/ 1300734 h 1424940"/>
                  <a:gd name="connsiteX262" fmla="*/ 3679317 w 6095524"/>
                  <a:gd name="connsiteY262" fmla="*/ 1301687 h 1424940"/>
                  <a:gd name="connsiteX263" fmla="*/ 3715893 w 6095524"/>
                  <a:gd name="connsiteY263" fmla="*/ 1321022 h 1424940"/>
                  <a:gd name="connsiteX264" fmla="*/ 3782282 w 6095524"/>
                  <a:gd name="connsiteY264" fmla="*/ 1329690 h 1424940"/>
                  <a:gd name="connsiteX265" fmla="*/ 3816001 w 6095524"/>
                  <a:gd name="connsiteY265" fmla="*/ 1302639 h 1424940"/>
                  <a:gd name="connsiteX266" fmla="*/ 3833431 w 6095524"/>
                  <a:gd name="connsiteY266" fmla="*/ 1276636 h 1424940"/>
                  <a:gd name="connsiteX267" fmla="*/ 3883819 w 6095524"/>
                  <a:gd name="connsiteY267" fmla="*/ 1246442 h 1424940"/>
                  <a:gd name="connsiteX268" fmla="*/ 3895821 w 6095524"/>
                  <a:gd name="connsiteY268" fmla="*/ 1257681 h 1424940"/>
                  <a:gd name="connsiteX269" fmla="*/ 3932778 w 6095524"/>
                  <a:gd name="connsiteY269" fmla="*/ 1262444 h 1424940"/>
                  <a:gd name="connsiteX270" fmla="*/ 3972782 w 6095524"/>
                  <a:gd name="connsiteY270" fmla="*/ 1262063 h 1424940"/>
                  <a:gd name="connsiteX271" fmla="*/ 4042505 w 6095524"/>
                  <a:gd name="connsiteY271" fmla="*/ 1267111 h 1424940"/>
                  <a:gd name="connsiteX272" fmla="*/ 4088892 w 6095524"/>
                  <a:gd name="connsiteY272" fmla="*/ 1238250 h 1424940"/>
                  <a:gd name="connsiteX273" fmla="*/ 4106609 w 6095524"/>
                  <a:gd name="connsiteY273" fmla="*/ 1226344 h 1424940"/>
                  <a:gd name="connsiteX274" fmla="*/ 4123182 w 6095524"/>
                  <a:gd name="connsiteY274" fmla="*/ 1218724 h 1424940"/>
                  <a:gd name="connsiteX275" fmla="*/ 4142328 w 6095524"/>
                  <a:gd name="connsiteY275" fmla="*/ 1214438 h 1424940"/>
                  <a:gd name="connsiteX276" fmla="*/ 4188524 w 6095524"/>
                  <a:gd name="connsiteY276" fmla="*/ 1198245 h 1424940"/>
                  <a:gd name="connsiteX277" fmla="*/ 4213860 w 6095524"/>
                  <a:gd name="connsiteY277" fmla="*/ 1182338 h 1424940"/>
                  <a:gd name="connsiteX278" fmla="*/ 4270820 w 6095524"/>
                  <a:gd name="connsiteY278" fmla="*/ 1167003 h 1424940"/>
                  <a:gd name="connsiteX279" fmla="*/ 4309587 w 6095524"/>
                  <a:gd name="connsiteY279" fmla="*/ 1153287 h 1424940"/>
                  <a:gd name="connsiteX280" fmla="*/ 4350449 w 6095524"/>
                  <a:gd name="connsiteY280" fmla="*/ 1129665 h 1424940"/>
                  <a:gd name="connsiteX281" fmla="*/ 4356164 w 6095524"/>
                  <a:gd name="connsiteY281" fmla="*/ 1126046 h 1424940"/>
                  <a:gd name="connsiteX282" fmla="*/ 4369880 w 6095524"/>
                  <a:gd name="connsiteY282" fmla="*/ 1110520 h 1424940"/>
                  <a:gd name="connsiteX283" fmla="*/ 4389787 w 6095524"/>
                  <a:gd name="connsiteY283" fmla="*/ 1057085 h 1424940"/>
                  <a:gd name="connsiteX284" fmla="*/ 4395502 w 6095524"/>
                  <a:gd name="connsiteY284" fmla="*/ 1046226 h 1424940"/>
                  <a:gd name="connsiteX285" fmla="*/ 4447413 w 6095524"/>
                  <a:gd name="connsiteY285" fmla="*/ 1009650 h 1424940"/>
                  <a:gd name="connsiteX286" fmla="*/ 4466654 w 6095524"/>
                  <a:gd name="connsiteY286" fmla="*/ 1013079 h 1424940"/>
                  <a:gd name="connsiteX287" fmla="*/ 4487894 w 6095524"/>
                  <a:gd name="connsiteY287" fmla="*/ 1025081 h 1424940"/>
                  <a:gd name="connsiteX288" fmla="*/ 4534472 w 6095524"/>
                  <a:gd name="connsiteY288" fmla="*/ 1028224 h 1424940"/>
                  <a:gd name="connsiteX289" fmla="*/ 4551903 w 6095524"/>
                  <a:gd name="connsiteY289" fmla="*/ 1022033 h 1424940"/>
                  <a:gd name="connsiteX290" fmla="*/ 4582382 w 6095524"/>
                  <a:gd name="connsiteY290" fmla="*/ 1005364 h 1424940"/>
                  <a:gd name="connsiteX291" fmla="*/ 4605909 w 6095524"/>
                  <a:gd name="connsiteY291" fmla="*/ 979551 h 1424940"/>
                  <a:gd name="connsiteX292" fmla="*/ 4640104 w 6095524"/>
                  <a:gd name="connsiteY292" fmla="*/ 936879 h 1424940"/>
                  <a:gd name="connsiteX293" fmla="*/ 4705731 w 6095524"/>
                  <a:gd name="connsiteY293" fmla="*/ 920591 h 1424940"/>
                  <a:gd name="connsiteX294" fmla="*/ 4730973 w 6095524"/>
                  <a:gd name="connsiteY294" fmla="*/ 915162 h 1424940"/>
                  <a:gd name="connsiteX295" fmla="*/ 4822794 w 6095524"/>
                  <a:gd name="connsiteY295" fmla="*/ 892397 h 1424940"/>
                  <a:gd name="connsiteX296" fmla="*/ 4830794 w 6095524"/>
                  <a:gd name="connsiteY296" fmla="*/ 891635 h 1424940"/>
                  <a:gd name="connsiteX297" fmla="*/ 4894421 w 6095524"/>
                  <a:gd name="connsiteY297" fmla="*/ 865442 h 1424940"/>
                  <a:gd name="connsiteX298" fmla="*/ 4909756 w 6095524"/>
                  <a:gd name="connsiteY298" fmla="*/ 858964 h 1424940"/>
                  <a:gd name="connsiteX299" fmla="*/ 4928521 w 6095524"/>
                  <a:gd name="connsiteY299" fmla="*/ 842391 h 1424940"/>
                  <a:gd name="connsiteX300" fmla="*/ 4945857 w 6095524"/>
                  <a:gd name="connsiteY300" fmla="*/ 795623 h 1424940"/>
                  <a:gd name="connsiteX301" fmla="*/ 4966145 w 6095524"/>
                  <a:gd name="connsiteY301" fmla="*/ 774287 h 1424940"/>
                  <a:gd name="connsiteX302" fmla="*/ 4980909 w 6095524"/>
                  <a:gd name="connsiteY302" fmla="*/ 761333 h 1424940"/>
                  <a:gd name="connsiteX303" fmla="*/ 4993862 w 6095524"/>
                  <a:gd name="connsiteY303" fmla="*/ 741712 h 1424940"/>
                  <a:gd name="connsiteX304" fmla="*/ 5006816 w 6095524"/>
                  <a:gd name="connsiteY304" fmla="*/ 694754 h 1424940"/>
                  <a:gd name="connsiteX305" fmla="*/ 5026724 w 6095524"/>
                  <a:gd name="connsiteY305" fmla="*/ 653129 h 1424940"/>
                  <a:gd name="connsiteX306" fmla="*/ 5062538 w 6095524"/>
                  <a:gd name="connsiteY306" fmla="*/ 630079 h 1424940"/>
                  <a:gd name="connsiteX307" fmla="*/ 5084731 w 6095524"/>
                  <a:gd name="connsiteY307" fmla="*/ 617982 h 1424940"/>
                  <a:gd name="connsiteX308" fmla="*/ 5172647 w 6095524"/>
                  <a:gd name="connsiteY308" fmla="*/ 630174 h 1424940"/>
                  <a:gd name="connsiteX309" fmla="*/ 5232654 w 6095524"/>
                  <a:gd name="connsiteY309" fmla="*/ 642080 h 1424940"/>
                  <a:gd name="connsiteX310" fmla="*/ 5252371 w 6095524"/>
                  <a:gd name="connsiteY310" fmla="*/ 637508 h 1424940"/>
                  <a:gd name="connsiteX311" fmla="*/ 5308092 w 6095524"/>
                  <a:gd name="connsiteY311" fmla="*/ 598646 h 1424940"/>
                  <a:gd name="connsiteX312" fmla="*/ 5363147 w 6095524"/>
                  <a:gd name="connsiteY312" fmla="*/ 581311 h 1424940"/>
                  <a:gd name="connsiteX313" fmla="*/ 5404580 w 6095524"/>
                  <a:gd name="connsiteY313" fmla="*/ 576358 h 1424940"/>
                  <a:gd name="connsiteX314" fmla="*/ 5440203 w 6095524"/>
                  <a:gd name="connsiteY314" fmla="*/ 572548 h 1424940"/>
                  <a:gd name="connsiteX315" fmla="*/ 5482971 w 6095524"/>
                  <a:gd name="connsiteY315" fmla="*/ 561880 h 1424940"/>
                  <a:gd name="connsiteX316" fmla="*/ 5507165 w 6095524"/>
                  <a:gd name="connsiteY316" fmla="*/ 550259 h 1424940"/>
                  <a:gd name="connsiteX317" fmla="*/ 5545645 w 6095524"/>
                  <a:gd name="connsiteY317" fmla="*/ 533591 h 1424940"/>
                  <a:gd name="connsiteX318" fmla="*/ 5585079 w 6095524"/>
                  <a:gd name="connsiteY318" fmla="*/ 511969 h 1424940"/>
                  <a:gd name="connsiteX319" fmla="*/ 5615368 w 6095524"/>
                  <a:gd name="connsiteY319" fmla="*/ 481679 h 1424940"/>
                  <a:gd name="connsiteX320" fmla="*/ 5631656 w 6095524"/>
                  <a:gd name="connsiteY320" fmla="*/ 456152 h 1424940"/>
                  <a:gd name="connsiteX321" fmla="*/ 5679377 w 6095524"/>
                  <a:gd name="connsiteY321" fmla="*/ 419576 h 1424940"/>
                  <a:gd name="connsiteX322" fmla="*/ 5722525 w 6095524"/>
                  <a:gd name="connsiteY322" fmla="*/ 350615 h 1424940"/>
                  <a:gd name="connsiteX323" fmla="*/ 5749576 w 6095524"/>
                  <a:gd name="connsiteY323" fmla="*/ 321945 h 1424940"/>
                  <a:gd name="connsiteX324" fmla="*/ 5764911 w 6095524"/>
                  <a:gd name="connsiteY324" fmla="*/ 313849 h 1424940"/>
                  <a:gd name="connsiteX325" fmla="*/ 5791009 w 6095524"/>
                  <a:gd name="connsiteY325" fmla="*/ 293942 h 1424940"/>
                  <a:gd name="connsiteX326" fmla="*/ 5806440 w 6095524"/>
                  <a:gd name="connsiteY326" fmla="*/ 279178 h 1424940"/>
                  <a:gd name="connsiteX327" fmla="*/ 5848636 w 6095524"/>
                  <a:gd name="connsiteY327" fmla="*/ 224885 h 1424940"/>
                  <a:gd name="connsiteX328" fmla="*/ 5861590 w 6095524"/>
                  <a:gd name="connsiteY328" fmla="*/ 208788 h 1424940"/>
                  <a:gd name="connsiteX329" fmla="*/ 5888355 w 6095524"/>
                  <a:gd name="connsiteY329" fmla="*/ 181166 h 1424940"/>
                  <a:gd name="connsiteX330" fmla="*/ 5900071 w 6095524"/>
                  <a:gd name="connsiteY330" fmla="*/ 172784 h 1424940"/>
                  <a:gd name="connsiteX331" fmla="*/ 5920740 w 6095524"/>
                  <a:gd name="connsiteY331" fmla="*/ 150305 h 1424940"/>
                  <a:gd name="connsiteX332" fmla="*/ 5969985 w 6095524"/>
                  <a:gd name="connsiteY332" fmla="*/ 91345 h 1424940"/>
                  <a:gd name="connsiteX333" fmla="*/ 5991130 w 6095524"/>
                  <a:gd name="connsiteY333" fmla="*/ 58293 h 1424940"/>
                  <a:gd name="connsiteX334" fmla="*/ 6033325 w 6095524"/>
                  <a:gd name="connsiteY334" fmla="*/ 33909 h 1424940"/>
                  <a:gd name="connsiteX335" fmla="*/ 6054376 w 6095524"/>
                  <a:gd name="connsiteY335" fmla="*/ 20955 h 1424940"/>
                  <a:gd name="connsiteX336" fmla="*/ 6095524 w 6095524"/>
                  <a:gd name="connsiteY336" fmla="*/ 0 h 14249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</a:cxnLst>
                <a:rect l="l" t="t" r="r" b="b"/>
                <a:pathLst>
                  <a:path w="6095524" h="1424940">
                    <a:moveTo>
                      <a:pt x="6095524" y="0"/>
                    </a:moveTo>
                    <a:cubicBezTo>
                      <a:pt x="6095524" y="7811"/>
                      <a:pt x="6095524" y="12573"/>
                      <a:pt x="6095524" y="17431"/>
                    </a:cubicBezTo>
                    <a:lnTo>
                      <a:pt x="6095524" y="216290"/>
                    </a:lnTo>
                    <a:lnTo>
                      <a:pt x="6079998" y="230600"/>
                    </a:lnTo>
                    <a:cubicBezTo>
                      <a:pt x="6058567" y="241363"/>
                      <a:pt x="6035706" y="251079"/>
                      <a:pt x="6012751" y="260699"/>
                    </a:cubicBezTo>
                    <a:cubicBezTo>
                      <a:pt x="6006084" y="263462"/>
                      <a:pt x="5998749" y="264986"/>
                      <a:pt x="5992749" y="268700"/>
                    </a:cubicBezTo>
                    <a:cubicBezTo>
                      <a:pt x="5965126" y="285655"/>
                      <a:pt x="5938361" y="303943"/>
                      <a:pt x="5910358" y="320231"/>
                    </a:cubicBezTo>
                    <a:cubicBezTo>
                      <a:pt x="5881497" y="337090"/>
                      <a:pt x="5855684" y="356997"/>
                      <a:pt x="5835777" y="383953"/>
                    </a:cubicBezTo>
                    <a:cubicBezTo>
                      <a:pt x="5817298" y="409004"/>
                      <a:pt x="5799391" y="434435"/>
                      <a:pt x="5781008" y="459581"/>
                    </a:cubicBezTo>
                    <a:cubicBezTo>
                      <a:pt x="5776341" y="465963"/>
                      <a:pt x="5772054" y="473488"/>
                      <a:pt x="5765673" y="477584"/>
                    </a:cubicBezTo>
                    <a:cubicBezTo>
                      <a:pt x="5752433" y="486156"/>
                      <a:pt x="5737955" y="493109"/>
                      <a:pt x="5723763" y="500158"/>
                    </a:cubicBezTo>
                    <a:cubicBezTo>
                      <a:pt x="5711571" y="506159"/>
                      <a:pt x="5698617" y="510635"/>
                      <a:pt x="5686711" y="517112"/>
                    </a:cubicBezTo>
                    <a:cubicBezTo>
                      <a:pt x="5677186" y="522256"/>
                      <a:pt x="5668708" y="529400"/>
                      <a:pt x="5659850" y="535877"/>
                    </a:cubicBezTo>
                    <a:cubicBezTo>
                      <a:pt x="5652135" y="541496"/>
                      <a:pt x="5643658" y="546354"/>
                      <a:pt x="5637181" y="553117"/>
                    </a:cubicBezTo>
                    <a:cubicBezTo>
                      <a:pt x="5621369" y="569500"/>
                      <a:pt x="5605462" y="585597"/>
                      <a:pt x="5585841" y="597694"/>
                    </a:cubicBezTo>
                    <a:cubicBezTo>
                      <a:pt x="5566505" y="609695"/>
                      <a:pt x="5548217" y="623126"/>
                      <a:pt x="5528977" y="635318"/>
                    </a:cubicBezTo>
                    <a:cubicBezTo>
                      <a:pt x="5510117" y="647224"/>
                      <a:pt x="5493067" y="660273"/>
                      <a:pt x="5483256" y="681419"/>
                    </a:cubicBezTo>
                    <a:cubicBezTo>
                      <a:pt x="5478875" y="690753"/>
                      <a:pt x="5472684" y="700945"/>
                      <a:pt x="5464397" y="706374"/>
                    </a:cubicBezTo>
                    <a:cubicBezTo>
                      <a:pt x="5452586" y="714089"/>
                      <a:pt x="5437632" y="716852"/>
                      <a:pt x="5424773" y="723424"/>
                    </a:cubicBezTo>
                    <a:cubicBezTo>
                      <a:pt x="5409628" y="731139"/>
                      <a:pt x="5392103" y="737807"/>
                      <a:pt x="5381815" y="750094"/>
                    </a:cubicBezTo>
                    <a:cubicBezTo>
                      <a:pt x="5372671" y="761048"/>
                      <a:pt x="5363432" y="769620"/>
                      <a:pt x="5351335" y="776573"/>
                    </a:cubicBezTo>
                    <a:cubicBezTo>
                      <a:pt x="5342858" y="781431"/>
                      <a:pt x="5336572" y="790289"/>
                      <a:pt x="5327809" y="794290"/>
                    </a:cubicBezTo>
                    <a:cubicBezTo>
                      <a:pt x="5316284" y="799624"/>
                      <a:pt x="5304663" y="803815"/>
                      <a:pt x="5294566" y="812102"/>
                    </a:cubicBezTo>
                    <a:cubicBezTo>
                      <a:pt x="5284089" y="820674"/>
                      <a:pt x="5272183" y="827437"/>
                      <a:pt x="5261229" y="835438"/>
                    </a:cubicBezTo>
                    <a:cubicBezTo>
                      <a:pt x="5255419" y="839724"/>
                      <a:pt x="5250656" y="845344"/>
                      <a:pt x="5245037" y="849821"/>
                    </a:cubicBezTo>
                    <a:cubicBezTo>
                      <a:pt x="5234750" y="858012"/>
                      <a:pt x="5224272" y="866013"/>
                      <a:pt x="5213699" y="873728"/>
                    </a:cubicBezTo>
                    <a:cubicBezTo>
                      <a:pt x="5203127" y="881444"/>
                      <a:pt x="5193030" y="890397"/>
                      <a:pt x="5181409" y="896017"/>
                    </a:cubicBezTo>
                    <a:cubicBezTo>
                      <a:pt x="5161598" y="905542"/>
                      <a:pt x="5139976" y="911257"/>
                      <a:pt x="5120735" y="921544"/>
                    </a:cubicBezTo>
                    <a:cubicBezTo>
                      <a:pt x="5101209" y="932021"/>
                      <a:pt x="5082826" y="945166"/>
                      <a:pt x="5065490" y="959072"/>
                    </a:cubicBezTo>
                    <a:cubicBezTo>
                      <a:pt x="5051774" y="970026"/>
                      <a:pt x="5038916" y="980885"/>
                      <a:pt x="5021675" y="986504"/>
                    </a:cubicBezTo>
                    <a:cubicBezTo>
                      <a:pt x="5012055" y="989648"/>
                      <a:pt x="5001959" y="996506"/>
                      <a:pt x="4996148" y="1004507"/>
                    </a:cubicBezTo>
                    <a:cubicBezTo>
                      <a:pt x="4983575" y="1021937"/>
                      <a:pt x="4967478" y="1034225"/>
                      <a:pt x="4949285" y="1044702"/>
                    </a:cubicBezTo>
                    <a:cubicBezTo>
                      <a:pt x="4924996" y="1058799"/>
                      <a:pt x="4900993" y="1073182"/>
                      <a:pt x="4876609" y="1086993"/>
                    </a:cubicBezTo>
                    <a:cubicBezTo>
                      <a:pt x="4862227" y="1095185"/>
                      <a:pt x="4847940" y="1103852"/>
                      <a:pt x="4832699" y="1109853"/>
                    </a:cubicBezTo>
                    <a:cubicBezTo>
                      <a:pt x="4801553" y="1122236"/>
                      <a:pt x="4769644" y="1132808"/>
                      <a:pt x="4738211" y="1144334"/>
                    </a:cubicBezTo>
                    <a:cubicBezTo>
                      <a:pt x="4727924" y="1148048"/>
                      <a:pt x="4718209" y="1153382"/>
                      <a:pt x="4707731" y="1156621"/>
                    </a:cubicBezTo>
                    <a:cubicBezTo>
                      <a:pt x="4696396" y="1160145"/>
                      <a:pt x="4684205" y="1161193"/>
                      <a:pt x="4672870" y="1164717"/>
                    </a:cubicBezTo>
                    <a:cubicBezTo>
                      <a:pt x="4654010" y="1170527"/>
                      <a:pt x="4635722" y="1177957"/>
                      <a:pt x="4616863" y="1183862"/>
                    </a:cubicBezTo>
                    <a:cubicBezTo>
                      <a:pt x="4580477" y="1195197"/>
                      <a:pt x="4543996" y="1206056"/>
                      <a:pt x="4507516" y="1216819"/>
                    </a:cubicBezTo>
                    <a:cubicBezTo>
                      <a:pt x="4499706" y="1219105"/>
                      <a:pt x="4491228" y="1219391"/>
                      <a:pt x="4483513" y="1221867"/>
                    </a:cubicBezTo>
                    <a:cubicBezTo>
                      <a:pt x="4463034" y="1228535"/>
                      <a:pt x="4442650" y="1235773"/>
                      <a:pt x="4422362" y="1243108"/>
                    </a:cubicBezTo>
                    <a:cubicBezTo>
                      <a:pt x="4410075" y="1247585"/>
                      <a:pt x="4398073" y="1253109"/>
                      <a:pt x="4385691" y="1257395"/>
                    </a:cubicBezTo>
                    <a:cubicBezTo>
                      <a:pt x="4375785" y="1260824"/>
                      <a:pt x="4365593" y="1263491"/>
                      <a:pt x="4355306" y="1265587"/>
                    </a:cubicBezTo>
                    <a:cubicBezTo>
                      <a:pt x="4346448" y="1267397"/>
                      <a:pt x="4337209" y="1267206"/>
                      <a:pt x="4328446" y="1269397"/>
                    </a:cubicBezTo>
                    <a:cubicBezTo>
                      <a:pt x="4304728" y="1275302"/>
                      <a:pt x="4281297" y="1281970"/>
                      <a:pt x="4257770" y="1288256"/>
                    </a:cubicBezTo>
                    <a:cubicBezTo>
                      <a:pt x="4248341" y="1290733"/>
                      <a:pt x="4238720" y="1292543"/>
                      <a:pt x="4229576" y="1295686"/>
                    </a:cubicBezTo>
                    <a:cubicBezTo>
                      <a:pt x="4205097" y="1303973"/>
                      <a:pt x="4180999" y="1313402"/>
                      <a:pt x="4156424" y="1321213"/>
                    </a:cubicBezTo>
                    <a:cubicBezTo>
                      <a:pt x="4136041" y="1327690"/>
                      <a:pt x="4115086" y="1332357"/>
                      <a:pt x="4094416" y="1338072"/>
                    </a:cubicBezTo>
                    <a:cubicBezTo>
                      <a:pt x="4085653" y="1340549"/>
                      <a:pt x="4077271" y="1344073"/>
                      <a:pt x="4068509" y="1346168"/>
                    </a:cubicBezTo>
                    <a:cubicBezTo>
                      <a:pt x="4048887" y="1350931"/>
                      <a:pt x="4028980" y="1354931"/>
                      <a:pt x="4009263" y="1359694"/>
                    </a:cubicBezTo>
                    <a:cubicBezTo>
                      <a:pt x="3998023" y="1362456"/>
                      <a:pt x="3987165" y="1367409"/>
                      <a:pt x="3975735" y="1369219"/>
                    </a:cubicBezTo>
                    <a:cubicBezTo>
                      <a:pt x="3948589" y="1373505"/>
                      <a:pt x="3921252" y="1376553"/>
                      <a:pt x="3893915" y="1379982"/>
                    </a:cubicBezTo>
                    <a:cubicBezTo>
                      <a:pt x="3865722" y="1383506"/>
                      <a:pt x="3837623" y="1387221"/>
                      <a:pt x="3809428" y="1390364"/>
                    </a:cubicBezTo>
                    <a:cubicBezTo>
                      <a:pt x="3793998" y="1391984"/>
                      <a:pt x="3778472" y="1392269"/>
                      <a:pt x="3763042" y="1393793"/>
                    </a:cubicBezTo>
                    <a:cubicBezTo>
                      <a:pt x="3749516" y="1395127"/>
                      <a:pt x="3736086" y="1397603"/>
                      <a:pt x="3722561" y="1399223"/>
                    </a:cubicBezTo>
                    <a:cubicBezTo>
                      <a:pt x="3710845" y="1400556"/>
                      <a:pt x="3699034" y="1401318"/>
                      <a:pt x="3687318" y="1402652"/>
                    </a:cubicBezTo>
                    <a:cubicBezTo>
                      <a:pt x="3668554" y="1404842"/>
                      <a:pt x="3649885" y="1407319"/>
                      <a:pt x="3631216" y="1409605"/>
                    </a:cubicBezTo>
                    <a:cubicBezTo>
                      <a:pt x="3623406" y="1410462"/>
                      <a:pt x="3615214" y="1412843"/>
                      <a:pt x="3607880" y="1411415"/>
                    </a:cubicBezTo>
                    <a:cubicBezTo>
                      <a:pt x="3589401" y="1407795"/>
                      <a:pt x="3571208" y="1408843"/>
                      <a:pt x="3552825" y="1411319"/>
                    </a:cubicBezTo>
                    <a:cubicBezTo>
                      <a:pt x="3546539" y="1412177"/>
                      <a:pt x="3539776" y="1411986"/>
                      <a:pt x="3533680" y="1410367"/>
                    </a:cubicBezTo>
                    <a:cubicBezTo>
                      <a:pt x="3521202" y="1407128"/>
                      <a:pt x="3509106" y="1402556"/>
                      <a:pt x="3496818" y="1398556"/>
                    </a:cubicBezTo>
                    <a:cubicBezTo>
                      <a:pt x="3495484" y="1398080"/>
                      <a:pt x="3493865" y="1397984"/>
                      <a:pt x="3492437" y="1397699"/>
                    </a:cubicBezTo>
                    <a:cubicBezTo>
                      <a:pt x="3484340" y="1396079"/>
                      <a:pt x="3476340" y="1394460"/>
                      <a:pt x="3468243" y="1393031"/>
                    </a:cubicBezTo>
                    <a:cubicBezTo>
                      <a:pt x="3463862" y="1392269"/>
                      <a:pt x="3459385" y="1392174"/>
                      <a:pt x="3455003" y="1391507"/>
                    </a:cubicBezTo>
                    <a:cubicBezTo>
                      <a:pt x="3438049" y="1388840"/>
                      <a:pt x="3419380" y="1393317"/>
                      <a:pt x="3404711" y="1381792"/>
                    </a:cubicBezTo>
                    <a:cubicBezTo>
                      <a:pt x="3395186" y="1374362"/>
                      <a:pt x="3385947" y="1376077"/>
                      <a:pt x="3375756" y="1377220"/>
                    </a:cubicBezTo>
                    <a:cubicBezTo>
                      <a:pt x="3368040" y="1378077"/>
                      <a:pt x="3360134" y="1377791"/>
                      <a:pt x="3352324" y="1377887"/>
                    </a:cubicBezTo>
                    <a:cubicBezTo>
                      <a:pt x="3338608" y="1378172"/>
                      <a:pt x="3324892" y="1378268"/>
                      <a:pt x="3311176" y="1378744"/>
                    </a:cubicBezTo>
                    <a:cubicBezTo>
                      <a:pt x="3306794" y="1378934"/>
                      <a:pt x="3302318" y="1381316"/>
                      <a:pt x="3298031" y="1380935"/>
                    </a:cubicBezTo>
                    <a:cubicBezTo>
                      <a:pt x="3278219" y="1379125"/>
                      <a:pt x="3258407" y="1376267"/>
                      <a:pt x="3238595" y="1374648"/>
                    </a:cubicBezTo>
                    <a:cubicBezTo>
                      <a:pt x="3227356" y="1373696"/>
                      <a:pt x="3215830" y="1375505"/>
                      <a:pt x="3204686" y="1374172"/>
                    </a:cubicBezTo>
                    <a:cubicBezTo>
                      <a:pt x="3191828" y="1372648"/>
                      <a:pt x="3179255" y="1368743"/>
                      <a:pt x="3166491" y="1366361"/>
                    </a:cubicBezTo>
                    <a:cubicBezTo>
                      <a:pt x="3162967" y="1365695"/>
                      <a:pt x="3159062" y="1366552"/>
                      <a:pt x="3155347" y="1366742"/>
                    </a:cubicBezTo>
                    <a:cubicBezTo>
                      <a:pt x="3151156" y="1366933"/>
                      <a:pt x="3147060" y="1367314"/>
                      <a:pt x="3142869" y="1367409"/>
                    </a:cubicBezTo>
                    <a:cubicBezTo>
                      <a:pt x="3130105" y="1367600"/>
                      <a:pt x="3117342" y="1367314"/>
                      <a:pt x="3104578" y="1367981"/>
                    </a:cubicBezTo>
                    <a:cubicBezTo>
                      <a:pt x="3096768" y="1368362"/>
                      <a:pt x="3088577" y="1372267"/>
                      <a:pt x="3081337" y="1370838"/>
                    </a:cubicBezTo>
                    <a:cubicBezTo>
                      <a:pt x="3066574" y="1368076"/>
                      <a:pt x="3051810" y="1374267"/>
                      <a:pt x="3037047" y="1369124"/>
                    </a:cubicBezTo>
                    <a:cubicBezTo>
                      <a:pt x="3032474" y="1367600"/>
                      <a:pt x="3026188" y="1371410"/>
                      <a:pt x="3020663" y="1371600"/>
                    </a:cubicBezTo>
                    <a:cubicBezTo>
                      <a:pt x="3006852" y="1372076"/>
                      <a:pt x="2993041" y="1371981"/>
                      <a:pt x="2979230" y="1371886"/>
                    </a:cubicBezTo>
                    <a:cubicBezTo>
                      <a:pt x="2966847" y="1371791"/>
                      <a:pt x="2953988" y="1373124"/>
                      <a:pt x="2942082" y="1370457"/>
                    </a:cubicBezTo>
                    <a:cubicBezTo>
                      <a:pt x="2929604" y="1367600"/>
                      <a:pt x="2918365" y="1367981"/>
                      <a:pt x="2906268" y="1371219"/>
                    </a:cubicBezTo>
                    <a:cubicBezTo>
                      <a:pt x="2897981" y="1373410"/>
                      <a:pt x="2889218" y="1373696"/>
                      <a:pt x="2880646" y="1374362"/>
                    </a:cubicBezTo>
                    <a:cubicBezTo>
                      <a:pt x="2871407" y="1375124"/>
                      <a:pt x="2861215" y="1373124"/>
                      <a:pt x="2852833" y="1376267"/>
                    </a:cubicBezTo>
                    <a:cubicBezTo>
                      <a:pt x="2827877" y="1385602"/>
                      <a:pt x="2802255" y="1387602"/>
                      <a:pt x="2776157" y="1387602"/>
                    </a:cubicBezTo>
                    <a:cubicBezTo>
                      <a:pt x="2771394" y="1387602"/>
                      <a:pt x="2766536" y="1386269"/>
                      <a:pt x="2761965" y="1384840"/>
                    </a:cubicBezTo>
                    <a:cubicBezTo>
                      <a:pt x="2735294" y="1376267"/>
                      <a:pt x="2708529" y="1377029"/>
                      <a:pt x="2681383" y="1382268"/>
                    </a:cubicBezTo>
                    <a:cubicBezTo>
                      <a:pt x="2675763" y="1383411"/>
                      <a:pt x="2669477" y="1383602"/>
                      <a:pt x="2663857" y="1382459"/>
                    </a:cubicBezTo>
                    <a:cubicBezTo>
                      <a:pt x="2648045" y="1379125"/>
                      <a:pt x="2632710" y="1373600"/>
                      <a:pt x="2616803" y="1371219"/>
                    </a:cubicBezTo>
                    <a:cubicBezTo>
                      <a:pt x="2590515" y="1367314"/>
                      <a:pt x="2567750" y="1380458"/>
                      <a:pt x="2544223" y="1389031"/>
                    </a:cubicBezTo>
                    <a:cubicBezTo>
                      <a:pt x="2521839" y="1397127"/>
                      <a:pt x="2502789" y="1415415"/>
                      <a:pt x="2476309" y="1411319"/>
                    </a:cubicBezTo>
                    <a:cubicBezTo>
                      <a:pt x="2473643" y="1410938"/>
                      <a:pt x="2470690" y="1413510"/>
                      <a:pt x="2467737" y="1414177"/>
                    </a:cubicBezTo>
                    <a:cubicBezTo>
                      <a:pt x="2459641" y="1415987"/>
                      <a:pt x="2451545" y="1418177"/>
                      <a:pt x="2443353" y="1419035"/>
                    </a:cubicBezTo>
                    <a:cubicBezTo>
                      <a:pt x="2433352" y="1420178"/>
                      <a:pt x="2423160" y="1419797"/>
                      <a:pt x="2413159" y="1420749"/>
                    </a:cubicBezTo>
                    <a:cubicBezTo>
                      <a:pt x="2400300" y="1421892"/>
                      <a:pt x="2387632" y="1424940"/>
                      <a:pt x="2374868" y="1424940"/>
                    </a:cubicBezTo>
                    <a:cubicBezTo>
                      <a:pt x="2364581" y="1424940"/>
                      <a:pt x="2354389" y="1421416"/>
                      <a:pt x="2344198" y="1419701"/>
                    </a:cubicBezTo>
                    <a:cubicBezTo>
                      <a:pt x="2329815" y="1417320"/>
                      <a:pt x="2314003" y="1417987"/>
                      <a:pt x="2301335" y="1411891"/>
                    </a:cubicBezTo>
                    <a:cubicBezTo>
                      <a:pt x="2287810" y="1405414"/>
                      <a:pt x="2274951" y="1402461"/>
                      <a:pt x="2260949" y="1404461"/>
                    </a:cubicBezTo>
                    <a:cubicBezTo>
                      <a:pt x="2256282" y="1405128"/>
                      <a:pt x="2250281" y="1409129"/>
                      <a:pt x="2248186" y="1413224"/>
                    </a:cubicBezTo>
                    <a:cubicBezTo>
                      <a:pt x="2243518" y="1422368"/>
                      <a:pt x="2237137" y="1423988"/>
                      <a:pt x="2228469" y="1420844"/>
                    </a:cubicBezTo>
                    <a:cubicBezTo>
                      <a:pt x="2220944" y="1418177"/>
                      <a:pt x="2211705" y="1416844"/>
                      <a:pt x="2206562" y="1411700"/>
                    </a:cubicBezTo>
                    <a:cubicBezTo>
                      <a:pt x="2191988" y="1397127"/>
                      <a:pt x="2173414" y="1396651"/>
                      <a:pt x="2155317" y="1392746"/>
                    </a:cubicBezTo>
                    <a:cubicBezTo>
                      <a:pt x="2144269" y="1390364"/>
                      <a:pt x="2133981" y="1390269"/>
                      <a:pt x="2122932" y="1391888"/>
                    </a:cubicBezTo>
                    <a:cubicBezTo>
                      <a:pt x="2098930" y="1395508"/>
                      <a:pt x="2075593" y="1390364"/>
                      <a:pt x="2052542" y="1383792"/>
                    </a:cubicBezTo>
                    <a:cubicBezTo>
                      <a:pt x="2037302" y="1379411"/>
                      <a:pt x="2021681" y="1376744"/>
                      <a:pt x="2006537" y="1372267"/>
                    </a:cubicBezTo>
                    <a:cubicBezTo>
                      <a:pt x="1995202" y="1368838"/>
                      <a:pt x="1983868" y="1364742"/>
                      <a:pt x="1973486" y="1359218"/>
                    </a:cubicBezTo>
                    <a:cubicBezTo>
                      <a:pt x="1958435" y="1351121"/>
                      <a:pt x="1945292" y="1338929"/>
                      <a:pt x="1926146" y="1342168"/>
                    </a:cubicBezTo>
                    <a:cubicBezTo>
                      <a:pt x="1909286" y="1345025"/>
                      <a:pt x="1894047" y="1339025"/>
                      <a:pt x="1878616" y="1333310"/>
                    </a:cubicBezTo>
                    <a:cubicBezTo>
                      <a:pt x="1867281" y="1329119"/>
                      <a:pt x="1855948" y="1324832"/>
                      <a:pt x="1844231" y="1322165"/>
                    </a:cubicBezTo>
                    <a:cubicBezTo>
                      <a:pt x="1830324" y="1319022"/>
                      <a:pt x="1814608" y="1320356"/>
                      <a:pt x="1802225" y="1314545"/>
                    </a:cubicBezTo>
                    <a:cubicBezTo>
                      <a:pt x="1789271" y="1308449"/>
                      <a:pt x="1778509" y="1312545"/>
                      <a:pt x="1766983" y="1314260"/>
                    </a:cubicBezTo>
                    <a:cubicBezTo>
                      <a:pt x="1748600" y="1316927"/>
                      <a:pt x="1730311" y="1321880"/>
                      <a:pt x="1711738" y="1315593"/>
                    </a:cubicBezTo>
                    <a:cubicBezTo>
                      <a:pt x="1689164" y="1307973"/>
                      <a:pt x="1666780" y="1299782"/>
                      <a:pt x="1644111" y="1292543"/>
                    </a:cubicBezTo>
                    <a:cubicBezTo>
                      <a:pt x="1635347" y="1289780"/>
                      <a:pt x="1625919" y="1288637"/>
                      <a:pt x="1616774" y="1287399"/>
                    </a:cubicBezTo>
                    <a:cubicBezTo>
                      <a:pt x="1608107" y="1286351"/>
                      <a:pt x="1597725" y="1289018"/>
                      <a:pt x="1591056" y="1285018"/>
                    </a:cubicBezTo>
                    <a:cubicBezTo>
                      <a:pt x="1573911" y="1274731"/>
                      <a:pt x="1556291" y="1269683"/>
                      <a:pt x="1536478" y="1269683"/>
                    </a:cubicBezTo>
                    <a:cubicBezTo>
                      <a:pt x="1529048" y="1269683"/>
                      <a:pt x="1521809" y="1265396"/>
                      <a:pt x="1514285" y="1264634"/>
                    </a:cubicBezTo>
                    <a:cubicBezTo>
                      <a:pt x="1503997" y="1263682"/>
                      <a:pt x="1492186" y="1261110"/>
                      <a:pt x="1483233" y="1264730"/>
                    </a:cubicBezTo>
                    <a:cubicBezTo>
                      <a:pt x="1462183" y="1273302"/>
                      <a:pt x="1445134" y="1266158"/>
                      <a:pt x="1426750" y="1257681"/>
                    </a:cubicBezTo>
                    <a:cubicBezTo>
                      <a:pt x="1408652" y="1249299"/>
                      <a:pt x="1389602" y="1242632"/>
                      <a:pt x="1370362" y="1237107"/>
                    </a:cubicBezTo>
                    <a:cubicBezTo>
                      <a:pt x="1363123" y="1235107"/>
                      <a:pt x="1354456" y="1238441"/>
                      <a:pt x="1346454" y="1239107"/>
                    </a:cubicBezTo>
                    <a:cubicBezTo>
                      <a:pt x="1343596" y="1239298"/>
                      <a:pt x="1340453" y="1239584"/>
                      <a:pt x="1337882" y="1238631"/>
                    </a:cubicBezTo>
                    <a:cubicBezTo>
                      <a:pt x="1313022" y="1229487"/>
                      <a:pt x="1287780" y="1222534"/>
                      <a:pt x="1260825" y="1227296"/>
                    </a:cubicBezTo>
                    <a:cubicBezTo>
                      <a:pt x="1258349" y="1227773"/>
                      <a:pt x="1255586" y="1226725"/>
                      <a:pt x="1253109" y="1226058"/>
                    </a:cubicBezTo>
                    <a:cubicBezTo>
                      <a:pt x="1241012" y="1222629"/>
                      <a:pt x="1229201" y="1217200"/>
                      <a:pt x="1216915" y="1215962"/>
                    </a:cubicBezTo>
                    <a:cubicBezTo>
                      <a:pt x="1186625" y="1212914"/>
                      <a:pt x="1156146" y="1211675"/>
                      <a:pt x="1125664" y="1209675"/>
                    </a:cubicBezTo>
                    <a:cubicBezTo>
                      <a:pt x="1123759" y="1209580"/>
                      <a:pt x="1121759" y="1209580"/>
                      <a:pt x="1120045" y="1208913"/>
                    </a:cubicBezTo>
                    <a:cubicBezTo>
                      <a:pt x="1108805" y="1204817"/>
                      <a:pt x="1098995" y="1206151"/>
                      <a:pt x="1089469" y="1213961"/>
                    </a:cubicBezTo>
                    <a:cubicBezTo>
                      <a:pt x="1085278" y="1217390"/>
                      <a:pt x="1079563" y="1219200"/>
                      <a:pt x="1074325" y="1221105"/>
                    </a:cubicBezTo>
                    <a:cubicBezTo>
                      <a:pt x="1066609" y="1223963"/>
                      <a:pt x="1058704" y="1226725"/>
                      <a:pt x="1050703" y="1228535"/>
                    </a:cubicBezTo>
                    <a:cubicBezTo>
                      <a:pt x="1042797" y="1230249"/>
                      <a:pt x="1034320" y="1232630"/>
                      <a:pt x="1026700" y="1231297"/>
                    </a:cubicBezTo>
                    <a:cubicBezTo>
                      <a:pt x="1012984" y="1228916"/>
                      <a:pt x="999934" y="1223582"/>
                      <a:pt x="986409" y="1220057"/>
                    </a:cubicBezTo>
                    <a:cubicBezTo>
                      <a:pt x="981742" y="1218819"/>
                      <a:pt x="976598" y="1219010"/>
                      <a:pt x="971741" y="1218914"/>
                    </a:cubicBezTo>
                    <a:cubicBezTo>
                      <a:pt x="960596" y="1218629"/>
                      <a:pt x="949166" y="1221391"/>
                      <a:pt x="939070" y="1213485"/>
                    </a:cubicBezTo>
                    <a:cubicBezTo>
                      <a:pt x="929736" y="1206056"/>
                      <a:pt x="920305" y="1208246"/>
                      <a:pt x="910495" y="1213866"/>
                    </a:cubicBezTo>
                    <a:cubicBezTo>
                      <a:pt x="903446" y="1217867"/>
                      <a:pt x="895446" y="1221010"/>
                      <a:pt x="887540" y="1222534"/>
                    </a:cubicBezTo>
                    <a:cubicBezTo>
                      <a:pt x="876681" y="1224629"/>
                      <a:pt x="865918" y="1225487"/>
                      <a:pt x="854202" y="1224248"/>
                    </a:cubicBezTo>
                    <a:cubicBezTo>
                      <a:pt x="845915" y="1223391"/>
                      <a:pt x="839152" y="1223010"/>
                      <a:pt x="832675" y="1217962"/>
                    </a:cubicBezTo>
                    <a:cubicBezTo>
                      <a:pt x="831628" y="1217200"/>
                      <a:pt x="829723" y="1217009"/>
                      <a:pt x="828294" y="1217105"/>
                    </a:cubicBezTo>
                    <a:cubicBezTo>
                      <a:pt x="809530" y="1218724"/>
                      <a:pt x="790956" y="1217867"/>
                      <a:pt x="772001" y="1216723"/>
                    </a:cubicBezTo>
                    <a:cubicBezTo>
                      <a:pt x="747904" y="1215200"/>
                      <a:pt x="722566" y="1219676"/>
                      <a:pt x="701707" y="1235678"/>
                    </a:cubicBezTo>
                    <a:cubicBezTo>
                      <a:pt x="698659" y="1238060"/>
                      <a:pt x="694087" y="1239107"/>
                      <a:pt x="690086" y="1239679"/>
                    </a:cubicBezTo>
                    <a:cubicBezTo>
                      <a:pt x="671227" y="1242155"/>
                      <a:pt x="652272" y="1243870"/>
                      <a:pt x="633412" y="1246632"/>
                    </a:cubicBezTo>
                    <a:cubicBezTo>
                      <a:pt x="623125" y="1248156"/>
                      <a:pt x="612362" y="1249490"/>
                      <a:pt x="603028" y="1253681"/>
                    </a:cubicBezTo>
                    <a:cubicBezTo>
                      <a:pt x="593885" y="1257776"/>
                      <a:pt x="586549" y="1262634"/>
                      <a:pt x="581120" y="1254062"/>
                    </a:cubicBezTo>
                    <a:cubicBezTo>
                      <a:pt x="571406" y="1258634"/>
                      <a:pt x="562927" y="1262444"/>
                      <a:pt x="554642" y="1266539"/>
                    </a:cubicBezTo>
                    <a:cubicBezTo>
                      <a:pt x="551593" y="1268063"/>
                      <a:pt x="549021" y="1270540"/>
                      <a:pt x="545973" y="1271969"/>
                    </a:cubicBezTo>
                    <a:cubicBezTo>
                      <a:pt x="542734" y="1273493"/>
                      <a:pt x="539115" y="1274445"/>
                      <a:pt x="535591" y="1275207"/>
                    </a:cubicBezTo>
                    <a:cubicBezTo>
                      <a:pt x="519874" y="1278636"/>
                      <a:pt x="504158" y="1281779"/>
                      <a:pt x="488538" y="1285494"/>
                    </a:cubicBezTo>
                    <a:cubicBezTo>
                      <a:pt x="485489" y="1286256"/>
                      <a:pt x="482917" y="1289304"/>
                      <a:pt x="480155" y="1291304"/>
                    </a:cubicBezTo>
                    <a:cubicBezTo>
                      <a:pt x="478345" y="1292638"/>
                      <a:pt x="476536" y="1294638"/>
                      <a:pt x="474535" y="1294924"/>
                    </a:cubicBezTo>
                    <a:cubicBezTo>
                      <a:pt x="459295" y="1297210"/>
                      <a:pt x="444151" y="1299877"/>
                      <a:pt x="428816" y="1301020"/>
                    </a:cubicBezTo>
                    <a:cubicBezTo>
                      <a:pt x="415957" y="1301972"/>
                      <a:pt x="403574" y="1301687"/>
                      <a:pt x="400241" y="1318260"/>
                    </a:cubicBezTo>
                    <a:cubicBezTo>
                      <a:pt x="399669" y="1321118"/>
                      <a:pt x="395573" y="1324166"/>
                      <a:pt x="392431" y="1325594"/>
                    </a:cubicBezTo>
                    <a:cubicBezTo>
                      <a:pt x="383477" y="1329690"/>
                      <a:pt x="373951" y="1332452"/>
                      <a:pt x="365093" y="1336643"/>
                    </a:cubicBezTo>
                    <a:cubicBezTo>
                      <a:pt x="336042" y="1350645"/>
                      <a:pt x="305658" y="1359503"/>
                      <a:pt x="273177" y="1357884"/>
                    </a:cubicBezTo>
                    <a:cubicBezTo>
                      <a:pt x="263081" y="1357408"/>
                      <a:pt x="253270" y="1352264"/>
                      <a:pt x="246888" y="1350359"/>
                    </a:cubicBezTo>
                    <a:cubicBezTo>
                      <a:pt x="228506" y="1357884"/>
                      <a:pt x="213075" y="1365123"/>
                      <a:pt x="196977" y="1370552"/>
                    </a:cubicBezTo>
                    <a:cubicBezTo>
                      <a:pt x="182785" y="1375410"/>
                      <a:pt x="167926" y="1378458"/>
                      <a:pt x="153352" y="1381982"/>
                    </a:cubicBezTo>
                    <a:cubicBezTo>
                      <a:pt x="148018" y="1383316"/>
                      <a:pt x="142589" y="1384078"/>
                      <a:pt x="137160" y="1384745"/>
                    </a:cubicBezTo>
                    <a:cubicBezTo>
                      <a:pt x="120206" y="1386840"/>
                      <a:pt x="102489" y="1381792"/>
                      <a:pt x="85917" y="1389793"/>
                    </a:cubicBezTo>
                    <a:cubicBezTo>
                      <a:pt x="77248" y="1393984"/>
                      <a:pt x="68675" y="1399032"/>
                      <a:pt x="59532" y="1401223"/>
                    </a:cubicBezTo>
                    <a:cubicBezTo>
                      <a:pt x="49721" y="1403604"/>
                      <a:pt x="40124" y="1407319"/>
                      <a:pt x="30325" y="1409974"/>
                    </a:cubicBezTo>
                    <a:lnTo>
                      <a:pt x="0" y="1412360"/>
                    </a:lnTo>
                    <a:lnTo>
                      <a:pt x="0" y="1058622"/>
                    </a:lnTo>
                    <a:lnTo>
                      <a:pt x="17145" y="1060228"/>
                    </a:lnTo>
                    <a:cubicBezTo>
                      <a:pt x="26480" y="1061561"/>
                      <a:pt x="35528" y="1066133"/>
                      <a:pt x="44672" y="1066324"/>
                    </a:cubicBezTo>
                    <a:cubicBezTo>
                      <a:pt x="59055" y="1066610"/>
                      <a:pt x="71819" y="1068419"/>
                      <a:pt x="84677" y="1076230"/>
                    </a:cubicBezTo>
                    <a:cubicBezTo>
                      <a:pt x="104108" y="1087946"/>
                      <a:pt x="120110" y="1082993"/>
                      <a:pt x="132017" y="1064990"/>
                    </a:cubicBezTo>
                    <a:cubicBezTo>
                      <a:pt x="133255" y="1063181"/>
                      <a:pt x="134874" y="1060799"/>
                      <a:pt x="136779" y="1060323"/>
                    </a:cubicBezTo>
                    <a:cubicBezTo>
                      <a:pt x="153639" y="1056132"/>
                      <a:pt x="170974" y="1048131"/>
                      <a:pt x="187547" y="1049179"/>
                    </a:cubicBezTo>
                    <a:cubicBezTo>
                      <a:pt x="216789" y="1051084"/>
                      <a:pt x="244316" y="1048798"/>
                      <a:pt x="270891" y="1036415"/>
                    </a:cubicBezTo>
                    <a:cubicBezTo>
                      <a:pt x="272510" y="1035653"/>
                      <a:pt x="274987" y="1034891"/>
                      <a:pt x="276320" y="1035558"/>
                    </a:cubicBezTo>
                    <a:cubicBezTo>
                      <a:pt x="292322" y="1043845"/>
                      <a:pt x="309848" y="1050417"/>
                      <a:pt x="323755" y="1061561"/>
                    </a:cubicBezTo>
                    <a:cubicBezTo>
                      <a:pt x="336995" y="1072134"/>
                      <a:pt x="352997" y="1072229"/>
                      <a:pt x="361855" y="1057942"/>
                    </a:cubicBezTo>
                    <a:cubicBezTo>
                      <a:pt x="366236" y="1050893"/>
                      <a:pt x="372332" y="1042702"/>
                      <a:pt x="379571" y="1039939"/>
                    </a:cubicBezTo>
                    <a:cubicBezTo>
                      <a:pt x="395954" y="1033653"/>
                      <a:pt x="413481" y="1030414"/>
                      <a:pt x="430530" y="1025747"/>
                    </a:cubicBezTo>
                    <a:cubicBezTo>
                      <a:pt x="451581" y="1020032"/>
                      <a:pt x="472345" y="1020032"/>
                      <a:pt x="493300" y="1027176"/>
                    </a:cubicBezTo>
                    <a:cubicBezTo>
                      <a:pt x="508064" y="1032224"/>
                      <a:pt x="523113" y="1032224"/>
                      <a:pt x="537782" y="1025366"/>
                    </a:cubicBezTo>
                    <a:cubicBezTo>
                      <a:pt x="545687" y="1021652"/>
                      <a:pt x="553784" y="1017842"/>
                      <a:pt x="562166" y="1015746"/>
                    </a:cubicBezTo>
                    <a:cubicBezTo>
                      <a:pt x="567595" y="1014412"/>
                      <a:pt x="573881" y="1015651"/>
                      <a:pt x="579596" y="1016699"/>
                    </a:cubicBezTo>
                    <a:cubicBezTo>
                      <a:pt x="590645" y="1018794"/>
                      <a:pt x="602075" y="1025176"/>
                      <a:pt x="612362" y="1023557"/>
                    </a:cubicBezTo>
                    <a:cubicBezTo>
                      <a:pt x="647891" y="1017842"/>
                      <a:pt x="681419" y="1031272"/>
                      <a:pt x="716090" y="1031653"/>
                    </a:cubicBezTo>
                    <a:cubicBezTo>
                      <a:pt x="731806" y="1031843"/>
                      <a:pt x="747332" y="1034891"/>
                      <a:pt x="758381" y="1018985"/>
                    </a:cubicBezTo>
                    <a:cubicBezTo>
                      <a:pt x="759809" y="1016889"/>
                      <a:pt x="766763" y="1018032"/>
                      <a:pt x="771049" y="1018699"/>
                    </a:cubicBezTo>
                    <a:cubicBezTo>
                      <a:pt x="780574" y="1020128"/>
                      <a:pt x="790004" y="1023747"/>
                      <a:pt x="799433" y="1023652"/>
                    </a:cubicBezTo>
                    <a:cubicBezTo>
                      <a:pt x="818960" y="1023557"/>
                      <a:pt x="838581" y="1022033"/>
                      <a:pt x="858012" y="1020318"/>
                    </a:cubicBezTo>
                    <a:cubicBezTo>
                      <a:pt x="865346" y="1019651"/>
                      <a:pt x="872395" y="1017080"/>
                      <a:pt x="879634" y="1015270"/>
                    </a:cubicBezTo>
                    <a:cubicBezTo>
                      <a:pt x="883634" y="1014222"/>
                      <a:pt x="887921" y="1011460"/>
                      <a:pt x="891635" y="1012031"/>
                    </a:cubicBezTo>
                    <a:cubicBezTo>
                      <a:pt x="913162" y="1015365"/>
                      <a:pt x="932879" y="1007174"/>
                      <a:pt x="953262" y="1003078"/>
                    </a:cubicBezTo>
                    <a:cubicBezTo>
                      <a:pt x="962692" y="1001173"/>
                      <a:pt x="971550" y="996601"/>
                      <a:pt x="980694" y="993458"/>
                    </a:cubicBezTo>
                    <a:cubicBezTo>
                      <a:pt x="983075" y="992600"/>
                      <a:pt x="985742" y="991838"/>
                      <a:pt x="988124" y="992029"/>
                    </a:cubicBezTo>
                    <a:cubicBezTo>
                      <a:pt x="1001744" y="993172"/>
                      <a:pt x="1015270" y="994791"/>
                      <a:pt x="1028795" y="996029"/>
                    </a:cubicBezTo>
                    <a:cubicBezTo>
                      <a:pt x="1041083" y="997172"/>
                      <a:pt x="1053465" y="997553"/>
                      <a:pt x="1059275" y="1011555"/>
                    </a:cubicBezTo>
                    <a:cubicBezTo>
                      <a:pt x="1060133" y="1013746"/>
                      <a:pt x="1062990" y="1015365"/>
                      <a:pt x="1065181" y="1016794"/>
                    </a:cubicBezTo>
                    <a:cubicBezTo>
                      <a:pt x="1098995" y="1038797"/>
                      <a:pt x="1117092" y="1038225"/>
                      <a:pt x="1150144" y="1014984"/>
                    </a:cubicBezTo>
                    <a:cubicBezTo>
                      <a:pt x="1153573" y="1012603"/>
                      <a:pt x="1160907" y="1010888"/>
                      <a:pt x="1163193" y="1012793"/>
                    </a:cubicBezTo>
                    <a:cubicBezTo>
                      <a:pt x="1182624" y="1028605"/>
                      <a:pt x="1203865" y="1026890"/>
                      <a:pt x="1226249" y="1021937"/>
                    </a:cubicBezTo>
                    <a:cubicBezTo>
                      <a:pt x="1232059" y="1020604"/>
                      <a:pt x="1240251" y="1020604"/>
                      <a:pt x="1244632" y="1023747"/>
                    </a:cubicBezTo>
                    <a:cubicBezTo>
                      <a:pt x="1265492" y="1038320"/>
                      <a:pt x="1287876" y="1036225"/>
                      <a:pt x="1310545" y="1031939"/>
                    </a:cubicBezTo>
                    <a:cubicBezTo>
                      <a:pt x="1314069" y="1031272"/>
                      <a:pt x="1318356" y="1027652"/>
                      <a:pt x="1319879" y="1024319"/>
                    </a:cubicBezTo>
                    <a:cubicBezTo>
                      <a:pt x="1325309" y="1012508"/>
                      <a:pt x="1335501" y="1008507"/>
                      <a:pt x="1346740" y="1005173"/>
                    </a:cubicBezTo>
                    <a:cubicBezTo>
                      <a:pt x="1364457" y="999744"/>
                      <a:pt x="1381887" y="993362"/>
                      <a:pt x="1399699" y="988219"/>
                    </a:cubicBezTo>
                    <a:cubicBezTo>
                      <a:pt x="1404081" y="986981"/>
                      <a:pt x="1409510" y="987743"/>
                      <a:pt x="1414082" y="989171"/>
                    </a:cubicBezTo>
                    <a:cubicBezTo>
                      <a:pt x="1429703" y="994029"/>
                      <a:pt x="1439609" y="1006221"/>
                      <a:pt x="1450467" y="1017461"/>
                    </a:cubicBezTo>
                    <a:cubicBezTo>
                      <a:pt x="1455230" y="1022414"/>
                      <a:pt x="1461802" y="1025938"/>
                      <a:pt x="1468184" y="1028795"/>
                    </a:cubicBezTo>
                    <a:cubicBezTo>
                      <a:pt x="1484757" y="1036130"/>
                      <a:pt x="1501712" y="1042702"/>
                      <a:pt x="1518476" y="1049655"/>
                    </a:cubicBezTo>
                    <a:cubicBezTo>
                      <a:pt x="1520095" y="1050322"/>
                      <a:pt x="1521428" y="1052036"/>
                      <a:pt x="1522667" y="1053465"/>
                    </a:cubicBezTo>
                    <a:cubicBezTo>
                      <a:pt x="1535049" y="1068515"/>
                      <a:pt x="1547336" y="1083659"/>
                      <a:pt x="1559814" y="1098709"/>
                    </a:cubicBezTo>
                    <a:cubicBezTo>
                      <a:pt x="1562195" y="1101566"/>
                      <a:pt x="1565625" y="1103662"/>
                      <a:pt x="1568196" y="1106424"/>
                    </a:cubicBezTo>
                    <a:cubicBezTo>
                      <a:pt x="1571816" y="1110234"/>
                      <a:pt x="1576388" y="1113854"/>
                      <a:pt x="1578293" y="1118426"/>
                    </a:cubicBezTo>
                    <a:cubicBezTo>
                      <a:pt x="1584198" y="1132808"/>
                      <a:pt x="1595533" y="1139000"/>
                      <a:pt x="1609820" y="1141667"/>
                    </a:cubicBezTo>
                    <a:cubicBezTo>
                      <a:pt x="1622870" y="1144143"/>
                      <a:pt x="1635919" y="1146239"/>
                      <a:pt x="1648873" y="1149096"/>
                    </a:cubicBezTo>
                    <a:cubicBezTo>
                      <a:pt x="1664684" y="1152525"/>
                      <a:pt x="1680401" y="1156240"/>
                      <a:pt x="1696022" y="1160431"/>
                    </a:cubicBezTo>
                    <a:cubicBezTo>
                      <a:pt x="1702784" y="1162241"/>
                      <a:pt x="1709928" y="1164336"/>
                      <a:pt x="1715739" y="1168051"/>
                    </a:cubicBezTo>
                    <a:cubicBezTo>
                      <a:pt x="1732026" y="1178338"/>
                      <a:pt x="1749457" y="1185291"/>
                      <a:pt x="1768602" y="1182529"/>
                    </a:cubicBezTo>
                    <a:cubicBezTo>
                      <a:pt x="1783937" y="1180338"/>
                      <a:pt x="1796796" y="1185958"/>
                      <a:pt x="1806321" y="1194721"/>
                    </a:cubicBezTo>
                    <a:cubicBezTo>
                      <a:pt x="1823657" y="1210628"/>
                      <a:pt x="1842230" y="1207008"/>
                      <a:pt x="1860709" y="1201865"/>
                    </a:cubicBezTo>
                    <a:cubicBezTo>
                      <a:pt x="1870234" y="1199198"/>
                      <a:pt x="1878044" y="1199579"/>
                      <a:pt x="1887093" y="1202150"/>
                    </a:cubicBezTo>
                    <a:cubicBezTo>
                      <a:pt x="1908048" y="1208151"/>
                      <a:pt x="1922050" y="1224439"/>
                      <a:pt x="1935575" y="1238726"/>
                    </a:cubicBezTo>
                    <a:cubicBezTo>
                      <a:pt x="1947101" y="1250918"/>
                      <a:pt x="1960055" y="1257776"/>
                      <a:pt x="1974247" y="1262920"/>
                    </a:cubicBezTo>
                    <a:cubicBezTo>
                      <a:pt x="1992154" y="1269492"/>
                      <a:pt x="2006346" y="1267016"/>
                      <a:pt x="2014919" y="1251204"/>
                    </a:cubicBezTo>
                    <a:cubicBezTo>
                      <a:pt x="2017300" y="1246727"/>
                      <a:pt x="2021491" y="1241488"/>
                      <a:pt x="2025968" y="1240155"/>
                    </a:cubicBezTo>
                    <a:cubicBezTo>
                      <a:pt x="2047589" y="1233488"/>
                      <a:pt x="2069497" y="1223772"/>
                      <a:pt x="2092643" y="1229678"/>
                    </a:cubicBezTo>
                    <a:cubicBezTo>
                      <a:pt x="2124647" y="1237774"/>
                      <a:pt x="2155889" y="1237298"/>
                      <a:pt x="2187893" y="1229297"/>
                    </a:cubicBezTo>
                    <a:cubicBezTo>
                      <a:pt x="2239804" y="1216343"/>
                      <a:pt x="2291715" y="1202627"/>
                      <a:pt x="2346294" y="1205484"/>
                    </a:cubicBezTo>
                    <a:cubicBezTo>
                      <a:pt x="2355342" y="1205960"/>
                      <a:pt x="2366105" y="1200150"/>
                      <a:pt x="2373916" y="1194435"/>
                    </a:cubicBezTo>
                    <a:cubicBezTo>
                      <a:pt x="2388870" y="1183577"/>
                      <a:pt x="2388203" y="1182719"/>
                      <a:pt x="2404967" y="1191673"/>
                    </a:cubicBezTo>
                    <a:cubicBezTo>
                      <a:pt x="2408968" y="1193864"/>
                      <a:pt x="2413921" y="1195197"/>
                      <a:pt x="2416874" y="1198436"/>
                    </a:cubicBezTo>
                    <a:cubicBezTo>
                      <a:pt x="2431923" y="1214914"/>
                      <a:pt x="2450497" y="1210913"/>
                      <a:pt x="2468975" y="1208532"/>
                    </a:cubicBezTo>
                    <a:cubicBezTo>
                      <a:pt x="2472214" y="1208056"/>
                      <a:pt x="2476119" y="1207389"/>
                      <a:pt x="2478882" y="1208723"/>
                    </a:cubicBezTo>
                    <a:cubicBezTo>
                      <a:pt x="2491359" y="1214723"/>
                      <a:pt x="2501932" y="1212628"/>
                      <a:pt x="2512791" y="1204436"/>
                    </a:cubicBezTo>
                    <a:cubicBezTo>
                      <a:pt x="2522220" y="1197388"/>
                      <a:pt x="2533079" y="1193197"/>
                      <a:pt x="2544223" y="1201960"/>
                    </a:cubicBezTo>
                    <a:cubicBezTo>
                      <a:pt x="2568988" y="1221391"/>
                      <a:pt x="2595467" y="1222343"/>
                      <a:pt x="2623471" y="1210056"/>
                    </a:cubicBezTo>
                    <a:cubicBezTo>
                      <a:pt x="2643473" y="1201293"/>
                      <a:pt x="2663190" y="1199293"/>
                      <a:pt x="2684241" y="1208151"/>
                    </a:cubicBezTo>
                    <a:cubicBezTo>
                      <a:pt x="2692337" y="1211580"/>
                      <a:pt x="2702814" y="1209294"/>
                      <a:pt x="2712244" y="1210056"/>
                    </a:cubicBezTo>
                    <a:cubicBezTo>
                      <a:pt x="2717578" y="1210437"/>
                      <a:pt x="2723484" y="1210532"/>
                      <a:pt x="2728055" y="1212914"/>
                    </a:cubicBezTo>
                    <a:cubicBezTo>
                      <a:pt x="2740248" y="1219010"/>
                      <a:pt x="2751582" y="1226820"/>
                      <a:pt x="2763869" y="1232821"/>
                    </a:cubicBezTo>
                    <a:cubicBezTo>
                      <a:pt x="2769775" y="1235678"/>
                      <a:pt x="2776823" y="1237202"/>
                      <a:pt x="2783491" y="1237298"/>
                    </a:cubicBezTo>
                    <a:cubicBezTo>
                      <a:pt x="2803208" y="1237774"/>
                      <a:pt x="2822925" y="1237774"/>
                      <a:pt x="2842546" y="1236917"/>
                    </a:cubicBezTo>
                    <a:cubicBezTo>
                      <a:pt x="2874931" y="1235583"/>
                      <a:pt x="2907792" y="1235297"/>
                      <a:pt x="2931128" y="1206913"/>
                    </a:cubicBezTo>
                    <a:cubicBezTo>
                      <a:pt x="2933034" y="1204627"/>
                      <a:pt x="2937129" y="1203293"/>
                      <a:pt x="2940368" y="1202912"/>
                    </a:cubicBezTo>
                    <a:cubicBezTo>
                      <a:pt x="2955322" y="1201103"/>
                      <a:pt x="2970657" y="1200912"/>
                      <a:pt x="2985421" y="1197959"/>
                    </a:cubicBezTo>
                    <a:cubicBezTo>
                      <a:pt x="2997232" y="1195578"/>
                      <a:pt x="3007043" y="1196340"/>
                      <a:pt x="3015996" y="1204722"/>
                    </a:cubicBezTo>
                    <a:cubicBezTo>
                      <a:pt x="3027712" y="1215771"/>
                      <a:pt x="3042000" y="1222248"/>
                      <a:pt x="3057621" y="1218724"/>
                    </a:cubicBezTo>
                    <a:cubicBezTo>
                      <a:pt x="3073241" y="1215295"/>
                      <a:pt x="3083528" y="1222724"/>
                      <a:pt x="3095054" y="1230440"/>
                    </a:cubicBezTo>
                    <a:cubicBezTo>
                      <a:pt x="3103436" y="1236059"/>
                      <a:pt x="3112961" y="1243108"/>
                      <a:pt x="3122295" y="1243679"/>
                    </a:cubicBezTo>
                    <a:cubicBezTo>
                      <a:pt x="3143441" y="1244917"/>
                      <a:pt x="3161634" y="1264539"/>
                      <a:pt x="3184589" y="1253395"/>
                    </a:cubicBezTo>
                    <a:cubicBezTo>
                      <a:pt x="3186113" y="1252633"/>
                      <a:pt x="3188875" y="1254538"/>
                      <a:pt x="3191066" y="1255014"/>
                    </a:cubicBezTo>
                    <a:cubicBezTo>
                      <a:pt x="3208592" y="1258634"/>
                      <a:pt x="3225070" y="1255109"/>
                      <a:pt x="3237929" y="1243203"/>
                    </a:cubicBezTo>
                    <a:cubicBezTo>
                      <a:pt x="3254788" y="1227677"/>
                      <a:pt x="3273457" y="1226153"/>
                      <a:pt x="3294221" y="1231202"/>
                    </a:cubicBezTo>
                    <a:cubicBezTo>
                      <a:pt x="3300889" y="1232821"/>
                      <a:pt x="3307557" y="1233964"/>
                      <a:pt x="3314319" y="1235297"/>
                    </a:cubicBezTo>
                    <a:cubicBezTo>
                      <a:pt x="3323463" y="1237202"/>
                      <a:pt x="3332703" y="1239203"/>
                      <a:pt x="3341846" y="1241108"/>
                    </a:cubicBezTo>
                    <a:cubicBezTo>
                      <a:pt x="3350705" y="1243013"/>
                      <a:pt x="3360516" y="1246251"/>
                      <a:pt x="3367373" y="1238060"/>
                    </a:cubicBezTo>
                    <a:cubicBezTo>
                      <a:pt x="3373279" y="1231011"/>
                      <a:pt x="3377470" y="1231678"/>
                      <a:pt x="3382899" y="1237774"/>
                    </a:cubicBezTo>
                    <a:cubicBezTo>
                      <a:pt x="3401759" y="1259110"/>
                      <a:pt x="3424619" y="1272445"/>
                      <a:pt x="3453765" y="1273397"/>
                    </a:cubicBezTo>
                    <a:cubicBezTo>
                      <a:pt x="3459766" y="1273588"/>
                      <a:pt x="3465862" y="1274921"/>
                      <a:pt x="3471767" y="1276350"/>
                    </a:cubicBezTo>
                    <a:cubicBezTo>
                      <a:pt x="3475387" y="1277207"/>
                      <a:pt x="3479769" y="1278160"/>
                      <a:pt x="3481959" y="1280732"/>
                    </a:cubicBezTo>
                    <a:cubicBezTo>
                      <a:pt x="3499009" y="1300353"/>
                      <a:pt x="3520250" y="1313974"/>
                      <a:pt x="3543396" y="1324928"/>
                    </a:cubicBezTo>
                    <a:cubicBezTo>
                      <a:pt x="3551682" y="1328833"/>
                      <a:pt x="3560541" y="1332738"/>
                      <a:pt x="3569494" y="1333881"/>
                    </a:cubicBezTo>
                    <a:cubicBezTo>
                      <a:pt x="3578828" y="1335024"/>
                      <a:pt x="3588639" y="1333119"/>
                      <a:pt x="3598164" y="1332071"/>
                    </a:cubicBezTo>
                    <a:cubicBezTo>
                      <a:pt x="3603784" y="1331500"/>
                      <a:pt x="3610261" y="1331595"/>
                      <a:pt x="3614738" y="1328833"/>
                    </a:cubicBezTo>
                    <a:cubicBezTo>
                      <a:pt x="3628930" y="1320165"/>
                      <a:pt x="3642646" y="1310831"/>
                      <a:pt x="3655886" y="1300734"/>
                    </a:cubicBezTo>
                    <a:cubicBezTo>
                      <a:pt x="3667221" y="1292066"/>
                      <a:pt x="3669507" y="1290828"/>
                      <a:pt x="3679317" y="1301687"/>
                    </a:cubicBezTo>
                    <a:cubicBezTo>
                      <a:pt x="3689414" y="1312831"/>
                      <a:pt x="3701987" y="1318641"/>
                      <a:pt x="3715893" y="1321022"/>
                    </a:cubicBezTo>
                    <a:cubicBezTo>
                      <a:pt x="3737896" y="1324737"/>
                      <a:pt x="3760089" y="1327880"/>
                      <a:pt x="3782282" y="1329690"/>
                    </a:cubicBezTo>
                    <a:cubicBezTo>
                      <a:pt x="3802380" y="1331309"/>
                      <a:pt x="3812000" y="1322546"/>
                      <a:pt x="3816001" y="1302639"/>
                    </a:cubicBezTo>
                    <a:cubicBezTo>
                      <a:pt x="3818287" y="1291590"/>
                      <a:pt x="3821240" y="1279588"/>
                      <a:pt x="3833431" y="1276636"/>
                    </a:cubicBezTo>
                    <a:cubicBezTo>
                      <a:pt x="3853339" y="1271873"/>
                      <a:pt x="3874008" y="1269778"/>
                      <a:pt x="3883819" y="1246442"/>
                    </a:cubicBezTo>
                    <a:cubicBezTo>
                      <a:pt x="3889248" y="1251585"/>
                      <a:pt x="3892582" y="1254633"/>
                      <a:pt x="3895821" y="1257681"/>
                    </a:cubicBezTo>
                    <a:cubicBezTo>
                      <a:pt x="3904774" y="1266158"/>
                      <a:pt x="3923347" y="1269778"/>
                      <a:pt x="3932778" y="1262444"/>
                    </a:cubicBezTo>
                    <a:cubicBezTo>
                      <a:pt x="3946684" y="1251776"/>
                      <a:pt x="3959448" y="1253776"/>
                      <a:pt x="3972782" y="1262063"/>
                    </a:cubicBezTo>
                    <a:cubicBezTo>
                      <a:pt x="3995071" y="1275779"/>
                      <a:pt x="4019931" y="1272635"/>
                      <a:pt x="4042505" y="1267111"/>
                    </a:cubicBezTo>
                    <a:cubicBezTo>
                      <a:pt x="4059555" y="1263015"/>
                      <a:pt x="4077748" y="1255490"/>
                      <a:pt x="4088892" y="1238250"/>
                    </a:cubicBezTo>
                    <a:cubicBezTo>
                      <a:pt x="4092416" y="1232726"/>
                      <a:pt x="4100322" y="1229963"/>
                      <a:pt x="4106609" y="1226344"/>
                    </a:cubicBezTo>
                    <a:cubicBezTo>
                      <a:pt x="4111848" y="1223391"/>
                      <a:pt x="4117372" y="1220629"/>
                      <a:pt x="4123182" y="1218724"/>
                    </a:cubicBezTo>
                    <a:cubicBezTo>
                      <a:pt x="4129373" y="1216628"/>
                      <a:pt x="4136232" y="1213580"/>
                      <a:pt x="4142328" y="1214438"/>
                    </a:cubicBezTo>
                    <a:cubicBezTo>
                      <a:pt x="4160806" y="1216914"/>
                      <a:pt x="4175475" y="1212056"/>
                      <a:pt x="4188524" y="1198245"/>
                    </a:cubicBezTo>
                    <a:cubicBezTo>
                      <a:pt x="4195287" y="1191101"/>
                      <a:pt x="4205288" y="1182434"/>
                      <a:pt x="4213860" y="1182338"/>
                    </a:cubicBezTo>
                    <a:cubicBezTo>
                      <a:pt x="4234720" y="1182053"/>
                      <a:pt x="4252055" y="1175195"/>
                      <a:pt x="4270820" y="1167003"/>
                    </a:cubicBezTo>
                    <a:cubicBezTo>
                      <a:pt x="4282916" y="1161764"/>
                      <a:pt x="4296632" y="1158145"/>
                      <a:pt x="4309587" y="1153287"/>
                    </a:cubicBezTo>
                    <a:cubicBezTo>
                      <a:pt x="4324731" y="1147572"/>
                      <a:pt x="4341210" y="1145477"/>
                      <a:pt x="4350449" y="1129665"/>
                    </a:cubicBezTo>
                    <a:cubicBezTo>
                      <a:pt x="4351496" y="1127951"/>
                      <a:pt x="4354640" y="1127665"/>
                      <a:pt x="4356164" y="1126046"/>
                    </a:cubicBezTo>
                    <a:cubicBezTo>
                      <a:pt x="4361021" y="1121093"/>
                      <a:pt x="4367308" y="1116521"/>
                      <a:pt x="4369880" y="1110520"/>
                    </a:cubicBezTo>
                    <a:cubicBezTo>
                      <a:pt x="4377309" y="1092994"/>
                      <a:pt x="4383119" y="1074896"/>
                      <a:pt x="4389787" y="1057085"/>
                    </a:cubicBezTo>
                    <a:cubicBezTo>
                      <a:pt x="4391216" y="1053275"/>
                      <a:pt x="4392549" y="1048417"/>
                      <a:pt x="4395502" y="1046226"/>
                    </a:cubicBezTo>
                    <a:cubicBezTo>
                      <a:pt x="4412552" y="1033653"/>
                      <a:pt x="4429888" y="1021556"/>
                      <a:pt x="4447413" y="1009650"/>
                    </a:cubicBezTo>
                    <a:cubicBezTo>
                      <a:pt x="4454462" y="1004887"/>
                      <a:pt x="4460367" y="1007555"/>
                      <a:pt x="4466654" y="1013079"/>
                    </a:cubicBezTo>
                    <a:cubicBezTo>
                      <a:pt x="4472750" y="1018318"/>
                      <a:pt x="4480275" y="1023747"/>
                      <a:pt x="4487894" y="1025081"/>
                    </a:cubicBezTo>
                    <a:cubicBezTo>
                      <a:pt x="4503135" y="1027652"/>
                      <a:pt x="4518946" y="1028224"/>
                      <a:pt x="4534472" y="1028224"/>
                    </a:cubicBezTo>
                    <a:cubicBezTo>
                      <a:pt x="4540282" y="1028224"/>
                      <a:pt x="4546473" y="1024795"/>
                      <a:pt x="4551903" y="1022033"/>
                    </a:cubicBezTo>
                    <a:cubicBezTo>
                      <a:pt x="4562189" y="1016794"/>
                      <a:pt x="4571714" y="1009745"/>
                      <a:pt x="4582382" y="1005364"/>
                    </a:cubicBezTo>
                    <a:cubicBezTo>
                      <a:pt x="4594765" y="1000316"/>
                      <a:pt x="4602194" y="992219"/>
                      <a:pt x="4605909" y="979551"/>
                    </a:cubicBezTo>
                    <a:cubicBezTo>
                      <a:pt x="4611434" y="960692"/>
                      <a:pt x="4624579" y="947547"/>
                      <a:pt x="4640104" y="936879"/>
                    </a:cubicBezTo>
                    <a:cubicBezTo>
                      <a:pt x="4659821" y="923258"/>
                      <a:pt x="4683348" y="923925"/>
                      <a:pt x="4705731" y="920591"/>
                    </a:cubicBezTo>
                    <a:cubicBezTo>
                      <a:pt x="4714304" y="919353"/>
                      <a:pt x="4723162" y="918305"/>
                      <a:pt x="4730973" y="915162"/>
                    </a:cubicBezTo>
                    <a:cubicBezTo>
                      <a:pt x="4760595" y="903351"/>
                      <a:pt x="4790218" y="892112"/>
                      <a:pt x="4822794" y="892397"/>
                    </a:cubicBezTo>
                    <a:cubicBezTo>
                      <a:pt x="4825460" y="892397"/>
                      <a:pt x="4828128" y="892112"/>
                      <a:pt x="4830794" y="891635"/>
                    </a:cubicBezTo>
                    <a:cubicBezTo>
                      <a:pt x="4853940" y="887730"/>
                      <a:pt x="4877848" y="886206"/>
                      <a:pt x="4894421" y="865442"/>
                    </a:cubicBezTo>
                    <a:cubicBezTo>
                      <a:pt x="4897469" y="861632"/>
                      <a:pt x="4904422" y="860489"/>
                      <a:pt x="4909756" y="858964"/>
                    </a:cubicBezTo>
                    <a:cubicBezTo>
                      <a:pt x="4918996" y="856488"/>
                      <a:pt x="4925188" y="851440"/>
                      <a:pt x="4928521" y="842391"/>
                    </a:cubicBezTo>
                    <a:cubicBezTo>
                      <a:pt x="4934141" y="826770"/>
                      <a:pt x="4940808" y="811435"/>
                      <a:pt x="4945857" y="795623"/>
                    </a:cubicBezTo>
                    <a:cubicBezTo>
                      <a:pt x="4949381" y="784765"/>
                      <a:pt x="4955953" y="778764"/>
                      <a:pt x="4966145" y="774287"/>
                    </a:cubicBezTo>
                    <a:cubicBezTo>
                      <a:pt x="4971860" y="771811"/>
                      <a:pt x="4976813" y="766382"/>
                      <a:pt x="4980909" y="761333"/>
                    </a:cubicBezTo>
                    <a:cubicBezTo>
                      <a:pt x="4985862" y="755237"/>
                      <a:pt x="4988433" y="747141"/>
                      <a:pt x="4993862" y="741712"/>
                    </a:cubicBezTo>
                    <a:cubicBezTo>
                      <a:pt x="5007102" y="728186"/>
                      <a:pt x="5011198" y="713232"/>
                      <a:pt x="5006816" y="694754"/>
                    </a:cubicBezTo>
                    <a:cubicBezTo>
                      <a:pt x="5002911" y="678371"/>
                      <a:pt x="5013198" y="656463"/>
                      <a:pt x="5026724" y="653129"/>
                    </a:cubicBezTo>
                    <a:cubicBezTo>
                      <a:pt x="5041678" y="649414"/>
                      <a:pt x="5051965" y="640271"/>
                      <a:pt x="5062538" y="630079"/>
                    </a:cubicBezTo>
                    <a:cubicBezTo>
                      <a:pt x="5068443" y="624364"/>
                      <a:pt x="5076730" y="619411"/>
                      <a:pt x="5084731" y="617982"/>
                    </a:cubicBezTo>
                    <a:cubicBezTo>
                      <a:pt x="5115116" y="612458"/>
                      <a:pt x="5143786" y="619220"/>
                      <a:pt x="5172647" y="630174"/>
                    </a:cubicBezTo>
                    <a:cubicBezTo>
                      <a:pt x="5191506" y="637318"/>
                      <a:pt x="5212461" y="639223"/>
                      <a:pt x="5232654" y="642080"/>
                    </a:cubicBezTo>
                    <a:cubicBezTo>
                      <a:pt x="5238941" y="642937"/>
                      <a:pt x="5246942" y="641033"/>
                      <a:pt x="5252371" y="637508"/>
                    </a:cubicBezTo>
                    <a:cubicBezTo>
                      <a:pt x="5271421" y="625316"/>
                      <a:pt x="5290376" y="612743"/>
                      <a:pt x="5308092" y="598646"/>
                    </a:cubicBezTo>
                    <a:cubicBezTo>
                      <a:pt x="5324571" y="585407"/>
                      <a:pt x="5343144" y="579882"/>
                      <a:pt x="5363147" y="581311"/>
                    </a:cubicBezTo>
                    <a:cubicBezTo>
                      <a:pt x="5377720" y="582359"/>
                      <a:pt x="5390864" y="579977"/>
                      <a:pt x="5404580" y="576358"/>
                    </a:cubicBezTo>
                    <a:cubicBezTo>
                      <a:pt x="5416010" y="573310"/>
                      <a:pt x="5428583" y="571214"/>
                      <a:pt x="5440203" y="572548"/>
                    </a:cubicBezTo>
                    <a:cubicBezTo>
                      <a:pt x="5456491" y="574453"/>
                      <a:pt x="5469922" y="571691"/>
                      <a:pt x="5482971" y="561880"/>
                    </a:cubicBezTo>
                    <a:cubicBezTo>
                      <a:pt x="5489924" y="556641"/>
                      <a:pt x="5498878" y="553879"/>
                      <a:pt x="5507165" y="550259"/>
                    </a:cubicBezTo>
                    <a:cubicBezTo>
                      <a:pt x="5519928" y="544640"/>
                      <a:pt x="5533168" y="539877"/>
                      <a:pt x="5545645" y="533591"/>
                    </a:cubicBezTo>
                    <a:cubicBezTo>
                      <a:pt x="5559076" y="526923"/>
                      <a:pt x="5571363" y="517684"/>
                      <a:pt x="5585079" y="511969"/>
                    </a:cubicBezTo>
                    <a:cubicBezTo>
                      <a:pt x="5599843" y="505778"/>
                      <a:pt x="5609368" y="496348"/>
                      <a:pt x="5615368" y="481679"/>
                    </a:cubicBezTo>
                    <a:cubicBezTo>
                      <a:pt x="5619179" y="472440"/>
                      <a:pt x="5624417" y="462629"/>
                      <a:pt x="5631656" y="456152"/>
                    </a:cubicBezTo>
                    <a:cubicBezTo>
                      <a:pt x="5646611" y="442913"/>
                      <a:pt x="5664136" y="432625"/>
                      <a:pt x="5679377" y="419576"/>
                    </a:cubicBezTo>
                    <a:cubicBezTo>
                      <a:pt x="5700808" y="401288"/>
                      <a:pt x="5720620" y="381857"/>
                      <a:pt x="5722525" y="350615"/>
                    </a:cubicBezTo>
                    <a:cubicBezTo>
                      <a:pt x="5723572" y="333375"/>
                      <a:pt x="5732716" y="326041"/>
                      <a:pt x="5749576" y="321945"/>
                    </a:cubicBezTo>
                    <a:cubicBezTo>
                      <a:pt x="5755195" y="320612"/>
                      <a:pt x="5763197" y="318040"/>
                      <a:pt x="5764911" y="313849"/>
                    </a:cubicBezTo>
                    <a:cubicBezTo>
                      <a:pt x="5770054" y="301371"/>
                      <a:pt x="5780722" y="298895"/>
                      <a:pt x="5791009" y="293942"/>
                    </a:cubicBezTo>
                    <a:cubicBezTo>
                      <a:pt x="5797201" y="290989"/>
                      <a:pt x="5804821" y="285179"/>
                      <a:pt x="5806440" y="279178"/>
                    </a:cubicBezTo>
                    <a:cubicBezTo>
                      <a:pt x="5813107" y="254889"/>
                      <a:pt x="5831395" y="240602"/>
                      <a:pt x="5848636" y="224885"/>
                    </a:cubicBezTo>
                    <a:cubicBezTo>
                      <a:pt x="5853684" y="220218"/>
                      <a:pt x="5859113" y="214884"/>
                      <a:pt x="5861590" y="208788"/>
                    </a:cubicBezTo>
                    <a:cubicBezTo>
                      <a:pt x="5866829" y="195643"/>
                      <a:pt x="5874639" y="186118"/>
                      <a:pt x="5888355" y="181166"/>
                    </a:cubicBezTo>
                    <a:cubicBezTo>
                      <a:pt x="5892736" y="179642"/>
                      <a:pt x="5896737" y="176117"/>
                      <a:pt x="5900071" y="172784"/>
                    </a:cubicBezTo>
                    <a:cubicBezTo>
                      <a:pt x="5907215" y="165545"/>
                      <a:pt x="5913215" y="157067"/>
                      <a:pt x="5920740" y="150305"/>
                    </a:cubicBezTo>
                    <a:cubicBezTo>
                      <a:pt x="5939885" y="132874"/>
                      <a:pt x="5958840" y="115729"/>
                      <a:pt x="5969985" y="91345"/>
                    </a:cubicBezTo>
                    <a:cubicBezTo>
                      <a:pt x="5975413" y="79439"/>
                      <a:pt x="5981605" y="66485"/>
                      <a:pt x="5991130" y="58293"/>
                    </a:cubicBezTo>
                    <a:cubicBezTo>
                      <a:pt x="6003227" y="47911"/>
                      <a:pt x="6019133" y="42005"/>
                      <a:pt x="6033325" y="33909"/>
                    </a:cubicBezTo>
                    <a:cubicBezTo>
                      <a:pt x="6040469" y="29813"/>
                      <a:pt x="6047137" y="24860"/>
                      <a:pt x="6054376" y="20955"/>
                    </a:cubicBezTo>
                    <a:cubicBezTo>
                      <a:pt x="6067234" y="14097"/>
                      <a:pt x="6080379" y="7715"/>
                      <a:pt x="609552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4" name="Freeform: Shape 13">
                <a:extLst>
                  <a:ext uri="{FF2B5EF4-FFF2-40B4-BE49-F238E27FC236}">
                    <a16:creationId xmlns:a16="http://schemas.microsoft.com/office/drawing/2014/main" id="{B911230A-EF3B-4760-9087-E4FBE05BDC5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44" y="3296011"/>
                <a:ext cx="12191456" cy="2849975"/>
              </a:xfrm>
              <a:custGeom>
                <a:avLst/>
                <a:gdLst>
                  <a:gd name="connsiteX0" fmla="*/ 6095524 w 6095524"/>
                  <a:gd name="connsiteY0" fmla="*/ 0 h 1424940"/>
                  <a:gd name="connsiteX1" fmla="*/ 6095524 w 6095524"/>
                  <a:gd name="connsiteY1" fmla="*/ 17431 h 1424940"/>
                  <a:gd name="connsiteX2" fmla="*/ 6095524 w 6095524"/>
                  <a:gd name="connsiteY2" fmla="*/ 216290 h 1424940"/>
                  <a:gd name="connsiteX3" fmla="*/ 6079998 w 6095524"/>
                  <a:gd name="connsiteY3" fmla="*/ 230600 h 1424940"/>
                  <a:gd name="connsiteX4" fmla="*/ 6012751 w 6095524"/>
                  <a:gd name="connsiteY4" fmla="*/ 260699 h 1424940"/>
                  <a:gd name="connsiteX5" fmla="*/ 5992749 w 6095524"/>
                  <a:gd name="connsiteY5" fmla="*/ 268700 h 1424940"/>
                  <a:gd name="connsiteX6" fmla="*/ 5910358 w 6095524"/>
                  <a:gd name="connsiteY6" fmla="*/ 320231 h 1424940"/>
                  <a:gd name="connsiteX7" fmla="*/ 5835777 w 6095524"/>
                  <a:gd name="connsiteY7" fmla="*/ 383953 h 1424940"/>
                  <a:gd name="connsiteX8" fmla="*/ 5781008 w 6095524"/>
                  <a:gd name="connsiteY8" fmla="*/ 459581 h 1424940"/>
                  <a:gd name="connsiteX9" fmla="*/ 5765673 w 6095524"/>
                  <a:gd name="connsiteY9" fmla="*/ 477584 h 1424940"/>
                  <a:gd name="connsiteX10" fmla="*/ 5723763 w 6095524"/>
                  <a:gd name="connsiteY10" fmla="*/ 500158 h 1424940"/>
                  <a:gd name="connsiteX11" fmla="*/ 5686711 w 6095524"/>
                  <a:gd name="connsiteY11" fmla="*/ 517112 h 1424940"/>
                  <a:gd name="connsiteX12" fmla="*/ 5659850 w 6095524"/>
                  <a:gd name="connsiteY12" fmla="*/ 535877 h 1424940"/>
                  <a:gd name="connsiteX13" fmla="*/ 5637181 w 6095524"/>
                  <a:gd name="connsiteY13" fmla="*/ 553117 h 1424940"/>
                  <a:gd name="connsiteX14" fmla="*/ 5585841 w 6095524"/>
                  <a:gd name="connsiteY14" fmla="*/ 597694 h 1424940"/>
                  <a:gd name="connsiteX15" fmla="*/ 5528977 w 6095524"/>
                  <a:gd name="connsiteY15" fmla="*/ 635318 h 1424940"/>
                  <a:gd name="connsiteX16" fmla="*/ 5483256 w 6095524"/>
                  <a:gd name="connsiteY16" fmla="*/ 681419 h 1424940"/>
                  <a:gd name="connsiteX17" fmla="*/ 5464397 w 6095524"/>
                  <a:gd name="connsiteY17" fmla="*/ 706374 h 1424940"/>
                  <a:gd name="connsiteX18" fmla="*/ 5424773 w 6095524"/>
                  <a:gd name="connsiteY18" fmla="*/ 723424 h 1424940"/>
                  <a:gd name="connsiteX19" fmla="*/ 5381815 w 6095524"/>
                  <a:gd name="connsiteY19" fmla="*/ 750094 h 1424940"/>
                  <a:gd name="connsiteX20" fmla="*/ 5351335 w 6095524"/>
                  <a:gd name="connsiteY20" fmla="*/ 776573 h 1424940"/>
                  <a:gd name="connsiteX21" fmla="*/ 5327809 w 6095524"/>
                  <a:gd name="connsiteY21" fmla="*/ 794290 h 1424940"/>
                  <a:gd name="connsiteX22" fmla="*/ 5294566 w 6095524"/>
                  <a:gd name="connsiteY22" fmla="*/ 812102 h 1424940"/>
                  <a:gd name="connsiteX23" fmla="*/ 5261229 w 6095524"/>
                  <a:gd name="connsiteY23" fmla="*/ 835438 h 1424940"/>
                  <a:gd name="connsiteX24" fmla="*/ 5245037 w 6095524"/>
                  <a:gd name="connsiteY24" fmla="*/ 849821 h 1424940"/>
                  <a:gd name="connsiteX25" fmla="*/ 5213699 w 6095524"/>
                  <a:gd name="connsiteY25" fmla="*/ 873728 h 1424940"/>
                  <a:gd name="connsiteX26" fmla="*/ 5181409 w 6095524"/>
                  <a:gd name="connsiteY26" fmla="*/ 896017 h 1424940"/>
                  <a:gd name="connsiteX27" fmla="*/ 5120735 w 6095524"/>
                  <a:gd name="connsiteY27" fmla="*/ 921544 h 1424940"/>
                  <a:gd name="connsiteX28" fmla="*/ 5065490 w 6095524"/>
                  <a:gd name="connsiteY28" fmla="*/ 959072 h 1424940"/>
                  <a:gd name="connsiteX29" fmla="*/ 5021675 w 6095524"/>
                  <a:gd name="connsiteY29" fmla="*/ 986504 h 1424940"/>
                  <a:gd name="connsiteX30" fmla="*/ 4996148 w 6095524"/>
                  <a:gd name="connsiteY30" fmla="*/ 1004507 h 1424940"/>
                  <a:gd name="connsiteX31" fmla="*/ 4949285 w 6095524"/>
                  <a:gd name="connsiteY31" fmla="*/ 1044702 h 1424940"/>
                  <a:gd name="connsiteX32" fmla="*/ 4876609 w 6095524"/>
                  <a:gd name="connsiteY32" fmla="*/ 1086993 h 1424940"/>
                  <a:gd name="connsiteX33" fmla="*/ 4832699 w 6095524"/>
                  <a:gd name="connsiteY33" fmla="*/ 1109853 h 1424940"/>
                  <a:gd name="connsiteX34" fmla="*/ 4738211 w 6095524"/>
                  <a:gd name="connsiteY34" fmla="*/ 1144334 h 1424940"/>
                  <a:gd name="connsiteX35" fmla="*/ 4707731 w 6095524"/>
                  <a:gd name="connsiteY35" fmla="*/ 1156621 h 1424940"/>
                  <a:gd name="connsiteX36" fmla="*/ 4672870 w 6095524"/>
                  <a:gd name="connsiteY36" fmla="*/ 1164717 h 1424940"/>
                  <a:gd name="connsiteX37" fmla="*/ 4616863 w 6095524"/>
                  <a:gd name="connsiteY37" fmla="*/ 1183862 h 1424940"/>
                  <a:gd name="connsiteX38" fmla="*/ 4507516 w 6095524"/>
                  <a:gd name="connsiteY38" fmla="*/ 1216819 h 1424940"/>
                  <a:gd name="connsiteX39" fmla="*/ 4483513 w 6095524"/>
                  <a:gd name="connsiteY39" fmla="*/ 1221867 h 1424940"/>
                  <a:gd name="connsiteX40" fmla="*/ 4422362 w 6095524"/>
                  <a:gd name="connsiteY40" fmla="*/ 1243108 h 1424940"/>
                  <a:gd name="connsiteX41" fmla="*/ 4385691 w 6095524"/>
                  <a:gd name="connsiteY41" fmla="*/ 1257395 h 1424940"/>
                  <a:gd name="connsiteX42" fmla="*/ 4355306 w 6095524"/>
                  <a:gd name="connsiteY42" fmla="*/ 1265587 h 1424940"/>
                  <a:gd name="connsiteX43" fmla="*/ 4328446 w 6095524"/>
                  <a:gd name="connsiteY43" fmla="*/ 1269397 h 1424940"/>
                  <a:gd name="connsiteX44" fmla="*/ 4257770 w 6095524"/>
                  <a:gd name="connsiteY44" fmla="*/ 1288256 h 1424940"/>
                  <a:gd name="connsiteX45" fmla="*/ 4229576 w 6095524"/>
                  <a:gd name="connsiteY45" fmla="*/ 1295686 h 1424940"/>
                  <a:gd name="connsiteX46" fmla="*/ 4156424 w 6095524"/>
                  <a:gd name="connsiteY46" fmla="*/ 1321213 h 1424940"/>
                  <a:gd name="connsiteX47" fmla="*/ 4094416 w 6095524"/>
                  <a:gd name="connsiteY47" fmla="*/ 1338072 h 1424940"/>
                  <a:gd name="connsiteX48" fmla="*/ 4068509 w 6095524"/>
                  <a:gd name="connsiteY48" fmla="*/ 1346168 h 1424940"/>
                  <a:gd name="connsiteX49" fmla="*/ 4009263 w 6095524"/>
                  <a:gd name="connsiteY49" fmla="*/ 1359694 h 1424940"/>
                  <a:gd name="connsiteX50" fmla="*/ 3975735 w 6095524"/>
                  <a:gd name="connsiteY50" fmla="*/ 1369219 h 1424940"/>
                  <a:gd name="connsiteX51" fmla="*/ 3893915 w 6095524"/>
                  <a:gd name="connsiteY51" fmla="*/ 1379982 h 1424940"/>
                  <a:gd name="connsiteX52" fmla="*/ 3809428 w 6095524"/>
                  <a:gd name="connsiteY52" fmla="*/ 1390364 h 1424940"/>
                  <a:gd name="connsiteX53" fmla="*/ 3763042 w 6095524"/>
                  <a:gd name="connsiteY53" fmla="*/ 1393793 h 1424940"/>
                  <a:gd name="connsiteX54" fmla="*/ 3722561 w 6095524"/>
                  <a:gd name="connsiteY54" fmla="*/ 1399223 h 1424940"/>
                  <a:gd name="connsiteX55" fmla="*/ 3687318 w 6095524"/>
                  <a:gd name="connsiteY55" fmla="*/ 1402652 h 1424940"/>
                  <a:gd name="connsiteX56" fmla="*/ 3631216 w 6095524"/>
                  <a:gd name="connsiteY56" fmla="*/ 1409605 h 1424940"/>
                  <a:gd name="connsiteX57" fmla="*/ 3607880 w 6095524"/>
                  <a:gd name="connsiteY57" fmla="*/ 1411415 h 1424940"/>
                  <a:gd name="connsiteX58" fmla="*/ 3552825 w 6095524"/>
                  <a:gd name="connsiteY58" fmla="*/ 1411319 h 1424940"/>
                  <a:gd name="connsiteX59" fmla="*/ 3533680 w 6095524"/>
                  <a:gd name="connsiteY59" fmla="*/ 1410367 h 1424940"/>
                  <a:gd name="connsiteX60" fmla="*/ 3496818 w 6095524"/>
                  <a:gd name="connsiteY60" fmla="*/ 1398556 h 1424940"/>
                  <a:gd name="connsiteX61" fmla="*/ 3492437 w 6095524"/>
                  <a:gd name="connsiteY61" fmla="*/ 1397699 h 1424940"/>
                  <a:gd name="connsiteX62" fmla="*/ 3468243 w 6095524"/>
                  <a:gd name="connsiteY62" fmla="*/ 1393031 h 1424940"/>
                  <a:gd name="connsiteX63" fmla="*/ 3455003 w 6095524"/>
                  <a:gd name="connsiteY63" fmla="*/ 1391507 h 1424940"/>
                  <a:gd name="connsiteX64" fmla="*/ 3404711 w 6095524"/>
                  <a:gd name="connsiteY64" fmla="*/ 1381792 h 1424940"/>
                  <a:gd name="connsiteX65" fmla="*/ 3375756 w 6095524"/>
                  <a:gd name="connsiteY65" fmla="*/ 1377220 h 1424940"/>
                  <a:gd name="connsiteX66" fmla="*/ 3352324 w 6095524"/>
                  <a:gd name="connsiteY66" fmla="*/ 1377887 h 1424940"/>
                  <a:gd name="connsiteX67" fmla="*/ 3311176 w 6095524"/>
                  <a:gd name="connsiteY67" fmla="*/ 1378744 h 1424940"/>
                  <a:gd name="connsiteX68" fmla="*/ 3298031 w 6095524"/>
                  <a:gd name="connsiteY68" fmla="*/ 1380935 h 1424940"/>
                  <a:gd name="connsiteX69" fmla="*/ 3238595 w 6095524"/>
                  <a:gd name="connsiteY69" fmla="*/ 1374648 h 1424940"/>
                  <a:gd name="connsiteX70" fmla="*/ 3204686 w 6095524"/>
                  <a:gd name="connsiteY70" fmla="*/ 1374172 h 1424940"/>
                  <a:gd name="connsiteX71" fmla="*/ 3166491 w 6095524"/>
                  <a:gd name="connsiteY71" fmla="*/ 1366361 h 1424940"/>
                  <a:gd name="connsiteX72" fmla="*/ 3155347 w 6095524"/>
                  <a:gd name="connsiteY72" fmla="*/ 1366742 h 1424940"/>
                  <a:gd name="connsiteX73" fmla="*/ 3142869 w 6095524"/>
                  <a:gd name="connsiteY73" fmla="*/ 1367409 h 1424940"/>
                  <a:gd name="connsiteX74" fmla="*/ 3104578 w 6095524"/>
                  <a:gd name="connsiteY74" fmla="*/ 1367981 h 1424940"/>
                  <a:gd name="connsiteX75" fmla="*/ 3081337 w 6095524"/>
                  <a:gd name="connsiteY75" fmla="*/ 1370838 h 1424940"/>
                  <a:gd name="connsiteX76" fmla="*/ 3037047 w 6095524"/>
                  <a:gd name="connsiteY76" fmla="*/ 1369124 h 1424940"/>
                  <a:gd name="connsiteX77" fmla="*/ 3020663 w 6095524"/>
                  <a:gd name="connsiteY77" fmla="*/ 1371600 h 1424940"/>
                  <a:gd name="connsiteX78" fmla="*/ 2979230 w 6095524"/>
                  <a:gd name="connsiteY78" fmla="*/ 1371886 h 1424940"/>
                  <a:gd name="connsiteX79" fmla="*/ 2942082 w 6095524"/>
                  <a:gd name="connsiteY79" fmla="*/ 1370457 h 1424940"/>
                  <a:gd name="connsiteX80" fmla="*/ 2906268 w 6095524"/>
                  <a:gd name="connsiteY80" fmla="*/ 1371219 h 1424940"/>
                  <a:gd name="connsiteX81" fmla="*/ 2880646 w 6095524"/>
                  <a:gd name="connsiteY81" fmla="*/ 1374362 h 1424940"/>
                  <a:gd name="connsiteX82" fmla="*/ 2852833 w 6095524"/>
                  <a:gd name="connsiteY82" fmla="*/ 1376267 h 1424940"/>
                  <a:gd name="connsiteX83" fmla="*/ 2776157 w 6095524"/>
                  <a:gd name="connsiteY83" fmla="*/ 1387602 h 1424940"/>
                  <a:gd name="connsiteX84" fmla="*/ 2761965 w 6095524"/>
                  <a:gd name="connsiteY84" fmla="*/ 1384840 h 1424940"/>
                  <a:gd name="connsiteX85" fmla="*/ 2681383 w 6095524"/>
                  <a:gd name="connsiteY85" fmla="*/ 1382268 h 1424940"/>
                  <a:gd name="connsiteX86" fmla="*/ 2663857 w 6095524"/>
                  <a:gd name="connsiteY86" fmla="*/ 1382459 h 1424940"/>
                  <a:gd name="connsiteX87" fmla="*/ 2616803 w 6095524"/>
                  <a:gd name="connsiteY87" fmla="*/ 1371219 h 1424940"/>
                  <a:gd name="connsiteX88" fmla="*/ 2544223 w 6095524"/>
                  <a:gd name="connsiteY88" fmla="*/ 1389031 h 1424940"/>
                  <a:gd name="connsiteX89" fmla="*/ 2476309 w 6095524"/>
                  <a:gd name="connsiteY89" fmla="*/ 1411319 h 1424940"/>
                  <a:gd name="connsiteX90" fmla="*/ 2467737 w 6095524"/>
                  <a:gd name="connsiteY90" fmla="*/ 1414177 h 1424940"/>
                  <a:gd name="connsiteX91" fmla="*/ 2443353 w 6095524"/>
                  <a:gd name="connsiteY91" fmla="*/ 1419035 h 1424940"/>
                  <a:gd name="connsiteX92" fmla="*/ 2413159 w 6095524"/>
                  <a:gd name="connsiteY92" fmla="*/ 1420749 h 1424940"/>
                  <a:gd name="connsiteX93" fmla="*/ 2374868 w 6095524"/>
                  <a:gd name="connsiteY93" fmla="*/ 1424940 h 1424940"/>
                  <a:gd name="connsiteX94" fmla="*/ 2344198 w 6095524"/>
                  <a:gd name="connsiteY94" fmla="*/ 1419701 h 1424940"/>
                  <a:gd name="connsiteX95" fmla="*/ 2301335 w 6095524"/>
                  <a:gd name="connsiteY95" fmla="*/ 1411891 h 1424940"/>
                  <a:gd name="connsiteX96" fmla="*/ 2260949 w 6095524"/>
                  <a:gd name="connsiteY96" fmla="*/ 1404461 h 1424940"/>
                  <a:gd name="connsiteX97" fmla="*/ 2248186 w 6095524"/>
                  <a:gd name="connsiteY97" fmla="*/ 1413224 h 1424940"/>
                  <a:gd name="connsiteX98" fmla="*/ 2228469 w 6095524"/>
                  <a:gd name="connsiteY98" fmla="*/ 1420844 h 1424940"/>
                  <a:gd name="connsiteX99" fmla="*/ 2206562 w 6095524"/>
                  <a:gd name="connsiteY99" fmla="*/ 1411700 h 1424940"/>
                  <a:gd name="connsiteX100" fmla="*/ 2155317 w 6095524"/>
                  <a:gd name="connsiteY100" fmla="*/ 1392746 h 1424940"/>
                  <a:gd name="connsiteX101" fmla="*/ 2122932 w 6095524"/>
                  <a:gd name="connsiteY101" fmla="*/ 1391888 h 1424940"/>
                  <a:gd name="connsiteX102" fmla="*/ 2052542 w 6095524"/>
                  <a:gd name="connsiteY102" fmla="*/ 1383792 h 1424940"/>
                  <a:gd name="connsiteX103" fmla="*/ 2006537 w 6095524"/>
                  <a:gd name="connsiteY103" fmla="*/ 1372267 h 1424940"/>
                  <a:gd name="connsiteX104" fmla="*/ 1973486 w 6095524"/>
                  <a:gd name="connsiteY104" fmla="*/ 1359218 h 1424940"/>
                  <a:gd name="connsiteX105" fmla="*/ 1926146 w 6095524"/>
                  <a:gd name="connsiteY105" fmla="*/ 1342168 h 1424940"/>
                  <a:gd name="connsiteX106" fmla="*/ 1878616 w 6095524"/>
                  <a:gd name="connsiteY106" fmla="*/ 1333310 h 1424940"/>
                  <a:gd name="connsiteX107" fmla="*/ 1844231 w 6095524"/>
                  <a:gd name="connsiteY107" fmla="*/ 1322165 h 1424940"/>
                  <a:gd name="connsiteX108" fmla="*/ 1802225 w 6095524"/>
                  <a:gd name="connsiteY108" fmla="*/ 1314545 h 1424940"/>
                  <a:gd name="connsiteX109" fmla="*/ 1766983 w 6095524"/>
                  <a:gd name="connsiteY109" fmla="*/ 1314260 h 1424940"/>
                  <a:gd name="connsiteX110" fmla="*/ 1711738 w 6095524"/>
                  <a:gd name="connsiteY110" fmla="*/ 1315593 h 1424940"/>
                  <a:gd name="connsiteX111" fmla="*/ 1644111 w 6095524"/>
                  <a:gd name="connsiteY111" fmla="*/ 1292543 h 1424940"/>
                  <a:gd name="connsiteX112" fmla="*/ 1616774 w 6095524"/>
                  <a:gd name="connsiteY112" fmla="*/ 1287399 h 1424940"/>
                  <a:gd name="connsiteX113" fmla="*/ 1591056 w 6095524"/>
                  <a:gd name="connsiteY113" fmla="*/ 1285018 h 1424940"/>
                  <a:gd name="connsiteX114" fmla="*/ 1536478 w 6095524"/>
                  <a:gd name="connsiteY114" fmla="*/ 1269683 h 1424940"/>
                  <a:gd name="connsiteX115" fmla="*/ 1514285 w 6095524"/>
                  <a:gd name="connsiteY115" fmla="*/ 1264634 h 1424940"/>
                  <a:gd name="connsiteX116" fmla="*/ 1483233 w 6095524"/>
                  <a:gd name="connsiteY116" fmla="*/ 1264730 h 1424940"/>
                  <a:gd name="connsiteX117" fmla="*/ 1426750 w 6095524"/>
                  <a:gd name="connsiteY117" fmla="*/ 1257681 h 1424940"/>
                  <a:gd name="connsiteX118" fmla="*/ 1370362 w 6095524"/>
                  <a:gd name="connsiteY118" fmla="*/ 1237107 h 1424940"/>
                  <a:gd name="connsiteX119" fmla="*/ 1346454 w 6095524"/>
                  <a:gd name="connsiteY119" fmla="*/ 1239107 h 1424940"/>
                  <a:gd name="connsiteX120" fmla="*/ 1337882 w 6095524"/>
                  <a:gd name="connsiteY120" fmla="*/ 1238631 h 1424940"/>
                  <a:gd name="connsiteX121" fmla="*/ 1260825 w 6095524"/>
                  <a:gd name="connsiteY121" fmla="*/ 1227296 h 1424940"/>
                  <a:gd name="connsiteX122" fmla="*/ 1253109 w 6095524"/>
                  <a:gd name="connsiteY122" fmla="*/ 1226058 h 1424940"/>
                  <a:gd name="connsiteX123" fmla="*/ 1216915 w 6095524"/>
                  <a:gd name="connsiteY123" fmla="*/ 1215962 h 1424940"/>
                  <a:gd name="connsiteX124" fmla="*/ 1125664 w 6095524"/>
                  <a:gd name="connsiteY124" fmla="*/ 1209675 h 1424940"/>
                  <a:gd name="connsiteX125" fmla="*/ 1120045 w 6095524"/>
                  <a:gd name="connsiteY125" fmla="*/ 1208913 h 1424940"/>
                  <a:gd name="connsiteX126" fmla="*/ 1089469 w 6095524"/>
                  <a:gd name="connsiteY126" fmla="*/ 1213961 h 1424940"/>
                  <a:gd name="connsiteX127" fmla="*/ 1074325 w 6095524"/>
                  <a:gd name="connsiteY127" fmla="*/ 1221105 h 1424940"/>
                  <a:gd name="connsiteX128" fmla="*/ 1050703 w 6095524"/>
                  <a:gd name="connsiteY128" fmla="*/ 1228535 h 1424940"/>
                  <a:gd name="connsiteX129" fmla="*/ 1026700 w 6095524"/>
                  <a:gd name="connsiteY129" fmla="*/ 1231297 h 1424940"/>
                  <a:gd name="connsiteX130" fmla="*/ 986409 w 6095524"/>
                  <a:gd name="connsiteY130" fmla="*/ 1220057 h 1424940"/>
                  <a:gd name="connsiteX131" fmla="*/ 971741 w 6095524"/>
                  <a:gd name="connsiteY131" fmla="*/ 1218914 h 1424940"/>
                  <a:gd name="connsiteX132" fmla="*/ 939070 w 6095524"/>
                  <a:gd name="connsiteY132" fmla="*/ 1213485 h 1424940"/>
                  <a:gd name="connsiteX133" fmla="*/ 910495 w 6095524"/>
                  <a:gd name="connsiteY133" fmla="*/ 1213866 h 1424940"/>
                  <a:gd name="connsiteX134" fmla="*/ 887540 w 6095524"/>
                  <a:gd name="connsiteY134" fmla="*/ 1222534 h 1424940"/>
                  <a:gd name="connsiteX135" fmla="*/ 854202 w 6095524"/>
                  <a:gd name="connsiteY135" fmla="*/ 1224248 h 1424940"/>
                  <a:gd name="connsiteX136" fmla="*/ 832675 w 6095524"/>
                  <a:gd name="connsiteY136" fmla="*/ 1217962 h 1424940"/>
                  <a:gd name="connsiteX137" fmla="*/ 828294 w 6095524"/>
                  <a:gd name="connsiteY137" fmla="*/ 1217105 h 1424940"/>
                  <a:gd name="connsiteX138" fmla="*/ 772001 w 6095524"/>
                  <a:gd name="connsiteY138" fmla="*/ 1216723 h 1424940"/>
                  <a:gd name="connsiteX139" fmla="*/ 701707 w 6095524"/>
                  <a:gd name="connsiteY139" fmla="*/ 1235678 h 1424940"/>
                  <a:gd name="connsiteX140" fmla="*/ 690086 w 6095524"/>
                  <a:gd name="connsiteY140" fmla="*/ 1239679 h 1424940"/>
                  <a:gd name="connsiteX141" fmla="*/ 633412 w 6095524"/>
                  <a:gd name="connsiteY141" fmla="*/ 1246632 h 1424940"/>
                  <a:gd name="connsiteX142" fmla="*/ 603028 w 6095524"/>
                  <a:gd name="connsiteY142" fmla="*/ 1253681 h 1424940"/>
                  <a:gd name="connsiteX143" fmla="*/ 581120 w 6095524"/>
                  <a:gd name="connsiteY143" fmla="*/ 1254062 h 1424940"/>
                  <a:gd name="connsiteX144" fmla="*/ 554642 w 6095524"/>
                  <a:gd name="connsiteY144" fmla="*/ 1266539 h 1424940"/>
                  <a:gd name="connsiteX145" fmla="*/ 545973 w 6095524"/>
                  <a:gd name="connsiteY145" fmla="*/ 1271969 h 1424940"/>
                  <a:gd name="connsiteX146" fmla="*/ 535591 w 6095524"/>
                  <a:gd name="connsiteY146" fmla="*/ 1275207 h 1424940"/>
                  <a:gd name="connsiteX147" fmla="*/ 488538 w 6095524"/>
                  <a:gd name="connsiteY147" fmla="*/ 1285494 h 1424940"/>
                  <a:gd name="connsiteX148" fmla="*/ 480155 w 6095524"/>
                  <a:gd name="connsiteY148" fmla="*/ 1291304 h 1424940"/>
                  <a:gd name="connsiteX149" fmla="*/ 474535 w 6095524"/>
                  <a:gd name="connsiteY149" fmla="*/ 1294924 h 1424940"/>
                  <a:gd name="connsiteX150" fmla="*/ 428816 w 6095524"/>
                  <a:gd name="connsiteY150" fmla="*/ 1301020 h 1424940"/>
                  <a:gd name="connsiteX151" fmla="*/ 400241 w 6095524"/>
                  <a:gd name="connsiteY151" fmla="*/ 1318260 h 1424940"/>
                  <a:gd name="connsiteX152" fmla="*/ 392431 w 6095524"/>
                  <a:gd name="connsiteY152" fmla="*/ 1325594 h 1424940"/>
                  <a:gd name="connsiteX153" fmla="*/ 365093 w 6095524"/>
                  <a:gd name="connsiteY153" fmla="*/ 1336643 h 1424940"/>
                  <a:gd name="connsiteX154" fmla="*/ 273177 w 6095524"/>
                  <a:gd name="connsiteY154" fmla="*/ 1357884 h 1424940"/>
                  <a:gd name="connsiteX155" fmla="*/ 246888 w 6095524"/>
                  <a:gd name="connsiteY155" fmla="*/ 1350359 h 1424940"/>
                  <a:gd name="connsiteX156" fmla="*/ 196977 w 6095524"/>
                  <a:gd name="connsiteY156" fmla="*/ 1370552 h 1424940"/>
                  <a:gd name="connsiteX157" fmla="*/ 153352 w 6095524"/>
                  <a:gd name="connsiteY157" fmla="*/ 1381982 h 1424940"/>
                  <a:gd name="connsiteX158" fmla="*/ 137160 w 6095524"/>
                  <a:gd name="connsiteY158" fmla="*/ 1384745 h 1424940"/>
                  <a:gd name="connsiteX159" fmla="*/ 85917 w 6095524"/>
                  <a:gd name="connsiteY159" fmla="*/ 1389793 h 1424940"/>
                  <a:gd name="connsiteX160" fmla="*/ 59532 w 6095524"/>
                  <a:gd name="connsiteY160" fmla="*/ 1401223 h 1424940"/>
                  <a:gd name="connsiteX161" fmla="*/ 30325 w 6095524"/>
                  <a:gd name="connsiteY161" fmla="*/ 1409974 h 1424940"/>
                  <a:gd name="connsiteX162" fmla="*/ 0 w 6095524"/>
                  <a:gd name="connsiteY162" fmla="*/ 1412360 h 1424940"/>
                  <a:gd name="connsiteX163" fmla="*/ 0 w 6095524"/>
                  <a:gd name="connsiteY163" fmla="*/ 1058622 h 1424940"/>
                  <a:gd name="connsiteX164" fmla="*/ 17145 w 6095524"/>
                  <a:gd name="connsiteY164" fmla="*/ 1060228 h 1424940"/>
                  <a:gd name="connsiteX165" fmla="*/ 44672 w 6095524"/>
                  <a:gd name="connsiteY165" fmla="*/ 1066324 h 1424940"/>
                  <a:gd name="connsiteX166" fmla="*/ 84677 w 6095524"/>
                  <a:gd name="connsiteY166" fmla="*/ 1076230 h 1424940"/>
                  <a:gd name="connsiteX167" fmla="*/ 132017 w 6095524"/>
                  <a:gd name="connsiteY167" fmla="*/ 1064990 h 1424940"/>
                  <a:gd name="connsiteX168" fmla="*/ 136779 w 6095524"/>
                  <a:gd name="connsiteY168" fmla="*/ 1060323 h 1424940"/>
                  <a:gd name="connsiteX169" fmla="*/ 187547 w 6095524"/>
                  <a:gd name="connsiteY169" fmla="*/ 1049179 h 1424940"/>
                  <a:gd name="connsiteX170" fmla="*/ 270891 w 6095524"/>
                  <a:gd name="connsiteY170" fmla="*/ 1036415 h 1424940"/>
                  <a:gd name="connsiteX171" fmla="*/ 276320 w 6095524"/>
                  <a:gd name="connsiteY171" fmla="*/ 1035558 h 1424940"/>
                  <a:gd name="connsiteX172" fmla="*/ 323755 w 6095524"/>
                  <a:gd name="connsiteY172" fmla="*/ 1061561 h 1424940"/>
                  <a:gd name="connsiteX173" fmla="*/ 361855 w 6095524"/>
                  <a:gd name="connsiteY173" fmla="*/ 1057942 h 1424940"/>
                  <a:gd name="connsiteX174" fmla="*/ 379571 w 6095524"/>
                  <a:gd name="connsiteY174" fmla="*/ 1039939 h 1424940"/>
                  <a:gd name="connsiteX175" fmla="*/ 430530 w 6095524"/>
                  <a:gd name="connsiteY175" fmla="*/ 1025747 h 1424940"/>
                  <a:gd name="connsiteX176" fmla="*/ 493300 w 6095524"/>
                  <a:gd name="connsiteY176" fmla="*/ 1027176 h 1424940"/>
                  <a:gd name="connsiteX177" fmla="*/ 537782 w 6095524"/>
                  <a:gd name="connsiteY177" fmla="*/ 1025366 h 1424940"/>
                  <a:gd name="connsiteX178" fmla="*/ 562166 w 6095524"/>
                  <a:gd name="connsiteY178" fmla="*/ 1015746 h 1424940"/>
                  <a:gd name="connsiteX179" fmla="*/ 579596 w 6095524"/>
                  <a:gd name="connsiteY179" fmla="*/ 1016699 h 1424940"/>
                  <a:gd name="connsiteX180" fmla="*/ 612362 w 6095524"/>
                  <a:gd name="connsiteY180" fmla="*/ 1023557 h 1424940"/>
                  <a:gd name="connsiteX181" fmla="*/ 716090 w 6095524"/>
                  <a:gd name="connsiteY181" fmla="*/ 1031653 h 1424940"/>
                  <a:gd name="connsiteX182" fmla="*/ 758381 w 6095524"/>
                  <a:gd name="connsiteY182" fmla="*/ 1018985 h 1424940"/>
                  <a:gd name="connsiteX183" fmla="*/ 771049 w 6095524"/>
                  <a:gd name="connsiteY183" fmla="*/ 1018699 h 1424940"/>
                  <a:gd name="connsiteX184" fmla="*/ 799433 w 6095524"/>
                  <a:gd name="connsiteY184" fmla="*/ 1023652 h 1424940"/>
                  <a:gd name="connsiteX185" fmla="*/ 858012 w 6095524"/>
                  <a:gd name="connsiteY185" fmla="*/ 1020318 h 1424940"/>
                  <a:gd name="connsiteX186" fmla="*/ 879634 w 6095524"/>
                  <a:gd name="connsiteY186" fmla="*/ 1015270 h 1424940"/>
                  <a:gd name="connsiteX187" fmla="*/ 891635 w 6095524"/>
                  <a:gd name="connsiteY187" fmla="*/ 1012031 h 1424940"/>
                  <a:gd name="connsiteX188" fmla="*/ 953262 w 6095524"/>
                  <a:gd name="connsiteY188" fmla="*/ 1003078 h 1424940"/>
                  <a:gd name="connsiteX189" fmla="*/ 980694 w 6095524"/>
                  <a:gd name="connsiteY189" fmla="*/ 993458 h 1424940"/>
                  <a:gd name="connsiteX190" fmla="*/ 988124 w 6095524"/>
                  <a:gd name="connsiteY190" fmla="*/ 992029 h 1424940"/>
                  <a:gd name="connsiteX191" fmla="*/ 1028795 w 6095524"/>
                  <a:gd name="connsiteY191" fmla="*/ 996029 h 1424940"/>
                  <a:gd name="connsiteX192" fmla="*/ 1059275 w 6095524"/>
                  <a:gd name="connsiteY192" fmla="*/ 1011555 h 1424940"/>
                  <a:gd name="connsiteX193" fmla="*/ 1065181 w 6095524"/>
                  <a:gd name="connsiteY193" fmla="*/ 1016794 h 1424940"/>
                  <a:gd name="connsiteX194" fmla="*/ 1150144 w 6095524"/>
                  <a:gd name="connsiteY194" fmla="*/ 1014984 h 1424940"/>
                  <a:gd name="connsiteX195" fmla="*/ 1163193 w 6095524"/>
                  <a:gd name="connsiteY195" fmla="*/ 1012793 h 1424940"/>
                  <a:gd name="connsiteX196" fmla="*/ 1226249 w 6095524"/>
                  <a:gd name="connsiteY196" fmla="*/ 1021937 h 1424940"/>
                  <a:gd name="connsiteX197" fmla="*/ 1244632 w 6095524"/>
                  <a:gd name="connsiteY197" fmla="*/ 1023747 h 1424940"/>
                  <a:gd name="connsiteX198" fmla="*/ 1310545 w 6095524"/>
                  <a:gd name="connsiteY198" fmla="*/ 1031939 h 1424940"/>
                  <a:gd name="connsiteX199" fmla="*/ 1319879 w 6095524"/>
                  <a:gd name="connsiteY199" fmla="*/ 1024319 h 1424940"/>
                  <a:gd name="connsiteX200" fmla="*/ 1346740 w 6095524"/>
                  <a:gd name="connsiteY200" fmla="*/ 1005173 h 1424940"/>
                  <a:gd name="connsiteX201" fmla="*/ 1399699 w 6095524"/>
                  <a:gd name="connsiteY201" fmla="*/ 988219 h 1424940"/>
                  <a:gd name="connsiteX202" fmla="*/ 1414082 w 6095524"/>
                  <a:gd name="connsiteY202" fmla="*/ 989171 h 1424940"/>
                  <a:gd name="connsiteX203" fmla="*/ 1450467 w 6095524"/>
                  <a:gd name="connsiteY203" fmla="*/ 1017461 h 1424940"/>
                  <a:gd name="connsiteX204" fmla="*/ 1468184 w 6095524"/>
                  <a:gd name="connsiteY204" fmla="*/ 1028795 h 1424940"/>
                  <a:gd name="connsiteX205" fmla="*/ 1518476 w 6095524"/>
                  <a:gd name="connsiteY205" fmla="*/ 1049655 h 1424940"/>
                  <a:gd name="connsiteX206" fmla="*/ 1522667 w 6095524"/>
                  <a:gd name="connsiteY206" fmla="*/ 1053465 h 1424940"/>
                  <a:gd name="connsiteX207" fmla="*/ 1559814 w 6095524"/>
                  <a:gd name="connsiteY207" fmla="*/ 1098709 h 1424940"/>
                  <a:gd name="connsiteX208" fmla="*/ 1568196 w 6095524"/>
                  <a:gd name="connsiteY208" fmla="*/ 1106424 h 1424940"/>
                  <a:gd name="connsiteX209" fmla="*/ 1578293 w 6095524"/>
                  <a:gd name="connsiteY209" fmla="*/ 1118426 h 1424940"/>
                  <a:gd name="connsiteX210" fmla="*/ 1609820 w 6095524"/>
                  <a:gd name="connsiteY210" fmla="*/ 1141667 h 1424940"/>
                  <a:gd name="connsiteX211" fmla="*/ 1648873 w 6095524"/>
                  <a:gd name="connsiteY211" fmla="*/ 1149096 h 1424940"/>
                  <a:gd name="connsiteX212" fmla="*/ 1696022 w 6095524"/>
                  <a:gd name="connsiteY212" fmla="*/ 1160431 h 1424940"/>
                  <a:gd name="connsiteX213" fmla="*/ 1715739 w 6095524"/>
                  <a:gd name="connsiteY213" fmla="*/ 1168051 h 1424940"/>
                  <a:gd name="connsiteX214" fmla="*/ 1768602 w 6095524"/>
                  <a:gd name="connsiteY214" fmla="*/ 1182529 h 1424940"/>
                  <a:gd name="connsiteX215" fmla="*/ 1806321 w 6095524"/>
                  <a:gd name="connsiteY215" fmla="*/ 1194721 h 1424940"/>
                  <a:gd name="connsiteX216" fmla="*/ 1860709 w 6095524"/>
                  <a:gd name="connsiteY216" fmla="*/ 1201865 h 1424940"/>
                  <a:gd name="connsiteX217" fmla="*/ 1887093 w 6095524"/>
                  <a:gd name="connsiteY217" fmla="*/ 1202150 h 1424940"/>
                  <a:gd name="connsiteX218" fmla="*/ 1935575 w 6095524"/>
                  <a:gd name="connsiteY218" fmla="*/ 1238726 h 1424940"/>
                  <a:gd name="connsiteX219" fmla="*/ 1974247 w 6095524"/>
                  <a:gd name="connsiteY219" fmla="*/ 1262920 h 1424940"/>
                  <a:gd name="connsiteX220" fmla="*/ 2014919 w 6095524"/>
                  <a:gd name="connsiteY220" fmla="*/ 1251204 h 1424940"/>
                  <a:gd name="connsiteX221" fmla="*/ 2025968 w 6095524"/>
                  <a:gd name="connsiteY221" fmla="*/ 1240155 h 1424940"/>
                  <a:gd name="connsiteX222" fmla="*/ 2092643 w 6095524"/>
                  <a:gd name="connsiteY222" fmla="*/ 1229678 h 1424940"/>
                  <a:gd name="connsiteX223" fmla="*/ 2187893 w 6095524"/>
                  <a:gd name="connsiteY223" fmla="*/ 1229297 h 1424940"/>
                  <a:gd name="connsiteX224" fmla="*/ 2346294 w 6095524"/>
                  <a:gd name="connsiteY224" fmla="*/ 1205484 h 1424940"/>
                  <a:gd name="connsiteX225" fmla="*/ 2373916 w 6095524"/>
                  <a:gd name="connsiteY225" fmla="*/ 1194435 h 1424940"/>
                  <a:gd name="connsiteX226" fmla="*/ 2404967 w 6095524"/>
                  <a:gd name="connsiteY226" fmla="*/ 1191673 h 1424940"/>
                  <a:gd name="connsiteX227" fmla="*/ 2416874 w 6095524"/>
                  <a:gd name="connsiteY227" fmla="*/ 1198436 h 1424940"/>
                  <a:gd name="connsiteX228" fmla="*/ 2468975 w 6095524"/>
                  <a:gd name="connsiteY228" fmla="*/ 1208532 h 1424940"/>
                  <a:gd name="connsiteX229" fmla="*/ 2478882 w 6095524"/>
                  <a:gd name="connsiteY229" fmla="*/ 1208723 h 1424940"/>
                  <a:gd name="connsiteX230" fmla="*/ 2512791 w 6095524"/>
                  <a:gd name="connsiteY230" fmla="*/ 1204436 h 1424940"/>
                  <a:gd name="connsiteX231" fmla="*/ 2544223 w 6095524"/>
                  <a:gd name="connsiteY231" fmla="*/ 1201960 h 1424940"/>
                  <a:gd name="connsiteX232" fmla="*/ 2623471 w 6095524"/>
                  <a:gd name="connsiteY232" fmla="*/ 1210056 h 1424940"/>
                  <a:gd name="connsiteX233" fmla="*/ 2684241 w 6095524"/>
                  <a:gd name="connsiteY233" fmla="*/ 1208151 h 1424940"/>
                  <a:gd name="connsiteX234" fmla="*/ 2712244 w 6095524"/>
                  <a:gd name="connsiteY234" fmla="*/ 1210056 h 1424940"/>
                  <a:gd name="connsiteX235" fmla="*/ 2728055 w 6095524"/>
                  <a:gd name="connsiteY235" fmla="*/ 1212914 h 1424940"/>
                  <a:gd name="connsiteX236" fmla="*/ 2763869 w 6095524"/>
                  <a:gd name="connsiteY236" fmla="*/ 1232821 h 1424940"/>
                  <a:gd name="connsiteX237" fmla="*/ 2783491 w 6095524"/>
                  <a:gd name="connsiteY237" fmla="*/ 1237298 h 1424940"/>
                  <a:gd name="connsiteX238" fmla="*/ 2842546 w 6095524"/>
                  <a:gd name="connsiteY238" fmla="*/ 1236917 h 1424940"/>
                  <a:gd name="connsiteX239" fmla="*/ 2931128 w 6095524"/>
                  <a:gd name="connsiteY239" fmla="*/ 1206913 h 1424940"/>
                  <a:gd name="connsiteX240" fmla="*/ 2940368 w 6095524"/>
                  <a:gd name="connsiteY240" fmla="*/ 1202912 h 1424940"/>
                  <a:gd name="connsiteX241" fmla="*/ 2985421 w 6095524"/>
                  <a:gd name="connsiteY241" fmla="*/ 1197959 h 1424940"/>
                  <a:gd name="connsiteX242" fmla="*/ 3015996 w 6095524"/>
                  <a:gd name="connsiteY242" fmla="*/ 1204722 h 1424940"/>
                  <a:gd name="connsiteX243" fmla="*/ 3057621 w 6095524"/>
                  <a:gd name="connsiteY243" fmla="*/ 1218724 h 1424940"/>
                  <a:gd name="connsiteX244" fmla="*/ 3095054 w 6095524"/>
                  <a:gd name="connsiteY244" fmla="*/ 1230440 h 1424940"/>
                  <a:gd name="connsiteX245" fmla="*/ 3122295 w 6095524"/>
                  <a:gd name="connsiteY245" fmla="*/ 1243679 h 1424940"/>
                  <a:gd name="connsiteX246" fmla="*/ 3184589 w 6095524"/>
                  <a:gd name="connsiteY246" fmla="*/ 1253395 h 1424940"/>
                  <a:gd name="connsiteX247" fmla="*/ 3191066 w 6095524"/>
                  <a:gd name="connsiteY247" fmla="*/ 1255014 h 1424940"/>
                  <a:gd name="connsiteX248" fmla="*/ 3237929 w 6095524"/>
                  <a:gd name="connsiteY248" fmla="*/ 1243203 h 1424940"/>
                  <a:gd name="connsiteX249" fmla="*/ 3294221 w 6095524"/>
                  <a:gd name="connsiteY249" fmla="*/ 1231202 h 1424940"/>
                  <a:gd name="connsiteX250" fmla="*/ 3314319 w 6095524"/>
                  <a:gd name="connsiteY250" fmla="*/ 1235297 h 1424940"/>
                  <a:gd name="connsiteX251" fmla="*/ 3341846 w 6095524"/>
                  <a:gd name="connsiteY251" fmla="*/ 1241108 h 1424940"/>
                  <a:gd name="connsiteX252" fmla="*/ 3367373 w 6095524"/>
                  <a:gd name="connsiteY252" fmla="*/ 1238060 h 1424940"/>
                  <a:gd name="connsiteX253" fmla="*/ 3382899 w 6095524"/>
                  <a:gd name="connsiteY253" fmla="*/ 1237774 h 1424940"/>
                  <a:gd name="connsiteX254" fmla="*/ 3453765 w 6095524"/>
                  <a:gd name="connsiteY254" fmla="*/ 1273397 h 1424940"/>
                  <a:gd name="connsiteX255" fmla="*/ 3471767 w 6095524"/>
                  <a:gd name="connsiteY255" fmla="*/ 1276350 h 1424940"/>
                  <a:gd name="connsiteX256" fmla="*/ 3481959 w 6095524"/>
                  <a:gd name="connsiteY256" fmla="*/ 1280732 h 1424940"/>
                  <a:gd name="connsiteX257" fmla="*/ 3543396 w 6095524"/>
                  <a:gd name="connsiteY257" fmla="*/ 1324928 h 1424940"/>
                  <a:gd name="connsiteX258" fmla="*/ 3569494 w 6095524"/>
                  <a:gd name="connsiteY258" fmla="*/ 1333881 h 1424940"/>
                  <a:gd name="connsiteX259" fmla="*/ 3598164 w 6095524"/>
                  <a:gd name="connsiteY259" fmla="*/ 1332071 h 1424940"/>
                  <a:gd name="connsiteX260" fmla="*/ 3614738 w 6095524"/>
                  <a:gd name="connsiteY260" fmla="*/ 1328833 h 1424940"/>
                  <a:gd name="connsiteX261" fmla="*/ 3655886 w 6095524"/>
                  <a:gd name="connsiteY261" fmla="*/ 1300734 h 1424940"/>
                  <a:gd name="connsiteX262" fmla="*/ 3679317 w 6095524"/>
                  <a:gd name="connsiteY262" fmla="*/ 1301687 h 1424940"/>
                  <a:gd name="connsiteX263" fmla="*/ 3715893 w 6095524"/>
                  <a:gd name="connsiteY263" fmla="*/ 1321022 h 1424940"/>
                  <a:gd name="connsiteX264" fmla="*/ 3782282 w 6095524"/>
                  <a:gd name="connsiteY264" fmla="*/ 1329690 h 1424940"/>
                  <a:gd name="connsiteX265" fmla="*/ 3816001 w 6095524"/>
                  <a:gd name="connsiteY265" fmla="*/ 1302639 h 1424940"/>
                  <a:gd name="connsiteX266" fmla="*/ 3833431 w 6095524"/>
                  <a:gd name="connsiteY266" fmla="*/ 1276636 h 1424940"/>
                  <a:gd name="connsiteX267" fmla="*/ 3883819 w 6095524"/>
                  <a:gd name="connsiteY267" fmla="*/ 1246442 h 1424940"/>
                  <a:gd name="connsiteX268" fmla="*/ 3895821 w 6095524"/>
                  <a:gd name="connsiteY268" fmla="*/ 1257681 h 1424940"/>
                  <a:gd name="connsiteX269" fmla="*/ 3932778 w 6095524"/>
                  <a:gd name="connsiteY269" fmla="*/ 1262444 h 1424940"/>
                  <a:gd name="connsiteX270" fmla="*/ 3972782 w 6095524"/>
                  <a:gd name="connsiteY270" fmla="*/ 1262063 h 1424940"/>
                  <a:gd name="connsiteX271" fmla="*/ 4042505 w 6095524"/>
                  <a:gd name="connsiteY271" fmla="*/ 1267111 h 1424940"/>
                  <a:gd name="connsiteX272" fmla="*/ 4088892 w 6095524"/>
                  <a:gd name="connsiteY272" fmla="*/ 1238250 h 1424940"/>
                  <a:gd name="connsiteX273" fmla="*/ 4106609 w 6095524"/>
                  <a:gd name="connsiteY273" fmla="*/ 1226344 h 1424940"/>
                  <a:gd name="connsiteX274" fmla="*/ 4123182 w 6095524"/>
                  <a:gd name="connsiteY274" fmla="*/ 1218724 h 1424940"/>
                  <a:gd name="connsiteX275" fmla="*/ 4142328 w 6095524"/>
                  <a:gd name="connsiteY275" fmla="*/ 1214438 h 1424940"/>
                  <a:gd name="connsiteX276" fmla="*/ 4188524 w 6095524"/>
                  <a:gd name="connsiteY276" fmla="*/ 1198245 h 1424940"/>
                  <a:gd name="connsiteX277" fmla="*/ 4213860 w 6095524"/>
                  <a:gd name="connsiteY277" fmla="*/ 1182338 h 1424940"/>
                  <a:gd name="connsiteX278" fmla="*/ 4270820 w 6095524"/>
                  <a:gd name="connsiteY278" fmla="*/ 1167003 h 1424940"/>
                  <a:gd name="connsiteX279" fmla="*/ 4309587 w 6095524"/>
                  <a:gd name="connsiteY279" fmla="*/ 1153287 h 1424940"/>
                  <a:gd name="connsiteX280" fmla="*/ 4350449 w 6095524"/>
                  <a:gd name="connsiteY280" fmla="*/ 1129665 h 1424940"/>
                  <a:gd name="connsiteX281" fmla="*/ 4356164 w 6095524"/>
                  <a:gd name="connsiteY281" fmla="*/ 1126046 h 1424940"/>
                  <a:gd name="connsiteX282" fmla="*/ 4369880 w 6095524"/>
                  <a:gd name="connsiteY282" fmla="*/ 1110520 h 1424940"/>
                  <a:gd name="connsiteX283" fmla="*/ 4389787 w 6095524"/>
                  <a:gd name="connsiteY283" fmla="*/ 1057085 h 1424940"/>
                  <a:gd name="connsiteX284" fmla="*/ 4395502 w 6095524"/>
                  <a:gd name="connsiteY284" fmla="*/ 1046226 h 1424940"/>
                  <a:gd name="connsiteX285" fmla="*/ 4447413 w 6095524"/>
                  <a:gd name="connsiteY285" fmla="*/ 1009650 h 1424940"/>
                  <a:gd name="connsiteX286" fmla="*/ 4466654 w 6095524"/>
                  <a:gd name="connsiteY286" fmla="*/ 1013079 h 1424940"/>
                  <a:gd name="connsiteX287" fmla="*/ 4487894 w 6095524"/>
                  <a:gd name="connsiteY287" fmla="*/ 1025081 h 1424940"/>
                  <a:gd name="connsiteX288" fmla="*/ 4534472 w 6095524"/>
                  <a:gd name="connsiteY288" fmla="*/ 1028224 h 1424940"/>
                  <a:gd name="connsiteX289" fmla="*/ 4551903 w 6095524"/>
                  <a:gd name="connsiteY289" fmla="*/ 1022033 h 1424940"/>
                  <a:gd name="connsiteX290" fmla="*/ 4582382 w 6095524"/>
                  <a:gd name="connsiteY290" fmla="*/ 1005364 h 1424940"/>
                  <a:gd name="connsiteX291" fmla="*/ 4605909 w 6095524"/>
                  <a:gd name="connsiteY291" fmla="*/ 979551 h 1424940"/>
                  <a:gd name="connsiteX292" fmla="*/ 4640104 w 6095524"/>
                  <a:gd name="connsiteY292" fmla="*/ 936879 h 1424940"/>
                  <a:gd name="connsiteX293" fmla="*/ 4705731 w 6095524"/>
                  <a:gd name="connsiteY293" fmla="*/ 920591 h 1424940"/>
                  <a:gd name="connsiteX294" fmla="*/ 4730973 w 6095524"/>
                  <a:gd name="connsiteY294" fmla="*/ 915162 h 1424940"/>
                  <a:gd name="connsiteX295" fmla="*/ 4822794 w 6095524"/>
                  <a:gd name="connsiteY295" fmla="*/ 892397 h 1424940"/>
                  <a:gd name="connsiteX296" fmla="*/ 4830794 w 6095524"/>
                  <a:gd name="connsiteY296" fmla="*/ 891635 h 1424940"/>
                  <a:gd name="connsiteX297" fmla="*/ 4894421 w 6095524"/>
                  <a:gd name="connsiteY297" fmla="*/ 865442 h 1424940"/>
                  <a:gd name="connsiteX298" fmla="*/ 4909756 w 6095524"/>
                  <a:gd name="connsiteY298" fmla="*/ 858964 h 1424940"/>
                  <a:gd name="connsiteX299" fmla="*/ 4928521 w 6095524"/>
                  <a:gd name="connsiteY299" fmla="*/ 842391 h 1424940"/>
                  <a:gd name="connsiteX300" fmla="*/ 4945857 w 6095524"/>
                  <a:gd name="connsiteY300" fmla="*/ 795623 h 1424940"/>
                  <a:gd name="connsiteX301" fmla="*/ 4966145 w 6095524"/>
                  <a:gd name="connsiteY301" fmla="*/ 774287 h 1424940"/>
                  <a:gd name="connsiteX302" fmla="*/ 4980909 w 6095524"/>
                  <a:gd name="connsiteY302" fmla="*/ 761333 h 1424940"/>
                  <a:gd name="connsiteX303" fmla="*/ 4993862 w 6095524"/>
                  <a:gd name="connsiteY303" fmla="*/ 741712 h 1424940"/>
                  <a:gd name="connsiteX304" fmla="*/ 5006816 w 6095524"/>
                  <a:gd name="connsiteY304" fmla="*/ 694754 h 1424940"/>
                  <a:gd name="connsiteX305" fmla="*/ 5026724 w 6095524"/>
                  <a:gd name="connsiteY305" fmla="*/ 653129 h 1424940"/>
                  <a:gd name="connsiteX306" fmla="*/ 5062538 w 6095524"/>
                  <a:gd name="connsiteY306" fmla="*/ 630079 h 1424940"/>
                  <a:gd name="connsiteX307" fmla="*/ 5084731 w 6095524"/>
                  <a:gd name="connsiteY307" fmla="*/ 617982 h 1424940"/>
                  <a:gd name="connsiteX308" fmla="*/ 5172647 w 6095524"/>
                  <a:gd name="connsiteY308" fmla="*/ 630174 h 1424940"/>
                  <a:gd name="connsiteX309" fmla="*/ 5232654 w 6095524"/>
                  <a:gd name="connsiteY309" fmla="*/ 642080 h 1424940"/>
                  <a:gd name="connsiteX310" fmla="*/ 5252371 w 6095524"/>
                  <a:gd name="connsiteY310" fmla="*/ 637508 h 1424940"/>
                  <a:gd name="connsiteX311" fmla="*/ 5308092 w 6095524"/>
                  <a:gd name="connsiteY311" fmla="*/ 598646 h 1424940"/>
                  <a:gd name="connsiteX312" fmla="*/ 5363147 w 6095524"/>
                  <a:gd name="connsiteY312" fmla="*/ 581311 h 1424940"/>
                  <a:gd name="connsiteX313" fmla="*/ 5404580 w 6095524"/>
                  <a:gd name="connsiteY313" fmla="*/ 576358 h 1424940"/>
                  <a:gd name="connsiteX314" fmla="*/ 5440203 w 6095524"/>
                  <a:gd name="connsiteY314" fmla="*/ 572548 h 1424940"/>
                  <a:gd name="connsiteX315" fmla="*/ 5482971 w 6095524"/>
                  <a:gd name="connsiteY315" fmla="*/ 561880 h 1424940"/>
                  <a:gd name="connsiteX316" fmla="*/ 5507165 w 6095524"/>
                  <a:gd name="connsiteY316" fmla="*/ 550259 h 1424940"/>
                  <a:gd name="connsiteX317" fmla="*/ 5545645 w 6095524"/>
                  <a:gd name="connsiteY317" fmla="*/ 533591 h 1424940"/>
                  <a:gd name="connsiteX318" fmla="*/ 5585079 w 6095524"/>
                  <a:gd name="connsiteY318" fmla="*/ 511969 h 1424940"/>
                  <a:gd name="connsiteX319" fmla="*/ 5615368 w 6095524"/>
                  <a:gd name="connsiteY319" fmla="*/ 481679 h 1424940"/>
                  <a:gd name="connsiteX320" fmla="*/ 5631656 w 6095524"/>
                  <a:gd name="connsiteY320" fmla="*/ 456152 h 1424940"/>
                  <a:gd name="connsiteX321" fmla="*/ 5679377 w 6095524"/>
                  <a:gd name="connsiteY321" fmla="*/ 419576 h 1424940"/>
                  <a:gd name="connsiteX322" fmla="*/ 5722525 w 6095524"/>
                  <a:gd name="connsiteY322" fmla="*/ 350615 h 1424940"/>
                  <a:gd name="connsiteX323" fmla="*/ 5749576 w 6095524"/>
                  <a:gd name="connsiteY323" fmla="*/ 321945 h 1424940"/>
                  <a:gd name="connsiteX324" fmla="*/ 5764911 w 6095524"/>
                  <a:gd name="connsiteY324" fmla="*/ 313849 h 1424940"/>
                  <a:gd name="connsiteX325" fmla="*/ 5791009 w 6095524"/>
                  <a:gd name="connsiteY325" fmla="*/ 293942 h 1424940"/>
                  <a:gd name="connsiteX326" fmla="*/ 5806440 w 6095524"/>
                  <a:gd name="connsiteY326" fmla="*/ 279178 h 1424940"/>
                  <a:gd name="connsiteX327" fmla="*/ 5848636 w 6095524"/>
                  <a:gd name="connsiteY327" fmla="*/ 224885 h 1424940"/>
                  <a:gd name="connsiteX328" fmla="*/ 5861590 w 6095524"/>
                  <a:gd name="connsiteY328" fmla="*/ 208788 h 1424940"/>
                  <a:gd name="connsiteX329" fmla="*/ 5888355 w 6095524"/>
                  <a:gd name="connsiteY329" fmla="*/ 181166 h 1424940"/>
                  <a:gd name="connsiteX330" fmla="*/ 5900071 w 6095524"/>
                  <a:gd name="connsiteY330" fmla="*/ 172784 h 1424940"/>
                  <a:gd name="connsiteX331" fmla="*/ 5920740 w 6095524"/>
                  <a:gd name="connsiteY331" fmla="*/ 150305 h 1424940"/>
                  <a:gd name="connsiteX332" fmla="*/ 5969985 w 6095524"/>
                  <a:gd name="connsiteY332" fmla="*/ 91345 h 1424940"/>
                  <a:gd name="connsiteX333" fmla="*/ 5991130 w 6095524"/>
                  <a:gd name="connsiteY333" fmla="*/ 58293 h 1424940"/>
                  <a:gd name="connsiteX334" fmla="*/ 6033325 w 6095524"/>
                  <a:gd name="connsiteY334" fmla="*/ 33909 h 1424940"/>
                  <a:gd name="connsiteX335" fmla="*/ 6054376 w 6095524"/>
                  <a:gd name="connsiteY335" fmla="*/ 20955 h 1424940"/>
                  <a:gd name="connsiteX336" fmla="*/ 6095524 w 6095524"/>
                  <a:gd name="connsiteY336" fmla="*/ 0 h 14249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</a:cxnLst>
                <a:rect l="l" t="t" r="r" b="b"/>
                <a:pathLst>
                  <a:path w="6095524" h="1424940">
                    <a:moveTo>
                      <a:pt x="6095524" y="0"/>
                    </a:moveTo>
                    <a:cubicBezTo>
                      <a:pt x="6095524" y="7811"/>
                      <a:pt x="6095524" y="12573"/>
                      <a:pt x="6095524" y="17431"/>
                    </a:cubicBezTo>
                    <a:lnTo>
                      <a:pt x="6095524" y="216290"/>
                    </a:lnTo>
                    <a:lnTo>
                      <a:pt x="6079998" y="230600"/>
                    </a:lnTo>
                    <a:cubicBezTo>
                      <a:pt x="6058567" y="241363"/>
                      <a:pt x="6035706" y="251079"/>
                      <a:pt x="6012751" y="260699"/>
                    </a:cubicBezTo>
                    <a:cubicBezTo>
                      <a:pt x="6006084" y="263462"/>
                      <a:pt x="5998749" y="264986"/>
                      <a:pt x="5992749" y="268700"/>
                    </a:cubicBezTo>
                    <a:cubicBezTo>
                      <a:pt x="5965126" y="285655"/>
                      <a:pt x="5938361" y="303943"/>
                      <a:pt x="5910358" y="320231"/>
                    </a:cubicBezTo>
                    <a:cubicBezTo>
                      <a:pt x="5881497" y="337090"/>
                      <a:pt x="5855684" y="356997"/>
                      <a:pt x="5835777" y="383953"/>
                    </a:cubicBezTo>
                    <a:cubicBezTo>
                      <a:pt x="5817298" y="409004"/>
                      <a:pt x="5799391" y="434435"/>
                      <a:pt x="5781008" y="459581"/>
                    </a:cubicBezTo>
                    <a:cubicBezTo>
                      <a:pt x="5776341" y="465963"/>
                      <a:pt x="5772054" y="473488"/>
                      <a:pt x="5765673" y="477584"/>
                    </a:cubicBezTo>
                    <a:cubicBezTo>
                      <a:pt x="5752433" y="486156"/>
                      <a:pt x="5737955" y="493109"/>
                      <a:pt x="5723763" y="500158"/>
                    </a:cubicBezTo>
                    <a:cubicBezTo>
                      <a:pt x="5711571" y="506159"/>
                      <a:pt x="5698617" y="510635"/>
                      <a:pt x="5686711" y="517112"/>
                    </a:cubicBezTo>
                    <a:cubicBezTo>
                      <a:pt x="5677186" y="522256"/>
                      <a:pt x="5668708" y="529400"/>
                      <a:pt x="5659850" y="535877"/>
                    </a:cubicBezTo>
                    <a:cubicBezTo>
                      <a:pt x="5652135" y="541496"/>
                      <a:pt x="5643658" y="546354"/>
                      <a:pt x="5637181" y="553117"/>
                    </a:cubicBezTo>
                    <a:cubicBezTo>
                      <a:pt x="5621369" y="569500"/>
                      <a:pt x="5605462" y="585597"/>
                      <a:pt x="5585841" y="597694"/>
                    </a:cubicBezTo>
                    <a:cubicBezTo>
                      <a:pt x="5566505" y="609695"/>
                      <a:pt x="5548217" y="623126"/>
                      <a:pt x="5528977" y="635318"/>
                    </a:cubicBezTo>
                    <a:cubicBezTo>
                      <a:pt x="5510117" y="647224"/>
                      <a:pt x="5493067" y="660273"/>
                      <a:pt x="5483256" y="681419"/>
                    </a:cubicBezTo>
                    <a:cubicBezTo>
                      <a:pt x="5478875" y="690753"/>
                      <a:pt x="5472684" y="700945"/>
                      <a:pt x="5464397" y="706374"/>
                    </a:cubicBezTo>
                    <a:cubicBezTo>
                      <a:pt x="5452586" y="714089"/>
                      <a:pt x="5437632" y="716852"/>
                      <a:pt x="5424773" y="723424"/>
                    </a:cubicBezTo>
                    <a:cubicBezTo>
                      <a:pt x="5409628" y="731139"/>
                      <a:pt x="5392103" y="737807"/>
                      <a:pt x="5381815" y="750094"/>
                    </a:cubicBezTo>
                    <a:cubicBezTo>
                      <a:pt x="5372671" y="761048"/>
                      <a:pt x="5363432" y="769620"/>
                      <a:pt x="5351335" y="776573"/>
                    </a:cubicBezTo>
                    <a:cubicBezTo>
                      <a:pt x="5342858" y="781431"/>
                      <a:pt x="5336572" y="790289"/>
                      <a:pt x="5327809" y="794290"/>
                    </a:cubicBezTo>
                    <a:cubicBezTo>
                      <a:pt x="5316284" y="799624"/>
                      <a:pt x="5304663" y="803815"/>
                      <a:pt x="5294566" y="812102"/>
                    </a:cubicBezTo>
                    <a:cubicBezTo>
                      <a:pt x="5284089" y="820674"/>
                      <a:pt x="5272183" y="827437"/>
                      <a:pt x="5261229" y="835438"/>
                    </a:cubicBezTo>
                    <a:cubicBezTo>
                      <a:pt x="5255419" y="839724"/>
                      <a:pt x="5250656" y="845344"/>
                      <a:pt x="5245037" y="849821"/>
                    </a:cubicBezTo>
                    <a:cubicBezTo>
                      <a:pt x="5234750" y="858012"/>
                      <a:pt x="5224272" y="866013"/>
                      <a:pt x="5213699" y="873728"/>
                    </a:cubicBezTo>
                    <a:cubicBezTo>
                      <a:pt x="5203127" y="881444"/>
                      <a:pt x="5193030" y="890397"/>
                      <a:pt x="5181409" y="896017"/>
                    </a:cubicBezTo>
                    <a:cubicBezTo>
                      <a:pt x="5161598" y="905542"/>
                      <a:pt x="5139976" y="911257"/>
                      <a:pt x="5120735" y="921544"/>
                    </a:cubicBezTo>
                    <a:cubicBezTo>
                      <a:pt x="5101209" y="932021"/>
                      <a:pt x="5082826" y="945166"/>
                      <a:pt x="5065490" y="959072"/>
                    </a:cubicBezTo>
                    <a:cubicBezTo>
                      <a:pt x="5051774" y="970026"/>
                      <a:pt x="5038916" y="980885"/>
                      <a:pt x="5021675" y="986504"/>
                    </a:cubicBezTo>
                    <a:cubicBezTo>
                      <a:pt x="5012055" y="989648"/>
                      <a:pt x="5001959" y="996506"/>
                      <a:pt x="4996148" y="1004507"/>
                    </a:cubicBezTo>
                    <a:cubicBezTo>
                      <a:pt x="4983575" y="1021937"/>
                      <a:pt x="4967478" y="1034225"/>
                      <a:pt x="4949285" y="1044702"/>
                    </a:cubicBezTo>
                    <a:cubicBezTo>
                      <a:pt x="4924996" y="1058799"/>
                      <a:pt x="4900993" y="1073182"/>
                      <a:pt x="4876609" y="1086993"/>
                    </a:cubicBezTo>
                    <a:cubicBezTo>
                      <a:pt x="4862227" y="1095185"/>
                      <a:pt x="4847940" y="1103852"/>
                      <a:pt x="4832699" y="1109853"/>
                    </a:cubicBezTo>
                    <a:cubicBezTo>
                      <a:pt x="4801553" y="1122236"/>
                      <a:pt x="4769644" y="1132808"/>
                      <a:pt x="4738211" y="1144334"/>
                    </a:cubicBezTo>
                    <a:cubicBezTo>
                      <a:pt x="4727924" y="1148048"/>
                      <a:pt x="4718209" y="1153382"/>
                      <a:pt x="4707731" y="1156621"/>
                    </a:cubicBezTo>
                    <a:cubicBezTo>
                      <a:pt x="4696396" y="1160145"/>
                      <a:pt x="4684205" y="1161193"/>
                      <a:pt x="4672870" y="1164717"/>
                    </a:cubicBezTo>
                    <a:cubicBezTo>
                      <a:pt x="4654010" y="1170527"/>
                      <a:pt x="4635722" y="1177957"/>
                      <a:pt x="4616863" y="1183862"/>
                    </a:cubicBezTo>
                    <a:cubicBezTo>
                      <a:pt x="4580477" y="1195197"/>
                      <a:pt x="4543996" y="1206056"/>
                      <a:pt x="4507516" y="1216819"/>
                    </a:cubicBezTo>
                    <a:cubicBezTo>
                      <a:pt x="4499706" y="1219105"/>
                      <a:pt x="4491228" y="1219391"/>
                      <a:pt x="4483513" y="1221867"/>
                    </a:cubicBezTo>
                    <a:cubicBezTo>
                      <a:pt x="4463034" y="1228535"/>
                      <a:pt x="4442650" y="1235773"/>
                      <a:pt x="4422362" y="1243108"/>
                    </a:cubicBezTo>
                    <a:cubicBezTo>
                      <a:pt x="4410075" y="1247585"/>
                      <a:pt x="4398073" y="1253109"/>
                      <a:pt x="4385691" y="1257395"/>
                    </a:cubicBezTo>
                    <a:cubicBezTo>
                      <a:pt x="4375785" y="1260824"/>
                      <a:pt x="4365593" y="1263491"/>
                      <a:pt x="4355306" y="1265587"/>
                    </a:cubicBezTo>
                    <a:cubicBezTo>
                      <a:pt x="4346448" y="1267397"/>
                      <a:pt x="4337209" y="1267206"/>
                      <a:pt x="4328446" y="1269397"/>
                    </a:cubicBezTo>
                    <a:cubicBezTo>
                      <a:pt x="4304728" y="1275302"/>
                      <a:pt x="4281297" y="1281970"/>
                      <a:pt x="4257770" y="1288256"/>
                    </a:cubicBezTo>
                    <a:cubicBezTo>
                      <a:pt x="4248341" y="1290733"/>
                      <a:pt x="4238720" y="1292543"/>
                      <a:pt x="4229576" y="1295686"/>
                    </a:cubicBezTo>
                    <a:cubicBezTo>
                      <a:pt x="4205097" y="1303973"/>
                      <a:pt x="4180999" y="1313402"/>
                      <a:pt x="4156424" y="1321213"/>
                    </a:cubicBezTo>
                    <a:cubicBezTo>
                      <a:pt x="4136041" y="1327690"/>
                      <a:pt x="4115086" y="1332357"/>
                      <a:pt x="4094416" y="1338072"/>
                    </a:cubicBezTo>
                    <a:cubicBezTo>
                      <a:pt x="4085653" y="1340549"/>
                      <a:pt x="4077271" y="1344073"/>
                      <a:pt x="4068509" y="1346168"/>
                    </a:cubicBezTo>
                    <a:cubicBezTo>
                      <a:pt x="4048887" y="1350931"/>
                      <a:pt x="4028980" y="1354931"/>
                      <a:pt x="4009263" y="1359694"/>
                    </a:cubicBezTo>
                    <a:cubicBezTo>
                      <a:pt x="3998023" y="1362456"/>
                      <a:pt x="3987165" y="1367409"/>
                      <a:pt x="3975735" y="1369219"/>
                    </a:cubicBezTo>
                    <a:cubicBezTo>
                      <a:pt x="3948589" y="1373505"/>
                      <a:pt x="3921252" y="1376553"/>
                      <a:pt x="3893915" y="1379982"/>
                    </a:cubicBezTo>
                    <a:cubicBezTo>
                      <a:pt x="3865722" y="1383506"/>
                      <a:pt x="3837623" y="1387221"/>
                      <a:pt x="3809428" y="1390364"/>
                    </a:cubicBezTo>
                    <a:cubicBezTo>
                      <a:pt x="3793998" y="1391984"/>
                      <a:pt x="3778472" y="1392269"/>
                      <a:pt x="3763042" y="1393793"/>
                    </a:cubicBezTo>
                    <a:cubicBezTo>
                      <a:pt x="3749516" y="1395127"/>
                      <a:pt x="3736086" y="1397603"/>
                      <a:pt x="3722561" y="1399223"/>
                    </a:cubicBezTo>
                    <a:cubicBezTo>
                      <a:pt x="3710845" y="1400556"/>
                      <a:pt x="3699034" y="1401318"/>
                      <a:pt x="3687318" y="1402652"/>
                    </a:cubicBezTo>
                    <a:cubicBezTo>
                      <a:pt x="3668554" y="1404842"/>
                      <a:pt x="3649885" y="1407319"/>
                      <a:pt x="3631216" y="1409605"/>
                    </a:cubicBezTo>
                    <a:cubicBezTo>
                      <a:pt x="3623406" y="1410462"/>
                      <a:pt x="3615214" y="1412843"/>
                      <a:pt x="3607880" y="1411415"/>
                    </a:cubicBezTo>
                    <a:cubicBezTo>
                      <a:pt x="3589401" y="1407795"/>
                      <a:pt x="3571208" y="1408843"/>
                      <a:pt x="3552825" y="1411319"/>
                    </a:cubicBezTo>
                    <a:cubicBezTo>
                      <a:pt x="3546539" y="1412177"/>
                      <a:pt x="3539776" y="1411986"/>
                      <a:pt x="3533680" y="1410367"/>
                    </a:cubicBezTo>
                    <a:cubicBezTo>
                      <a:pt x="3521202" y="1407128"/>
                      <a:pt x="3509106" y="1402556"/>
                      <a:pt x="3496818" y="1398556"/>
                    </a:cubicBezTo>
                    <a:cubicBezTo>
                      <a:pt x="3495484" y="1398080"/>
                      <a:pt x="3493865" y="1397984"/>
                      <a:pt x="3492437" y="1397699"/>
                    </a:cubicBezTo>
                    <a:cubicBezTo>
                      <a:pt x="3484340" y="1396079"/>
                      <a:pt x="3476340" y="1394460"/>
                      <a:pt x="3468243" y="1393031"/>
                    </a:cubicBezTo>
                    <a:cubicBezTo>
                      <a:pt x="3463862" y="1392269"/>
                      <a:pt x="3459385" y="1392174"/>
                      <a:pt x="3455003" y="1391507"/>
                    </a:cubicBezTo>
                    <a:cubicBezTo>
                      <a:pt x="3438049" y="1388840"/>
                      <a:pt x="3419380" y="1393317"/>
                      <a:pt x="3404711" y="1381792"/>
                    </a:cubicBezTo>
                    <a:cubicBezTo>
                      <a:pt x="3395186" y="1374362"/>
                      <a:pt x="3385947" y="1376077"/>
                      <a:pt x="3375756" y="1377220"/>
                    </a:cubicBezTo>
                    <a:cubicBezTo>
                      <a:pt x="3368040" y="1378077"/>
                      <a:pt x="3360134" y="1377791"/>
                      <a:pt x="3352324" y="1377887"/>
                    </a:cubicBezTo>
                    <a:cubicBezTo>
                      <a:pt x="3338608" y="1378172"/>
                      <a:pt x="3324892" y="1378268"/>
                      <a:pt x="3311176" y="1378744"/>
                    </a:cubicBezTo>
                    <a:cubicBezTo>
                      <a:pt x="3306794" y="1378934"/>
                      <a:pt x="3302318" y="1381316"/>
                      <a:pt x="3298031" y="1380935"/>
                    </a:cubicBezTo>
                    <a:cubicBezTo>
                      <a:pt x="3278219" y="1379125"/>
                      <a:pt x="3258407" y="1376267"/>
                      <a:pt x="3238595" y="1374648"/>
                    </a:cubicBezTo>
                    <a:cubicBezTo>
                      <a:pt x="3227356" y="1373696"/>
                      <a:pt x="3215830" y="1375505"/>
                      <a:pt x="3204686" y="1374172"/>
                    </a:cubicBezTo>
                    <a:cubicBezTo>
                      <a:pt x="3191828" y="1372648"/>
                      <a:pt x="3179255" y="1368743"/>
                      <a:pt x="3166491" y="1366361"/>
                    </a:cubicBezTo>
                    <a:cubicBezTo>
                      <a:pt x="3162967" y="1365695"/>
                      <a:pt x="3159062" y="1366552"/>
                      <a:pt x="3155347" y="1366742"/>
                    </a:cubicBezTo>
                    <a:cubicBezTo>
                      <a:pt x="3151156" y="1366933"/>
                      <a:pt x="3147060" y="1367314"/>
                      <a:pt x="3142869" y="1367409"/>
                    </a:cubicBezTo>
                    <a:cubicBezTo>
                      <a:pt x="3130105" y="1367600"/>
                      <a:pt x="3117342" y="1367314"/>
                      <a:pt x="3104578" y="1367981"/>
                    </a:cubicBezTo>
                    <a:cubicBezTo>
                      <a:pt x="3096768" y="1368362"/>
                      <a:pt x="3088577" y="1372267"/>
                      <a:pt x="3081337" y="1370838"/>
                    </a:cubicBezTo>
                    <a:cubicBezTo>
                      <a:pt x="3066574" y="1368076"/>
                      <a:pt x="3051810" y="1374267"/>
                      <a:pt x="3037047" y="1369124"/>
                    </a:cubicBezTo>
                    <a:cubicBezTo>
                      <a:pt x="3032474" y="1367600"/>
                      <a:pt x="3026188" y="1371410"/>
                      <a:pt x="3020663" y="1371600"/>
                    </a:cubicBezTo>
                    <a:cubicBezTo>
                      <a:pt x="3006852" y="1372076"/>
                      <a:pt x="2993041" y="1371981"/>
                      <a:pt x="2979230" y="1371886"/>
                    </a:cubicBezTo>
                    <a:cubicBezTo>
                      <a:pt x="2966847" y="1371791"/>
                      <a:pt x="2953988" y="1373124"/>
                      <a:pt x="2942082" y="1370457"/>
                    </a:cubicBezTo>
                    <a:cubicBezTo>
                      <a:pt x="2929604" y="1367600"/>
                      <a:pt x="2918365" y="1367981"/>
                      <a:pt x="2906268" y="1371219"/>
                    </a:cubicBezTo>
                    <a:cubicBezTo>
                      <a:pt x="2897981" y="1373410"/>
                      <a:pt x="2889218" y="1373696"/>
                      <a:pt x="2880646" y="1374362"/>
                    </a:cubicBezTo>
                    <a:cubicBezTo>
                      <a:pt x="2871407" y="1375124"/>
                      <a:pt x="2861215" y="1373124"/>
                      <a:pt x="2852833" y="1376267"/>
                    </a:cubicBezTo>
                    <a:cubicBezTo>
                      <a:pt x="2827877" y="1385602"/>
                      <a:pt x="2802255" y="1387602"/>
                      <a:pt x="2776157" y="1387602"/>
                    </a:cubicBezTo>
                    <a:cubicBezTo>
                      <a:pt x="2771394" y="1387602"/>
                      <a:pt x="2766536" y="1386269"/>
                      <a:pt x="2761965" y="1384840"/>
                    </a:cubicBezTo>
                    <a:cubicBezTo>
                      <a:pt x="2735294" y="1376267"/>
                      <a:pt x="2708529" y="1377029"/>
                      <a:pt x="2681383" y="1382268"/>
                    </a:cubicBezTo>
                    <a:cubicBezTo>
                      <a:pt x="2675763" y="1383411"/>
                      <a:pt x="2669477" y="1383602"/>
                      <a:pt x="2663857" y="1382459"/>
                    </a:cubicBezTo>
                    <a:cubicBezTo>
                      <a:pt x="2648045" y="1379125"/>
                      <a:pt x="2632710" y="1373600"/>
                      <a:pt x="2616803" y="1371219"/>
                    </a:cubicBezTo>
                    <a:cubicBezTo>
                      <a:pt x="2590515" y="1367314"/>
                      <a:pt x="2567750" y="1380458"/>
                      <a:pt x="2544223" y="1389031"/>
                    </a:cubicBezTo>
                    <a:cubicBezTo>
                      <a:pt x="2521839" y="1397127"/>
                      <a:pt x="2502789" y="1415415"/>
                      <a:pt x="2476309" y="1411319"/>
                    </a:cubicBezTo>
                    <a:cubicBezTo>
                      <a:pt x="2473643" y="1410938"/>
                      <a:pt x="2470690" y="1413510"/>
                      <a:pt x="2467737" y="1414177"/>
                    </a:cubicBezTo>
                    <a:cubicBezTo>
                      <a:pt x="2459641" y="1415987"/>
                      <a:pt x="2451545" y="1418177"/>
                      <a:pt x="2443353" y="1419035"/>
                    </a:cubicBezTo>
                    <a:cubicBezTo>
                      <a:pt x="2433352" y="1420178"/>
                      <a:pt x="2423160" y="1419797"/>
                      <a:pt x="2413159" y="1420749"/>
                    </a:cubicBezTo>
                    <a:cubicBezTo>
                      <a:pt x="2400300" y="1421892"/>
                      <a:pt x="2387632" y="1424940"/>
                      <a:pt x="2374868" y="1424940"/>
                    </a:cubicBezTo>
                    <a:cubicBezTo>
                      <a:pt x="2364581" y="1424940"/>
                      <a:pt x="2354389" y="1421416"/>
                      <a:pt x="2344198" y="1419701"/>
                    </a:cubicBezTo>
                    <a:cubicBezTo>
                      <a:pt x="2329815" y="1417320"/>
                      <a:pt x="2314003" y="1417987"/>
                      <a:pt x="2301335" y="1411891"/>
                    </a:cubicBezTo>
                    <a:cubicBezTo>
                      <a:pt x="2287810" y="1405414"/>
                      <a:pt x="2274951" y="1402461"/>
                      <a:pt x="2260949" y="1404461"/>
                    </a:cubicBezTo>
                    <a:cubicBezTo>
                      <a:pt x="2256282" y="1405128"/>
                      <a:pt x="2250281" y="1409129"/>
                      <a:pt x="2248186" y="1413224"/>
                    </a:cubicBezTo>
                    <a:cubicBezTo>
                      <a:pt x="2243518" y="1422368"/>
                      <a:pt x="2237137" y="1423988"/>
                      <a:pt x="2228469" y="1420844"/>
                    </a:cubicBezTo>
                    <a:cubicBezTo>
                      <a:pt x="2220944" y="1418177"/>
                      <a:pt x="2211705" y="1416844"/>
                      <a:pt x="2206562" y="1411700"/>
                    </a:cubicBezTo>
                    <a:cubicBezTo>
                      <a:pt x="2191988" y="1397127"/>
                      <a:pt x="2173414" y="1396651"/>
                      <a:pt x="2155317" y="1392746"/>
                    </a:cubicBezTo>
                    <a:cubicBezTo>
                      <a:pt x="2144269" y="1390364"/>
                      <a:pt x="2133981" y="1390269"/>
                      <a:pt x="2122932" y="1391888"/>
                    </a:cubicBezTo>
                    <a:cubicBezTo>
                      <a:pt x="2098930" y="1395508"/>
                      <a:pt x="2075593" y="1390364"/>
                      <a:pt x="2052542" y="1383792"/>
                    </a:cubicBezTo>
                    <a:cubicBezTo>
                      <a:pt x="2037302" y="1379411"/>
                      <a:pt x="2021681" y="1376744"/>
                      <a:pt x="2006537" y="1372267"/>
                    </a:cubicBezTo>
                    <a:cubicBezTo>
                      <a:pt x="1995202" y="1368838"/>
                      <a:pt x="1983868" y="1364742"/>
                      <a:pt x="1973486" y="1359218"/>
                    </a:cubicBezTo>
                    <a:cubicBezTo>
                      <a:pt x="1958435" y="1351121"/>
                      <a:pt x="1945292" y="1338929"/>
                      <a:pt x="1926146" y="1342168"/>
                    </a:cubicBezTo>
                    <a:cubicBezTo>
                      <a:pt x="1909286" y="1345025"/>
                      <a:pt x="1894047" y="1339025"/>
                      <a:pt x="1878616" y="1333310"/>
                    </a:cubicBezTo>
                    <a:cubicBezTo>
                      <a:pt x="1867281" y="1329119"/>
                      <a:pt x="1855948" y="1324832"/>
                      <a:pt x="1844231" y="1322165"/>
                    </a:cubicBezTo>
                    <a:cubicBezTo>
                      <a:pt x="1830324" y="1319022"/>
                      <a:pt x="1814608" y="1320356"/>
                      <a:pt x="1802225" y="1314545"/>
                    </a:cubicBezTo>
                    <a:cubicBezTo>
                      <a:pt x="1789271" y="1308449"/>
                      <a:pt x="1778509" y="1312545"/>
                      <a:pt x="1766983" y="1314260"/>
                    </a:cubicBezTo>
                    <a:cubicBezTo>
                      <a:pt x="1748600" y="1316927"/>
                      <a:pt x="1730311" y="1321880"/>
                      <a:pt x="1711738" y="1315593"/>
                    </a:cubicBezTo>
                    <a:cubicBezTo>
                      <a:pt x="1689164" y="1307973"/>
                      <a:pt x="1666780" y="1299782"/>
                      <a:pt x="1644111" y="1292543"/>
                    </a:cubicBezTo>
                    <a:cubicBezTo>
                      <a:pt x="1635347" y="1289780"/>
                      <a:pt x="1625919" y="1288637"/>
                      <a:pt x="1616774" y="1287399"/>
                    </a:cubicBezTo>
                    <a:cubicBezTo>
                      <a:pt x="1608107" y="1286351"/>
                      <a:pt x="1597725" y="1289018"/>
                      <a:pt x="1591056" y="1285018"/>
                    </a:cubicBezTo>
                    <a:cubicBezTo>
                      <a:pt x="1573911" y="1274731"/>
                      <a:pt x="1556291" y="1269683"/>
                      <a:pt x="1536478" y="1269683"/>
                    </a:cubicBezTo>
                    <a:cubicBezTo>
                      <a:pt x="1529048" y="1269683"/>
                      <a:pt x="1521809" y="1265396"/>
                      <a:pt x="1514285" y="1264634"/>
                    </a:cubicBezTo>
                    <a:cubicBezTo>
                      <a:pt x="1503997" y="1263682"/>
                      <a:pt x="1492186" y="1261110"/>
                      <a:pt x="1483233" y="1264730"/>
                    </a:cubicBezTo>
                    <a:cubicBezTo>
                      <a:pt x="1462183" y="1273302"/>
                      <a:pt x="1445134" y="1266158"/>
                      <a:pt x="1426750" y="1257681"/>
                    </a:cubicBezTo>
                    <a:cubicBezTo>
                      <a:pt x="1408652" y="1249299"/>
                      <a:pt x="1389602" y="1242632"/>
                      <a:pt x="1370362" y="1237107"/>
                    </a:cubicBezTo>
                    <a:cubicBezTo>
                      <a:pt x="1363123" y="1235107"/>
                      <a:pt x="1354456" y="1238441"/>
                      <a:pt x="1346454" y="1239107"/>
                    </a:cubicBezTo>
                    <a:cubicBezTo>
                      <a:pt x="1343596" y="1239298"/>
                      <a:pt x="1340453" y="1239584"/>
                      <a:pt x="1337882" y="1238631"/>
                    </a:cubicBezTo>
                    <a:cubicBezTo>
                      <a:pt x="1313022" y="1229487"/>
                      <a:pt x="1287780" y="1222534"/>
                      <a:pt x="1260825" y="1227296"/>
                    </a:cubicBezTo>
                    <a:cubicBezTo>
                      <a:pt x="1258349" y="1227773"/>
                      <a:pt x="1255586" y="1226725"/>
                      <a:pt x="1253109" y="1226058"/>
                    </a:cubicBezTo>
                    <a:cubicBezTo>
                      <a:pt x="1241012" y="1222629"/>
                      <a:pt x="1229201" y="1217200"/>
                      <a:pt x="1216915" y="1215962"/>
                    </a:cubicBezTo>
                    <a:cubicBezTo>
                      <a:pt x="1186625" y="1212914"/>
                      <a:pt x="1156146" y="1211675"/>
                      <a:pt x="1125664" y="1209675"/>
                    </a:cubicBezTo>
                    <a:cubicBezTo>
                      <a:pt x="1123759" y="1209580"/>
                      <a:pt x="1121759" y="1209580"/>
                      <a:pt x="1120045" y="1208913"/>
                    </a:cubicBezTo>
                    <a:cubicBezTo>
                      <a:pt x="1108805" y="1204817"/>
                      <a:pt x="1098995" y="1206151"/>
                      <a:pt x="1089469" y="1213961"/>
                    </a:cubicBezTo>
                    <a:cubicBezTo>
                      <a:pt x="1085278" y="1217390"/>
                      <a:pt x="1079563" y="1219200"/>
                      <a:pt x="1074325" y="1221105"/>
                    </a:cubicBezTo>
                    <a:cubicBezTo>
                      <a:pt x="1066609" y="1223963"/>
                      <a:pt x="1058704" y="1226725"/>
                      <a:pt x="1050703" y="1228535"/>
                    </a:cubicBezTo>
                    <a:cubicBezTo>
                      <a:pt x="1042797" y="1230249"/>
                      <a:pt x="1034320" y="1232630"/>
                      <a:pt x="1026700" y="1231297"/>
                    </a:cubicBezTo>
                    <a:cubicBezTo>
                      <a:pt x="1012984" y="1228916"/>
                      <a:pt x="999934" y="1223582"/>
                      <a:pt x="986409" y="1220057"/>
                    </a:cubicBezTo>
                    <a:cubicBezTo>
                      <a:pt x="981742" y="1218819"/>
                      <a:pt x="976598" y="1219010"/>
                      <a:pt x="971741" y="1218914"/>
                    </a:cubicBezTo>
                    <a:cubicBezTo>
                      <a:pt x="960596" y="1218629"/>
                      <a:pt x="949166" y="1221391"/>
                      <a:pt x="939070" y="1213485"/>
                    </a:cubicBezTo>
                    <a:cubicBezTo>
                      <a:pt x="929736" y="1206056"/>
                      <a:pt x="920305" y="1208246"/>
                      <a:pt x="910495" y="1213866"/>
                    </a:cubicBezTo>
                    <a:cubicBezTo>
                      <a:pt x="903446" y="1217867"/>
                      <a:pt x="895446" y="1221010"/>
                      <a:pt x="887540" y="1222534"/>
                    </a:cubicBezTo>
                    <a:cubicBezTo>
                      <a:pt x="876681" y="1224629"/>
                      <a:pt x="865918" y="1225487"/>
                      <a:pt x="854202" y="1224248"/>
                    </a:cubicBezTo>
                    <a:cubicBezTo>
                      <a:pt x="845915" y="1223391"/>
                      <a:pt x="839152" y="1223010"/>
                      <a:pt x="832675" y="1217962"/>
                    </a:cubicBezTo>
                    <a:cubicBezTo>
                      <a:pt x="831628" y="1217200"/>
                      <a:pt x="829723" y="1217009"/>
                      <a:pt x="828294" y="1217105"/>
                    </a:cubicBezTo>
                    <a:cubicBezTo>
                      <a:pt x="809530" y="1218724"/>
                      <a:pt x="790956" y="1217867"/>
                      <a:pt x="772001" y="1216723"/>
                    </a:cubicBezTo>
                    <a:cubicBezTo>
                      <a:pt x="747904" y="1215200"/>
                      <a:pt x="722566" y="1219676"/>
                      <a:pt x="701707" y="1235678"/>
                    </a:cubicBezTo>
                    <a:cubicBezTo>
                      <a:pt x="698659" y="1238060"/>
                      <a:pt x="694087" y="1239107"/>
                      <a:pt x="690086" y="1239679"/>
                    </a:cubicBezTo>
                    <a:cubicBezTo>
                      <a:pt x="671227" y="1242155"/>
                      <a:pt x="652272" y="1243870"/>
                      <a:pt x="633412" y="1246632"/>
                    </a:cubicBezTo>
                    <a:cubicBezTo>
                      <a:pt x="623125" y="1248156"/>
                      <a:pt x="612362" y="1249490"/>
                      <a:pt x="603028" y="1253681"/>
                    </a:cubicBezTo>
                    <a:cubicBezTo>
                      <a:pt x="593885" y="1257776"/>
                      <a:pt x="586549" y="1262634"/>
                      <a:pt x="581120" y="1254062"/>
                    </a:cubicBezTo>
                    <a:cubicBezTo>
                      <a:pt x="571406" y="1258634"/>
                      <a:pt x="562927" y="1262444"/>
                      <a:pt x="554642" y="1266539"/>
                    </a:cubicBezTo>
                    <a:cubicBezTo>
                      <a:pt x="551593" y="1268063"/>
                      <a:pt x="549021" y="1270540"/>
                      <a:pt x="545973" y="1271969"/>
                    </a:cubicBezTo>
                    <a:cubicBezTo>
                      <a:pt x="542734" y="1273493"/>
                      <a:pt x="539115" y="1274445"/>
                      <a:pt x="535591" y="1275207"/>
                    </a:cubicBezTo>
                    <a:cubicBezTo>
                      <a:pt x="519874" y="1278636"/>
                      <a:pt x="504158" y="1281779"/>
                      <a:pt x="488538" y="1285494"/>
                    </a:cubicBezTo>
                    <a:cubicBezTo>
                      <a:pt x="485489" y="1286256"/>
                      <a:pt x="482917" y="1289304"/>
                      <a:pt x="480155" y="1291304"/>
                    </a:cubicBezTo>
                    <a:cubicBezTo>
                      <a:pt x="478345" y="1292638"/>
                      <a:pt x="476536" y="1294638"/>
                      <a:pt x="474535" y="1294924"/>
                    </a:cubicBezTo>
                    <a:cubicBezTo>
                      <a:pt x="459295" y="1297210"/>
                      <a:pt x="444151" y="1299877"/>
                      <a:pt x="428816" y="1301020"/>
                    </a:cubicBezTo>
                    <a:cubicBezTo>
                      <a:pt x="415957" y="1301972"/>
                      <a:pt x="403574" y="1301687"/>
                      <a:pt x="400241" y="1318260"/>
                    </a:cubicBezTo>
                    <a:cubicBezTo>
                      <a:pt x="399669" y="1321118"/>
                      <a:pt x="395573" y="1324166"/>
                      <a:pt x="392431" y="1325594"/>
                    </a:cubicBezTo>
                    <a:cubicBezTo>
                      <a:pt x="383477" y="1329690"/>
                      <a:pt x="373951" y="1332452"/>
                      <a:pt x="365093" y="1336643"/>
                    </a:cubicBezTo>
                    <a:cubicBezTo>
                      <a:pt x="336042" y="1350645"/>
                      <a:pt x="305658" y="1359503"/>
                      <a:pt x="273177" y="1357884"/>
                    </a:cubicBezTo>
                    <a:cubicBezTo>
                      <a:pt x="263081" y="1357408"/>
                      <a:pt x="253270" y="1352264"/>
                      <a:pt x="246888" y="1350359"/>
                    </a:cubicBezTo>
                    <a:cubicBezTo>
                      <a:pt x="228506" y="1357884"/>
                      <a:pt x="213075" y="1365123"/>
                      <a:pt x="196977" y="1370552"/>
                    </a:cubicBezTo>
                    <a:cubicBezTo>
                      <a:pt x="182785" y="1375410"/>
                      <a:pt x="167926" y="1378458"/>
                      <a:pt x="153352" y="1381982"/>
                    </a:cubicBezTo>
                    <a:cubicBezTo>
                      <a:pt x="148018" y="1383316"/>
                      <a:pt x="142589" y="1384078"/>
                      <a:pt x="137160" y="1384745"/>
                    </a:cubicBezTo>
                    <a:cubicBezTo>
                      <a:pt x="120206" y="1386840"/>
                      <a:pt x="102489" y="1381792"/>
                      <a:pt x="85917" y="1389793"/>
                    </a:cubicBezTo>
                    <a:cubicBezTo>
                      <a:pt x="77248" y="1393984"/>
                      <a:pt x="68675" y="1399032"/>
                      <a:pt x="59532" y="1401223"/>
                    </a:cubicBezTo>
                    <a:cubicBezTo>
                      <a:pt x="49721" y="1403604"/>
                      <a:pt x="40124" y="1407319"/>
                      <a:pt x="30325" y="1409974"/>
                    </a:cubicBezTo>
                    <a:lnTo>
                      <a:pt x="0" y="1412360"/>
                    </a:lnTo>
                    <a:lnTo>
                      <a:pt x="0" y="1058622"/>
                    </a:lnTo>
                    <a:lnTo>
                      <a:pt x="17145" y="1060228"/>
                    </a:lnTo>
                    <a:cubicBezTo>
                      <a:pt x="26480" y="1061561"/>
                      <a:pt x="35528" y="1066133"/>
                      <a:pt x="44672" y="1066324"/>
                    </a:cubicBezTo>
                    <a:cubicBezTo>
                      <a:pt x="59055" y="1066610"/>
                      <a:pt x="71819" y="1068419"/>
                      <a:pt x="84677" y="1076230"/>
                    </a:cubicBezTo>
                    <a:cubicBezTo>
                      <a:pt x="104108" y="1087946"/>
                      <a:pt x="120110" y="1082993"/>
                      <a:pt x="132017" y="1064990"/>
                    </a:cubicBezTo>
                    <a:cubicBezTo>
                      <a:pt x="133255" y="1063181"/>
                      <a:pt x="134874" y="1060799"/>
                      <a:pt x="136779" y="1060323"/>
                    </a:cubicBezTo>
                    <a:cubicBezTo>
                      <a:pt x="153639" y="1056132"/>
                      <a:pt x="170974" y="1048131"/>
                      <a:pt x="187547" y="1049179"/>
                    </a:cubicBezTo>
                    <a:cubicBezTo>
                      <a:pt x="216789" y="1051084"/>
                      <a:pt x="244316" y="1048798"/>
                      <a:pt x="270891" y="1036415"/>
                    </a:cubicBezTo>
                    <a:cubicBezTo>
                      <a:pt x="272510" y="1035653"/>
                      <a:pt x="274987" y="1034891"/>
                      <a:pt x="276320" y="1035558"/>
                    </a:cubicBezTo>
                    <a:cubicBezTo>
                      <a:pt x="292322" y="1043845"/>
                      <a:pt x="309848" y="1050417"/>
                      <a:pt x="323755" y="1061561"/>
                    </a:cubicBezTo>
                    <a:cubicBezTo>
                      <a:pt x="336995" y="1072134"/>
                      <a:pt x="352997" y="1072229"/>
                      <a:pt x="361855" y="1057942"/>
                    </a:cubicBezTo>
                    <a:cubicBezTo>
                      <a:pt x="366236" y="1050893"/>
                      <a:pt x="372332" y="1042702"/>
                      <a:pt x="379571" y="1039939"/>
                    </a:cubicBezTo>
                    <a:cubicBezTo>
                      <a:pt x="395954" y="1033653"/>
                      <a:pt x="413481" y="1030414"/>
                      <a:pt x="430530" y="1025747"/>
                    </a:cubicBezTo>
                    <a:cubicBezTo>
                      <a:pt x="451581" y="1020032"/>
                      <a:pt x="472345" y="1020032"/>
                      <a:pt x="493300" y="1027176"/>
                    </a:cubicBezTo>
                    <a:cubicBezTo>
                      <a:pt x="508064" y="1032224"/>
                      <a:pt x="523113" y="1032224"/>
                      <a:pt x="537782" y="1025366"/>
                    </a:cubicBezTo>
                    <a:cubicBezTo>
                      <a:pt x="545687" y="1021652"/>
                      <a:pt x="553784" y="1017842"/>
                      <a:pt x="562166" y="1015746"/>
                    </a:cubicBezTo>
                    <a:cubicBezTo>
                      <a:pt x="567595" y="1014412"/>
                      <a:pt x="573881" y="1015651"/>
                      <a:pt x="579596" y="1016699"/>
                    </a:cubicBezTo>
                    <a:cubicBezTo>
                      <a:pt x="590645" y="1018794"/>
                      <a:pt x="602075" y="1025176"/>
                      <a:pt x="612362" y="1023557"/>
                    </a:cubicBezTo>
                    <a:cubicBezTo>
                      <a:pt x="647891" y="1017842"/>
                      <a:pt x="681419" y="1031272"/>
                      <a:pt x="716090" y="1031653"/>
                    </a:cubicBezTo>
                    <a:cubicBezTo>
                      <a:pt x="731806" y="1031843"/>
                      <a:pt x="747332" y="1034891"/>
                      <a:pt x="758381" y="1018985"/>
                    </a:cubicBezTo>
                    <a:cubicBezTo>
                      <a:pt x="759809" y="1016889"/>
                      <a:pt x="766763" y="1018032"/>
                      <a:pt x="771049" y="1018699"/>
                    </a:cubicBezTo>
                    <a:cubicBezTo>
                      <a:pt x="780574" y="1020128"/>
                      <a:pt x="790004" y="1023747"/>
                      <a:pt x="799433" y="1023652"/>
                    </a:cubicBezTo>
                    <a:cubicBezTo>
                      <a:pt x="818960" y="1023557"/>
                      <a:pt x="838581" y="1022033"/>
                      <a:pt x="858012" y="1020318"/>
                    </a:cubicBezTo>
                    <a:cubicBezTo>
                      <a:pt x="865346" y="1019651"/>
                      <a:pt x="872395" y="1017080"/>
                      <a:pt x="879634" y="1015270"/>
                    </a:cubicBezTo>
                    <a:cubicBezTo>
                      <a:pt x="883634" y="1014222"/>
                      <a:pt x="887921" y="1011460"/>
                      <a:pt x="891635" y="1012031"/>
                    </a:cubicBezTo>
                    <a:cubicBezTo>
                      <a:pt x="913162" y="1015365"/>
                      <a:pt x="932879" y="1007174"/>
                      <a:pt x="953262" y="1003078"/>
                    </a:cubicBezTo>
                    <a:cubicBezTo>
                      <a:pt x="962692" y="1001173"/>
                      <a:pt x="971550" y="996601"/>
                      <a:pt x="980694" y="993458"/>
                    </a:cubicBezTo>
                    <a:cubicBezTo>
                      <a:pt x="983075" y="992600"/>
                      <a:pt x="985742" y="991838"/>
                      <a:pt x="988124" y="992029"/>
                    </a:cubicBezTo>
                    <a:cubicBezTo>
                      <a:pt x="1001744" y="993172"/>
                      <a:pt x="1015270" y="994791"/>
                      <a:pt x="1028795" y="996029"/>
                    </a:cubicBezTo>
                    <a:cubicBezTo>
                      <a:pt x="1041083" y="997172"/>
                      <a:pt x="1053465" y="997553"/>
                      <a:pt x="1059275" y="1011555"/>
                    </a:cubicBezTo>
                    <a:cubicBezTo>
                      <a:pt x="1060133" y="1013746"/>
                      <a:pt x="1062990" y="1015365"/>
                      <a:pt x="1065181" y="1016794"/>
                    </a:cubicBezTo>
                    <a:cubicBezTo>
                      <a:pt x="1098995" y="1038797"/>
                      <a:pt x="1117092" y="1038225"/>
                      <a:pt x="1150144" y="1014984"/>
                    </a:cubicBezTo>
                    <a:cubicBezTo>
                      <a:pt x="1153573" y="1012603"/>
                      <a:pt x="1160907" y="1010888"/>
                      <a:pt x="1163193" y="1012793"/>
                    </a:cubicBezTo>
                    <a:cubicBezTo>
                      <a:pt x="1182624" y="1028605"/>
                      <a:pt x="1203865" y="1026890"/>
                      <a:pt x="1226249" y="1021937"/>
                    </a:cubicBezTo>
                    <a:cubicBezTo>
                      <a:pt x="1232059" y="1020604"/>
                      <a:pt x="1240251" y="1020604"/>
                      <a:pt x="1244632" y="1023747"/>
                    </a:cubicBezTo>
                    <a:cubicBezTo>
                      <a:pt x="1265492" y="1038320"/>
                      <a:pt x="1287876" y="1036225"/>
                      <a:pt x="1310545" y="1031939"/>
                    </a:cubicBezTo>
                    <a:cubicBezTo>
                      <a:pt x="1314069" y="1031272"/>
                      <a:pt x="1318356" y="1027652"/>
                      <a:pt x="1319879" y="1024319"/>
                    </a:cubicBezTo>
                    <a:cubicBezTo>
                      <a:pt x="1325309" y="1012508"/>
                      <a:pt x="1335501" y="1008507"/>
                      <a:pt x="1346740" y="1005173"/>
                    </a:cubicBezTo>
                    <a:cubicBezTo>
                      <a:pt x="1364457" y="999744"/>
                      <a:pt x="1381887" y="993362"/>
                      <a:pt x="1399699" y="988219"/>
                    </a:cubicBezTo>
                    <a:cubicBezTo>
                      <a:pt x="1404081" y="986981"/>
                      <a:pt x="1409510" y="987743"/>
                      <a:pt x="1414082" y="989171"/>
                    </a:cubicBezTo>
                    <a:cubicBezTo>
                      <a:pt x="1429703" y="994029"/>
                      <a:pt x="1439609" y="1006221"/>
                      <a:pt x="1450467" y="1017461"/>
                    </a:cubicBezTo>
                    <a:cubicBezTo>
                      <a:pt x="1455230" y="1022414"/>
                      <a:pt x="1461802" y="1025938"/>
                      <a:pt x="1468184" y="1028795"/>
                    </a:cubicBezTo>
                    <a:cubicBezTo>
                      <a:pt x="1484757" y="1036130"/>
                      <a:pt x="1501712" y="1042702"/>
                      <a:pt x="1518476" y="1049655"/>
                    </a:cubicBezTo>
                    <a:cubicBezTo>
                      <a:pt x="1520095" y="1050322"/>
                      <a:pt x="1521428" y="1052036"/>
                      <a:pt x="1522667" y="1053465"/>
                    </a:cubicBezTo>
                    <a:cubicBezTo>
                      <a:pt x="1535049" y="1068515"/>
                      <a:pt x="1547336" y="1083659"/>
                      <a:pt x="1559814" y="1098709"/>
                    </a:cubicBezTo>
                    <a:cubicBezTo>
                      <a:pt x="1562195" y="1101566"/>
                      <a:pt x="1565625" y="1103662"/>
                      <a:pt x="1568196" y="1106424"/>
                    </a:cubicBezTo>
                    <a:cubicBezTo>
                      <a:pt x="1571816" y="1110234"/>
                      <a:pt x="1576388" y="1113854"/>
                      <a:pt x="1578293" y="1118426"/>
                    </a:cubicBezTo>
                    <a:cubicBezTo>
                      <a:pt x="1584198" y="1132808"/>
                      <a:pt x="1595533" y="1139000"/>
                      <a:pt x="1609820" y="1141667"/>
                    </a:cubicBezTo>
                    <a:cubicBezTo>
                      <a:pt x="1622870" y="1144143"/>
                      <a:pt x="1635919" y="1146239"/>
                      <a:pt x="1648873" y="1149096"/>
                    </a:cubicBezTo>
                    <a:cubicBezTo>
                      <a:pt x="1664684" y="1152525"/>
                      <a:pt x="1680401" y="1156240"/>
                      <a:pt x="1696022" y="1160431"/>
                    </a:cubicBezTo>
                    <a:cubicBezTo>
                      <a:pt x="1702784" y="1162241"/>
                      <a:pt x="1709928" y="1164336"/>
                      <a:pt x="1715739" y="1168051"/>
                    </a:cubicBezTo>
                    <a:cubicBezTo>
                      <a:pt x="1732026" y="1178338"/>
                      <a:pt x="1749457" y="1185291"/>
                      <a:pt x="1768602" y="1182529"/>
                    </a:cubicBezTo>
                    <a:cubicBezTo>
                      <a:pt x="1783937" y="1180338"/>
                      <a:pt x="1796796" y="1185958"/>
                      <a:pt x="1806321" y="1194721"/>
                    </a:cubicBezTo>
                    <a:cubicBezTo>
                      <a:pt x="1823657" y="1210628"/>
                      <a:pt x="1842230" y="1207008"/>
                      <a:pt x="1860709" y="1201865"/>
                    </a:cubicBezTo>
                    <a:cubicBezTo>
                      <a:pt x="1870234" y="1199198"/>
                      <a:pt x="1878044" y="1199579"/>
                      <a:pt x="1887093" y="1202150"/>
                    </a:cubicBezTo>
                    <a:cubicBezTo>
                      <a:pt x="1908048" y="1208151"/>
                      <a:pt x="1922050" y="1224439"/>
                      <a:pt x="1935575" y="1238726"/>
                    </a:cubicBezTo>
                    <a:cubicBezTo>
                      <a:pt x="1947101" y="1250918"/>
                      <a:pt x="1960055" y="1257776"/>
                      <a:pt x="1974247" y="1262920"/>
                    </a:cubicBezTo>
                    <a:cubicBezTo>
                      <a:pt x="1992154" y="1269492"/>
                      <a:pt x="2006346" y="1267016"/>
                      <a:pt x="2014919" y="1251204"/>
                    </a:cubicBezTo>
                    <a:cubicBezTo>
                      <a:pt x="2017300" y="1246727"/>
                      <a:pt x="2021491" y="1241488"/>
                      <a:pt x="2025968" y="1240155"/>
                    </a:cubicBezTo>
                    <a:cubicBezTo>
                      <a:pt x="2047589" y="1233488"/>
                      <a:pt x="2069497" y="1223772"/>
                      <a:pt x="2092643" y="1229678"/>
                    </a:cubicBezTo>
                    <a:cubicBezTo>
                      <a:pt x="2124647" y="1237774"/>
                      <a:pt x="2155889" y="1237298"/>
                      <a:pt x="2187893" y="1229297"/>
                    </a:cubicBezTo>
                    <a:cubicBezTo>
                      <a:pt x="2239804" y="1216343"/>
                      <a:pt x="2291715" y="1202627"/>
                      <a:pt x="2346294" y="1205484"/>
                    </a:cubicBezTo>
                    <a:cubicBezTo>
                      <a:pt x="2355342" y="1205960"/>
                      <a:pt x="2366105" y="1200150"/>
                      <a:pt x="2373916" y="1194435"/>
                    </a:cubicBezTo>
                    <a:cubicBezTo>
                      <a:pt x="2388870" y="1183577"/>
                      <a:pt x="2388203" y="1182719"/>
                      <a:pt x="2404967" y="1191673"/>
                    </a:cubicBezTo>
                    <a:cubicBezTo>
                      <a:pt x="2408968" y="1193864"/>
                      <a:pt x="2413921" y="1195197"/>
                      <a:pt x="2416874" y="1198436"/>
                    </a:cubicBezTo>
                    <a:cubicBezTo>
                      <a:pt x="2431923" y="1214914"/>
                      <a:pt x="2450497" y="1210913"/>
                      <a:pt x="2468975" y="1208532"/>
                    </a:cubicBezTo>
                    <a:cubicBezTo>
                      <a:pt x="2472214" y="1208056"/>
                      <a:pt x="2476119" y="1207389"/>
                      <a:pt x="2478882" y="1208723"/>
                    </a:cubicBezTo>
                    <a:cubicBezTo>
                      <a:pt x="2491359" y="1214723"/>
                      <a:pt x="2501932" y="1212628"/>
                      <a:pt x="2512791" y="1204436"/>
                    </a:cubicBezTo>
                    <a:cubicBezTo>
                      <a:pt x="2522220" y="1197388"/>
                      <a:pt x="2533079" y="1193197"/>
                      <a:pt x="2544223" y="1201960"/>
                    </a:cubicBezTo>
                    <a:cubicBezTo>
                      <a:pt x="2568988" y="1221391"/>
                      <a:pt x="2595467" y="1222343"/>
                      <a:pt x="2623471" y="1210056"/>
                    </a:cubicBezTo>
                    <a:cubicBezTo>
                      <a:pt x="2643473" y="1201293"/>
                      <a:pt x="2663190" y="1199293"/>
                      <a:pt x="2684241" y="1208151"/>
                    </a:cubicBezTo>
                    <a:cubicBezTo>
                      <a:pt x="2692337" y="1211580"/>
                      <a:pt x="2702814" y="1209294"/>
                      <a:pt x="2712244" y="1210056"/>
                    </a:cubicBezTo>
                    <a:cubicBezTo>
                      <a:pt x="2717578" y="1210437"/>
                      <a:pt x="2723484" y="1210532"/>
                      <a:pt x="2728055" y="1212914"/>
                    </a:cubicBezTo>
                    <a:cubicBezTo>
                      <a:pt x="2740248" y="1219010"/>
                      <a:pt x="2751582" y="1226820"/>
                      <a:pt x="2763869" y="1232821"/>
                    </a:cubicBezTo>
                    <a:cubicBezTo>
                      <a:pt x="2769775" y="1235678"/>
                      <a:pt x="2776823" y="1237202"/>
                      <a:pt x="2783491" y="1237298"/>
                    </a:cubicBezTo>
                    <a:cubicBezTo>
                      <a:pt x="2803208" y="1237774"/>
                      <a:pt x="2822925" y="1237774"/>
                      <a:pt x="2842546" y="1236917"/>
                    </a:cubicBezTo>
                    <a:cubicBezTo>
                      <a:pt x="2874931" y="1235583"/>
                      <a:pt x="2907792" y="1235297"/>
                      <a:pt x="2931128" y="1206913"/>
                    </a:cubicBezTo>
                    <a:cubicBezTo>
                      <a:pt x="2933034" y="1204627"/>
                      <a:pt x="2937129" y="1203293"/>
                      <a:pt x="2940368" y="1202912"/>
                    </a:cubicBezTo>
                    <a:cubicBezTo>
                      <a:pt x="2955322" y="1201103"/>
                      <a:pt x="2970657" y="1200912"/>
                      <a:pt x="2985421" y="1197959"/>
                    </a:cubicBezTo>
                    <a:cubicBezTo>
                      <a:pt x="2997232" y="1195578"/>
                      <a:pt x="3007043" y="1196340"/>
                      <a:pt x="3015996" y="1204722"/>
                    </a:cubicBezTo>
                    <a:cubicBezTo>
                      <a:pt x="3027712" y="1215771"/>
                      <a:pt x="3042000" y="1222248"/>
                      <a:pt x="3057621" y="1218724"/>
                    </a:cubicBezTo>
                    <a:cubicBezTo>
                      <a:pt x="3073241" y="1215295"/>
                      <a:pt x="3083528" y="1222724"/>
                      <a:pt x="3095054" y="1230440"/>
                    </a:cubicBezTo>
                    <a:cubicBezTo>
                      <a:pt x="3103436" y="1236059"/>
                      <a:pt x="3112961" y="1243108"/>
                      <a:pt x="3122295" y="1243679"/>
                    </a:cubicBezTo>
                    <a:cubicBezTo>
                      <a:pt x="3143441" y="1244917"/>
                      <a:pt x="3161634" y="1264539"/>
                      <a:pt x="3184589" y="1253395"/>
                    </a:cubicBezTo>
                    <a:cubicBezTo>
                      <a:pt x="3186113" y="1252633"/>
                      <a:pt x="3188875" y="1254538"/>
                      <a:pt x="3191066" y="1255014"/>
                    </a:cubicBezTo>
                    <a:cubicBezTo>
                      <a:pt x="3208592" y="1258634"/>
                      <a:pt x="3225070" y="1255109"/>
                      <a:pt x="3237929" y="1243203"/>
                    </a:cubicBezTo>
                    <a:cubicBezTo>
                      <a:pt x="3254788" y="1227677"/>
                      <a:pt x="3273457" y="1226153"/>
                      <a:pt x="3294221" y="1231202"/>
                    </a:cubicBezTo>
                    <a:cubicBezTo>
                      <a:pt x="3300889" y="1232821"/>
                      <a:pt x="3307557" y="1233964"/>
                      <a:pt x="3314319" y="1235297"/>
                    </a:cubicBezTo>
                    <a:cubicBezTo>
                      <a:pt x="3323463" y="1237202"/>
                      <a:pt x="3332703" y="1239203"/>
                      <a:pt x="3341846" y="1241108"/>
                    </a:cubicBezTo>
                    <a:cubicBezTo>
                      <a:pt x="3350705" y="1243013"/>
                      <a:pt x="3360516" y="1246251"/>
                      <a:pt x="3367373" y="1238060"/>
                    </a:cubicBezTo>
                    <a:cubicBezTo>
                      <a:pt x="3373279" y="1231011"/>
                      <a:pt x="3377470" y="1231678"/>
                      <a:pt x="3382899" y="1237774"/>
                    </a:cubicBezTo>
                    <a:cubicBezTo>
                      <a:pt x="3401759" y="1259110"/>
                      <a:pt x="3424619" y="1272445"/>
                      <a:pt x="3453765" y="1273397"/>
                    </a:cubicBezTo>
                    <a:cubicBezTo>
                      <a:pt x="3459766" y="1273588"/>
                      <a:pt x="3465862" y="1274921"/>
                      <a:pt x="3471767" y="1276350"/>
                    </a:cubicBezTo>
                    <a:cubicBezTo>
                      <a:pt x="3475387" y="1277207"/>
                      <a:pt x="3479769" y="1278160"/>
                      <a:pt x="3481959" y="1280732"/>
                    </a:cubicBezTo>
                    <a:cubicBezTo>
                      <a:pt x="3499009" y="1300353"/>
                      <a:pt x="3520250" y="1313974"/>
                      <a:pt x="3543396" y="1324928"/>
                    </a:cubicBezTo>
                    <a:cubicBezTo>
                      <a:pt x="3551682" y="1328833"/>
                      <a:pt x="3560541" y="1332738"/>
                      <a:pt x="3569494" y="1333881"/>
                    </a:cubicBezTo>
                    <a:cubicBezTo>
                      <a:pt x="3578828" y="1335024"/>
                      <a:pt x="3588639" y="1333119"/>
                      <a:pt x="3598164" y="1332071"/>
                    </a:cubicBezTo>
                    <a:cubicBezTo>
                      <a:pt x="3603784" y="1331500"/>
                      <a:pt x="3610261" y="1331595"/>
                      <a:pt x="3614738" y="1328833"/>
                    </a:cubicBezTo>
                    <a:cubicBezTo>
                      <a:pt x="3628930" y="1320165"/>
                      <a:pt x="3642646" y="1310831"/>
                      <a:pt x="3655886" y="1300734"/>
                    </a:cubicBezTo>
                    <a:cubicBezTo>
                      <a:pt x="3667221" y="1292066"/>
                      <a:pt x="3669507" y="1290828"/>
                      <a:pt x="3679317" y="1301687"/>
                    </a:cubicBezTo>
                    <a:cubicBezTo>
                      <a:pt x="3689414" y="1312831"/>
                      <a:pt x="3701987" y="1318641"/>
                      <a:pt x="3715893" y="1321022"/>
                    </a:cubicBezTo>
                    <a:cubicBezTo>
                      <a:pt x="3737896" y="1324737"/>
                      <a:pt x="3760089" y="1327880"/>
                      <a:pt x="3782282" y="1329690"/>
                    </a:cubicBezTo>
                    <a:cubicBezTo>
                      <a:pt x="3802380" y="1331309"/>
                      <a:pt x="3812000" y="1322546"/>
                      <a:pt x="3816001" y="1302639"/>
                    </a:cubicBezTo>
                    <a:cubicBezTo>
                      <a:pt x="3818287" y="1291590"/>
                      <a:pt x="3821240" y="1279588"/>
                      <a:pt x="3833431" y="1276636"/>
                    </a:cubicBezTo>
                    <a:cubicBezTo>
                      <a:pt x="3853339" y="1271873"/>
                      <a:pt x="3874008" y="1269778"/>
                      <a:pt x="3883819" y="1246442"/>
                    </a:cubicBezTo>
                    <a:cubicBezTo>
                      <a:pt x="3889248" y="1251585"/>
                      <a:pt x="3892582" y="1254633"/>
                      <a:pt x="3895821" y="1257681"/>
                    </a:cubicBezTo>
                    <a:cubicBezTo>
                      <a:pt x="3904774" y="1266158"/>
                      <a:pt x="3923347" y="1269778"/>
                      <a:pt x="3932778" y="1262444"/>
                    </a:cubicBezTo>
                    <a:cubicBezTo>
                      <a:pt x="3946684" y="1251776"/>
                      <a:pt x="3959448" y="1253776"/>
                      <a:pt x="3972782" y="1262063"/>
                    </a:cubicBezTo>
                    <a:cubicBezTo>
                      <a:pt x="3995071" y="1275779"/>
                      <a:pt x="4019931" y="1272635"/>
                      <a:pt x="4042505" y="1267111"/>
                    </a:cubicBezTo>
                    <a:cubicBezTo>
                      <a:pt x="4059555" y="1263015"/>
                      <a:pt x="4077748" y="1255490"/>
                      <a:pt x="4088892" y="1238250"/>
                    </a:cubicBezTo>
                    <a:cubicBezTo>
                      <a:pt x="4092416" y="1232726"/>
                      <a:pt x="4100322" y="1229963"/>
                      <a:pt x="4106609" y="1226344"/>
                    </a:cubicBezTo>
                    <a:cubicBezTo>
                      <a:pt x="4111848" y="1223391"/>
                      <a:pt x="4117372" y="1220629"/>
                      <a:pt x="4123182" y="1218724"/>
                    </a:cubicBezTo>
                    <a:cubicBezTo>
                      <a:pt x="4129373" y="1216628"/>
                      <a:pt x="4136232" y="1213580"/>
                      <a:pt x="4142328" y="1214438"/>
                    </a:cubicBezTo>
                    <a:cubicBezTo>
                      <a:pt x="4160806" y="1216914"/>
                      <a:pt x="4175475" y="1212056"/>
                      <a:pt x="4188524" y="1198245"/>
                    </a:cubicBezTo>
                    <a:cubicBezTo>
                      <a:pt x="4195287" y="1191101"/>
                      <a:pt x="4205288" y="1182434"/>
                      <a:pt x="4213860" y="1182338"/>
                    </a:cubicBezTo>
                    <a:cubicBezTo>
                      <a:pt x="4234720" y="1182053"/>
                      <a:pt x="4252055" y="1175195"/>
                      <a:pt x="4270820" y="1167003"/>
                    </a:cubicBezTo>
                    <a:cubicBezTo>
                      <a:pt x="4282916" y="1161764"/>
                      <a:pt x="4296632" y="1158145"/>
                      <a:pt x="4309587" y="1153287"/>
                    </a:cubicBezTo>
                    <a:cubicBezTo>
                      <a:pt x="4324731" y="1147572"/>
                      <a:pt x="4341210" y="1145477"/>
                      <a:pt x="4350449" y="1129665"/>
                    </a:cubicBezTo>
                    <a:cubicBezTo>
                      <a:pt x="4351496" y="1127951"/>
                      <a:pt x="4354640" y="1127665"/>
                      <a:pt x="4356164" y="1126046"/>
                    </a:cubicBezTo>
                    <a:cubicBezTo>
                      <a:pt x="4361021" y="1121093"/>
                      <a:pt x="4367308" y="1116521"/>
                      <a:pt x="4369880" y="1110520"/>
                    </a:cubicBezTo>
                    <a:cubicBezTo>
                      <a:pt x="4377309" y="1092994"/>
                      <a:pt x="4383119" y="1074896"/>
                      <a:pt x="4389787" y="1057085"/>
                    </a:cubicBezTo>
                    <a:cubicBezTo>
                      <a:pt x="4391216" y="1053275"/>
                      <a:pt x="4392549" y="1048417"/>
                      <a:pt x="4395502" y="1046226"/>
                    </a:cubicBezTo>
                    <a:cubicBezTo>
                      <a:pt x="4412552" y="1033653"/>
                      <a:pt x="4429888" y="1021556"/>
                      <a:pt x="4447413" y="1009650"/>
                    </a:cubicBezTo>
                    <a:cubicBezTo>
                      <a:pt x="4454462" y="1004887"/>
                      <a:pt x="4460367" y="1007555"/>
                      <a:pt x="4466654" y="1013079"/>
                    </a:cubicBezTo>
                    <a:cubicBezTo>
                      <a:pt x="4472750" y="1018318"/>
                      <a:pt x="4480275" y="1023747"/>
                      <a:pt x="4487894" y="1025081"/>
                    </a:cubicBezTo>
                    <a:cubicBezTo>
                      <a:pt x="4503135" y="1027652"/>
                      <a:pt x="4518946" y="1028224"/>
                      <a:pt x="4534472" y="1028224"/>
                    </a:cubicBezTo>
                    <a:cubicBezTo>
                      <a:pt x="4540282" y="1028224"/>
                      <a:pt x="4546473" y="1024795"/>
                      <a:pt x="4551903" y="1022033"/>
                    </a:cubicBezTo>
                    <a:cubicBezTo>
                      <a:pt x="4562189" y="1016794"/>
                      <a:pt x="4571714" y="1009745"/>
                      <a:pt x="4582382" y="1005364"/>
                    </a:cubicBezTo>
                    <a:cubicBezTo>
                      <a:pt x="4594765" y="1000316"/>
                      <a:pt x="4602194" y="992219"/>
                      <a:pt x="4605909" y="979551"/>
                    </a:cubicBezTo>
                    <a:cubicBezTo>
                      <a:pt x="4611434" y="960692"/>
                      <a:pt x="4624579" y="947547"/>
                      <a:pt x="4640104" y="936879"/>
                    </a:cubicBezTo>
                    <a:cubicBezTo>
                      <a:pt x="4659821" y="923258"/>
                      <a:pt x="4683348" y="923925"/>
                      <a:pt x="4705731" y="920591"/>
                    </a:cubicBezTo>
                    <a:cubicBezTo>
                      <a:pt x="4714304" y="919353"/>
                      <a:pt x="4723162" y="918305"/>
                      <a:pt x="4730973" y="915162"/>
                    </a:cubicBezTo>
                    <a:cubicBezTo>
                      <a:pt x="4760595" y="903351"/>
                      <a:pt x="4790218" y="892112"/>
                      <a:pt x="4822794" y="892397"/>
                    </a:cubicBezTo>
                    <a:cubicBezTo>
                      <a:pt x="4825460" y="892397"/>
                      <a:pt x="4828128" y="892112"/>
                      <a:pt x="4830794" y="891635"/>
                    </a:cubicBezTo>
                    <a:cubicBezTo>
                      <a:pt x="4853940" y="887730"/>
                      <a:pt x="4877848" y="886206"/>
                      <a:pt x="4894421" y="865442"/>
                    </a:cubicBezTo>
                    <a:cubicBezTo>
                      <a:pt x="4897469" y="861632"/>
                      <a:pt x="4904422" y="860489"/>
                      <a:pt x="4909756" y="858964"/>
                    </a:cubicBezTo>
                    <a:cubicBezTo>
                      <a:pt x="4918996" y="856488"/>
                      <a:pt x="4925188" y="851440"/>
                      <a:pt x="4928521" y="842391"/>
                    </a:cubicBezTo>
                    <a:cubicBezTo>
                      <a:pt x="4934141" y="826770"/>
                      <a:pt x="4940808" y="811435"/>
                      <a:pt x="4945857" y="795623"/>
                    </a:cubicBezTo>
                    <a:cubicBezTo>
                      <a:pt x="4949381" y="784765"/>
                      <a:pt x="4955953" y="778764"/>
                      <a:pt x="4966145" y="774287"/>
                    </a:cubicBezTo>
                    <a:cubicBezTo>
                      <a:pt x="4971860" y="771811"/>
                      <a:pt x="4976813" y="766382"/>
                      <a:pt x="4980909" y="761333"/>
                    </a:cubicBezTo>
                    <a:cubicBezTo>
                      <a:pt x="4985862" y="755237"/>
                      <a:pt x="4988433" y="747141"/>
                      <a:pt x="4993862" y="741712"/>
                    </a:cubicBezTo>
                    <a:cubicBezTo>
                      <a:pt x="5007102" y="728186"/>
                      <a:pt x="5011198" y="713232"/>
                      <a:pt x="5006816" y="694754"/>
                    </a:cubicBezTo>
                    <a:cubicBezTo>
                      <a:pt x="5002911" y="678371"/>
                      <a:pt x="5013198" y="656463"/>
                      <a:pt x="5026724" y="653129"/>
                    </a:cubicBezTo>
                    <a:cubicBezTo>
                      <a:pt x="5041678" y="649414"/>
                      <a:pt x="5051965" y="640271"/>
                      <a:pt x="5062538" y="630079"/>
                    </a:cubicBezTo>
                    <a:cubicBezTo>
                      <a:pt x="5068443" y="624364"/>
                      <a:pt x="5076730" y="619411"/>
                      <a:pt x="5084731" y="617982"/>
                    </a:cubicBezTo>
                    <a:cubicBezTo>
                      <a:pt x="5115116" y="612458"/>
                      <a:pt x="5143786" y="619220"/>
                      <a:pt x="5172647" y="630174"/>
                    </a:cubicBezTo>
                    <a:cubicBezTo>
                      <a:pt x="5191506" y="637318"/>
                      <a:pt x="5212461" y="639223"/>
                      <a:pt x="5232654" y="642080"/>
                    </a:cubicBezTo>
                    <a:cubicBezTo>
                      <a:pt x="5238941" y="642937"/>
                      <a:pt x="5246942" y="641033"/>
                      <a:pt x="5252371" y="637508"/>
                    </a:cubicBezTo>
                    <a:cubicBezTo>
                      <a:pt x="5271421" y="625316"/>
                      <a:pt x="5290376" y="612743"/>
                      <a:pt x="5308092" y="598646"/>
                    </a:cubicBezTo>
                    <a:cubicBezTo>
                      <a:pt x="5324571" y="585407"/>
                      <a:pt x="5343144" y="579882"/>
                      <a:pt x="5363147" y="581311"/>
                    </a:cubicBezTo>
                    <a:cubicBezTo>
                      <a:pt x="5377720" y="582359"/>
                      <a:pt x="5390864" y="579977"/>
                      <a:pt x="5404580" y="576358"/>
                    </a:cubicBezTo>
                    <a:cubicBezTo>
                      <a:pt x="5416010" y="573310"/>
                      <a:pt x="5428583" y="571214"/>
                      <a:pt x="5440203" y="572548"/>
                    </a:cubicBezTo>
                    <a:cubicBezTo>
                      <a:pt x="5456491" y="574453"/>
                      <a:pt x="5469922" y="571691"/>
                      <a:pt x="5482971" y="561880"/>
                    </a:cubicBezTo>
                    <a:cubicBezTo>
                      <a:pt x="5489924" y="556641"/>
                      <a:pt x="5498878" y="553879"/>
                      <a:pt x="5507165" y="550259"/>
                    </a:cubicBezTo>
                    <a:cubicBezTo>
                      <a:pt x="5519928" y="544640"/>
                      <a:pt x="5533168" y="539877"/>
                      <a:pt x="5545645" y="533591"/>
                    </a:cubicBezTo>
                    <a:cubicBezTo>
                      <a:pt x="5559076" y="526923"/>
                      <a:pt x="5571363" y="517684"/>
                      <a:pt x="5585079" y="511969"/>
                    </a:cubicBezTo>
                    <a:cubicBezTo>
                      <a:pt x="5599843" y="505778"/>
                      <a:pt x="5609368" y="496348"/>
                      <a:pt x="5615368" y="481679"/>
                    </a:cubicBezTo>
                    <a:cubicBezTo>
                      <a:pt x="5619179" y="472440"/>
                      <a:pt x="5624417" y="462629"/>
                      <a:pt x="5631656" y="456152"/>
                    </a:cubicBezTo>
                    <a:cubicBezTo>
                      <a:pt x="5646611" y="442913"/>
                      <a:pt x="5664136" y="432625"/>
                      <a:pt x="5679377" y="419576"/>
                    </a:cubicBezTo>
                    <a:cubicBezTo>
                      <a:pt x="5700808" y="401288"/>
                      <a:pt x="5720620" y="381857"/>
                      <a:pt x="5722525" y="350615"/>
                    </a:cubicBezTo>
                    <a:cubicBezTo>
                      <a:pt x="5723572" y="333375"/>
                      <a:pt x="5732716" y="326041"/>
                      <a:pt x="5749576" y="321945"/>
                    </a:cubicBezTo>
                    <a:cubicBezTo>
                      <a:pt x="5755195" y="320612"/>
                      <a:pt x="5763197" y="318040"/>
                      <a:pt x="5764911" y="313849"/>
                    </a:cubicBezTo>
                    <a:cubicBezTo>
                      <a:pt x="5770054" y="301371"/>
                      <a:pt x="5780722" y="298895"/>
                      <a:pt x="5791009" y="293942"/>
                    </a:cubicBezTo>
                    <a:cubicBezTo>
                      <a:pt x="5797201" y="290989"/>
                      <a:pt x="5804821" y="285179"/>
                      <a:pt x="5806440" y="279178"/>
                    </a:cubicBezTo>
                    <a:cubicBezTo>
                      <a:pt x="5813107" y="254889"/>
                      <a:pt x="5831395" y="240602"/>
                      <a:pt x="5848636" y="224885"/>
                    </a:cubicBezTo>
                    <a:cubicBezTo>
                      <a:pt x="5853684" y="220218"/>
                      <a:pt x="5859113" y="214884"/>
                      <a:pt x="5861590" y="208788"/>
                    </a:cubicBezTo>
                    <a:cubicBezTo>
                      <a:pt x="5866829" y="195643"/>
                      <a:pt x="5874639" y="186118"/>
                      <a:pt x="5888355" y="181166"/>
                    </a:cubicBezTo>
                    <a:cubicBezTo>
                      <a:pt x="5892736" y="179642"/>
                      <a:pt x="5896737" y="176117"/>
                      <a:pt x="5900071" y="172784"/>
                    </a:cubicBezTo>
                    <a:cubicBezTo>
                      <a:pt x="5907215" y="165545"/>
                      <a:pt x="5913215" y="157067"/>
                      <a:pt x="5920740" y="150305"/>
                    </a:cubicBezTo>
                    <a:cubicBezTo>
                      <a:pt x="5939885" y="132874"/>
                      <a:pt x="5958840" y="115729"/>
                      <a:pt x="5969985" y="91345"/>
                    </a:cubicBezTo>
                    <a:cubicBezTo>
                      <a:pt x="5975413" y="79439"/>
                      <a:pt x="5981605" y="66485"/>
                      <a:pt x="5991130" y="58293"/>
                    </a:cubicBezTo>
                    <a:cubicBezTo>
                      <a:pt x="6003227" y="47911"/>
                      <a:pt x="6019133" y="42005"/>
                      <a:pt x="6033325" y="33909"/>
                    </a:cubicBezTo>
                    <a:cubicBezTo>
                      <a:pt x="6040469" y="29813"/>
                      <a:pt x="6047137" y="24860"/>
                      <a:pt x="6054376" y="20955"/>
                    </a:cubicBezTo>
                    <a:cubicBezTo>
                      <a:pt x="6067234" y="14097"/>
                      <a:pt x="6080379" y="7715"/>
                      <a:pt x="6095524" y="0"/>
                    </a:cubicBezTo>
                    <a:close/>
                  </a:path>
                </a:pathLst>
              </a:custGeom>
              <a:blipFill>
                <a:blip r:embed="rId2">
                  <a:alphaModFix amt="57000"/>
                </a:blip>
                <a:tile tx="0" ty="0" sx="100000" sy="100000" flip="none" algn="tl"/>
              </a:blip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263E3F80-D945-4490-916D-6384E6895E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579026"/>
            <a:ext cx="10060460" cy="2716985"/>
          </a:xfrm>
        </p:spPr>
        <p:txBody>
          <a:bodyPr>
            <a:normAutofit/>
          </a:bodyPr>
          <a:lstStyle/>
          <a:p>
            <a:pPr algn="l"/>
            <a:r>
              <a:rPr lang="en-US" sz="7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Unchangeable Things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6351BD-4BE1-47AD-8B65-1472A3BE63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199" y="3978876"/>
            <a:ext cx="9346944" cy="1075039"/>
          </a:xfrm>
        </p:spPr>
        <p:txBody>
          <a:bodyPr>
            <a:noAutofit/>
          </a:bodyPr>
          <a:lstStyle/>
          <a:p>
            <a:pPr algn="l"/>
            <a:r>
              <a:rPr lang="en-US" sz="4800" i="1" cap="none" dirty="0">
                <a:solidFill>
                  <a:schemeClr val="bg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Scripture Reading: Psalm 97:1-6</a:t>
            </a:r>
          </a:p>
        </p:txBody>
      </p:sp>
      <p:pic>
        <p:nvPicPr>
          <p:cNvPr id="17" name="Picture 16" descr="A close up of a logo&#10;&#10;Description automatically generated">
            <a:extLst>
              <a:ext uri="{FF2B5EF4-FFF2-40B4-BE49-F238E27FC236}">
                <a16:creationId xmlns:a16="http://schemas.microsoft.com/office/drawing/2014/main" id="{7CEFAD11-25A6-474A-BC38-D95E1F2C2E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29" y="6424260"/>
            <a:ext cx="260544" cy="326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03136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87F4F1C-8D3D-4EC1-B72D-A0470A5A0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1E3DD61-64DB-46AD-B249-E273CD86B0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296011"/>
            <a:ext cx="12192000" cy="3561989"/>
            <a:chOff x="0" y="3296011"/>
            <a:chExt cx="12192000" cy="3561989"/>
          </a:xfrm>
          <a:effectLst>
            <a:outerShdw blurRad="254000" dist="152400" dir="16200000" rotWithShape="0">
              <a:prstClr val="black">
                <a:alpha val="10000"/>
              </a:prstClr>
            </a:outerShdw>
          </a:effectLst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0D7053D3-590A-4E94-B092-C96EAF744C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0" y="3681702"/>
              <a:ext cx="12192000" cy="3176298"/>
              <a:chOff x="0" y="3681702"/>
              <a:chExt cx="12192000" cy="3176298"/>
            </a:xfrm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2EB67199-6FF0-4DED-89D1-BAEA95F9F59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0" y="3681702"/>
                <a:ext cx="12192000" cy="3176298"/>
              </a:xfrm>
              <a:custGeom>
                <a:avLst/>
                <a:gdLst>
                  <a:gd name="connsiteX0" fmla="*/ 12192000 w 12192000"/>
                  <a:gd name="connsiteY0" fmla="*/ 0 h 3176298"/>
                  <a:gd name="connsiteX1" fmla="*/ 12192000 w 12192000"/>
                  <a:gd name="connsiteY1" fmla="*/ 3176298 h 3176298"/>
                  <a:gd name="connsiteX2" fmla="*/ 0 w 12192000"/>
                  <a:gd name="connsiteY2" fmla="*/ 3176298 h 3176298"/>
                  <a:gd name="connsiteX3" fmla="*/ 0 w 12192000"/>
                  <a:gd name="connsiteY3" fmla="*/ 2264980 h 3176298"/>
                  <a:gd name="connsiteX4" fmla="*/ 544 w 12192000"/>
                  <a:gd name="connsiteY4" fmla="*/ 2264980 h 3176298"/>
                  <a:gd name="connsiteX5" fmla="*/ 544 w 12192000"/>
                  <a:gd name="connsiteY5" fmla="*/ 2392219 h 3176298"/>
                  <a:gd name="connsiteX6" fmla="*/ 61197 w 12192000"/>
                  <a:gd name="connsiteY6" fmla="*/ 2387448 h 3176298"/>
                  <a:gd name="connsiteX7" fmla="*/ 119613 w 12192000"/>
                  <a:gd name="connsiteY7" fmla="*/ 2369945 h 3176298"/>
                  <a:gd name="connsiteX8" fmla="*/ 172384 w 12192000"/>
                  <a:gd name="connsiteY8" fmla="*/ 2347084 h 3176298"/>
                  <a:gd name="connsiteX9" fmla="*/ 274873 w 12192000"/>
                  <a:gd name="connsiteY9" fmla="*/ 2336988 h 3176298"/>
                  <a:gd name="connsiteX10" fmla="*/ 307259 w 12192000"/>
                  <a:gd name="connsiteY10" fmla="*/ 2331461 h 3176298"/>
                  <a:gd name="connsiteX11" fmla="*/ 394511 w 12192000"/>
                  <a:gd name="connsiteY11" fmla="*/ 2308601 h 3176298"/>
                  <a:gd name="connsiteX12" fmla="*/ 494337 w 12192000"/>
                  <a:gd name="connsiteY12" fmla="*/ 2268213 h 3176298"/>
                  <a:gd name="connsiteX13" fmla="*/ 546917 w 12192000"/>
                  <a:gd name="connsiteY13" fmla="*/ 2283264 h 3176298"/>
                  <a:gd name="connsiteX14" fmla="*/ 730754 w 12192000"/>
                  <a:gd name="connsiteY14" fmla="*/ 2240780 h 3176298"/>
                  <a:gd name="connsiteX15" fmla="*/ 785432 w 12192000"/>
                  <a:gd name="connsiteY15" fmla="*/ 2218682 h 3176298"/>
                  <a:gd name="connsiteX16" fmla="*/ 801053 w 12192000"/>
                  <a:gd name="connsiteY16" fmla="*/ 2204013 h 3176298"/>
                  <a:gd name="connsiteX17" fmla="*/ 858205 w 12192000"/>
                  <a:gd name="connsiteY17" fmla="*/ 2169532 h 3176298"/>
                  <a:gd name="connsiteX18" fmla="*/ 949646 w 12192000"/>
                  <a:gd name="connsiteY18" fmla="*/ 2157340 h 3176298"/>
                  <a:gd name="connsiteX19" fmla="*/ 960887 w 12192000"/>
                  <a:gd name="connsiteY19" fmla="*/ 2150099 h 3176298"/>
                  <a:gd name="connsiteX20" fmla="*/ 977653 w 12192000"/>
                  <a:gd name="connsiteY20" fmla="*/ 2138480 h 3176298"/>
                  <a:gd name="connsiteX21" fmla="*/ 1071762 w 12192000"/>
                  <a:gd name="connsiteY21" fmla="*/ 2117905 h 3176298"/>
                  <a:gd name="connsiteX22" fmla="*/ 1092527 w 12192000"/>
                  <a:gd name="connsiteY22" fmla="*/ 2111428 h 3176298"/>
                  <a:gd name="connsiteX23" fmla="*/ 1109865 w 12192000"/>
                  <a:gd name="connsiteY23" fmla="*/ 2100568 h 3176298"/>
                  <a:gd name="connsiteX24" fmla="*/ 1162823 w 12192000"/>
                  <a:gd name="connsiteY24" fmla="*/ 2075613 h 3176298"/>
                  <a:gd name="connsiteX25" fmla="*/ 1206641 w 12192000"/>
                  <a:gd name="connsiteY25" fmla="*/ 2074851 h 3176298"/>
                  <a:gd name="connsiteX26" fmla="*/ 1267411 w 12192000"/>
                  <a:gd name="connsiteY26" fmla="*/ 2060753 h 3176298"/>
                  <a:gd name="connsiteX27" fmla="*/ 1380762 w 12192000"/>
                  <a:gd name="connsiteY27" fmla="*/ 2046847 h 3176298"/>
                  <a:gd name="connsiteX28" fmla="*/ 1404006 w 12192000"/>
                  <a:gd name="connsiteY28" fmla="*/ 2038844 h 3176298"/>
                  <a:gd name="connsiteX29" fmla="*/ 1544598 w 12192000"/>
                  <a:gd name="connsiteY29" fmla="*/ 2000932 h 3176298"/>
                  <a:gd name="connsiteX30" fmla="*/ 1657188 w 12192000"/>
                  <a:gd name="connsiteY30" fmla="*/ 2001697 h 3176298"/>
                  <a:gd name="connsiteX31" fmla="*/ 1665950 w 12192000"/>
                  <a:gd name="connsiteY31" fmla="*/ 2003411 h 3176298"/>
                  <a:gd name="connsiteX32" fmla="*/ 1709006 w 12192000"/>
                  <a:gd name="connsiteY32" fmla="*/ 2015983 h 3176298"/>
                  <a:gd name="connsiteX33" fmla="*/ 1775684 w 12192000"/>
                  <a:gd name="connsiteY33" fmla="*/ 2012555 h 3176298"/>
                  <a:gd name="connsiteX34" fmla="*/ 1821596 w 12192000"/>
                  <a:gd name="connsiteY34" fmla="*/ 1995218 h 3176298"/>
                  <a:gd name="connsiteX35" fmla="*/ 1878748 w 12192000"/>
                  <a:gd name="connsiteY35" fmla="*/ 1994457 h 3176298"/>
                  <a:gd name="connsiteX36" fmla="*/ 1944092 w 12192000"/>
                  <a:gd name="connsiteY36" fmla="*/ 2005315 h 3176298"/>
                  <a:gd name="connsiteX37" fmla="*/ 1973429 w 12192000"/>
                  <a:gd name="connsiteY37" fmla="*/ 2007601 h 3176298"/>
                  <a:gd name="connsiteX38" fmla="*/ 2054013 w 12192000"/>
                  <a:gd name="connsiteY38" fmla="*/ 2030082 h 3176298"/>
                  <a:gd name="connsiteX39" fmla="*/ 2102021 w 12192000"/>
                  <a:gd name="connsiteY39" fmla="*/ 2024557 h 3176298"/>
                  <a:gd name="connsiteX40" fmla="*/ 2149267 w 12192000"/>
                  <a:gd name="connsiteY40" fmla="*/ 2009697 h 3176298"/>
                  <a:gd name="connsiteX41" fmla="*/ 2179556 w 12192000"/>
                  <a:gd name="connsiteY41" fmla="*/ 1995409 h 3176298"/>
                  <a:gd name="connsiteX42" fmla="*/ 2240710 w 12192000"/>
                  <a:gd name="connsiteY42" fmla="*/ 1985312 h 3176298"/>
                  <a:gd name="connsiteX43" fmla="*/ 2251948 w 12192000"/>
                  <a:gd name="connsiteY43" fmla="*/ 1986836 h 3176298"/>
                  <a:gd name="connsiteX44" fmla="*/ 2434456 w 12192000"/>
                  <a:gd name="connsiteY44" fmla="*/ 1999410 h 3176298"/>
                  <a:gd name="connsiteX45" fmla="*/ 2506847 w 12192000"/>
                  <a:gd name="connsiteY45" fmla="*/ 2019603 h 3176298"/>
                  <a:gd name="connsiteX46" fmla="*/ 2522279 w 12192000"/>
                  <a:gd name="connsiteY46" fmla="*/ 2022080 h 3176298"/>
                  <a:gd name="connsiteX47" fmla="*/ 2676398 w 12192000"/>
                  <a:gd name="connsiteY47" fmla="*/ 2044751 h 3176298"/>
                  <a:gd name="connsiteX48" fmla="*/ 2693543 w 12192000"/>
                  <a:gd name="connsiteY48" fmla="*/ 2045703 h 3176298"/>
                  <a:gd name="connsiteX49" fmla="*/ 2741360 w 12192000"/>
                  <a:gd name="connsiteY49" fmla="*/ 2041701 h 3176298"/>
                  <a:gd name="connsiteX50" fmla="*/ 2854140 w 12192000"/>
                  <a:gd name="connsiteY50" fmla="*/ 2082851 h 3176298"/>
                  <a:gd name="connsiteX51" fmla="*/ 2967110 w 12192000"/>
                  <a:gd name="connsiteY51" fmla="*/ 2096949 h 3176298"/>
                  <a:gd name="connsiteX52" fmla="*/ 3029216 w 12192000"/>
                  <a:gd name="connsiteY52" fmla="*/ 2096757 h 3176298"/>
                  <a:gd name="connsiteX53" fmla="*/ 3073604 w 12192000"/>
                  <a:gd name="connsiteY53" fmla="*/ 2106856 h 3176298"/>
                  <a:gd name="connsiteX54" fmla="*/ 3182763 w 12192000"/>
                  <a:gd name="connsiteY54" fmla="*/ 2137527 h 3176298"/>
                  <a:gd name="connsiteX55" fmla="*/ 3234202 w 12192000"/>
                  <a:gd name="connsiteY55" fmla="*/ 2142289 h 3176298"/>
                  <a:gd name="connsiteX56" fmla="*/ 3288877 w 12192000"/>
                  <a:gd name="connsiteY56" fmla="*/ 2152578 h 3176298"/>
                  <a:gd name="connsiteX57" fmla="*/ 3424135 w 12192000"/>
                  <a:gd name="connsiteY57" fmla="*/ 2198680 h 3176298"/>
                  <a:gd name="connsiteX58" fmla="*/ 3534629 w 12192000"/>
                  <a:gd name="connsiteY58" fmla="*/ 2196013 h 3176298"/>
                  <a:gd name="connsiteX59" fmla="*/ 3605116 w 12192000"/>
                  <a:gd name="connsiteY59" fmla="*/ 2196583 h 3176298"/>
                  <a:gd name="connsiteX60" fmla="*/ 3689131 w 12192000"/>
                  <a:gd name="connsiteY60" fmla="*/ 2211824 h 3176298"/>
                  <a:gd name="connsiteX61" fmla="*/ 3757902 w 12192000"/>
                  <a:gd name="connsiteY61" fmla="*/ 2234114 h 3176298"/>
                  <a:gd name="connsiteX62" fmla="*/ 3852966 w 12192000"/>
                  <a:gd name="connsiteY62" fmla="*/ 2251831 h 3176298"/>
                  <a:gd name="connsiteX63" fmla="*/ 3947648 w 12192000"/>
                  <a:gd name="connsiteY63" fmla="*/ 2285932 h 3176298"/>
                  <a:gd name="connsiteX64" fmla="*/ 4013753 w 12192000"/>
                  <a:gd name="connsiteY64" fmla="*/ 2312031 h 3176298"/>
                  <a:gd name="connsiteX65" fmla="*/ 4105766 w 12192000"/>
                  <a:gd name="connsiteY65" fmla="*/ 2335082 h 3176298"/>
                  <a:gd name="connsiteX66" fmla="*/ 4246551 w 12192000"/>
                  <a:gd name="connsiteY66" fmla="*/ 2351274 h 3176298"/>
                  <a:gd name="connsiteX67" fmla="*/ 4311323 w 12192000"/>
                  <a:gd name="connsiteY67" fmla="*/ 2352991 h 3176298"/>
                  <a:gd name="connsiteX68" fmla="*/ 4413817 w 12192000"/>
                  <a:gd name="connsiteY68" fmla="*/ 2390899 h 3176298"/>
                  <a:gd name="connsiteX69" fmla="*/ 4457632 w 12192000"/>
                  <a:gd name="connsiteY69" fmla="*/ 2409188 h 3176298"/>
                  <a:gd name="connsiteX70" fmla="*/ 4497068 w 12192000"/>
                  <a:gd name="connsiteY70" fmla="*/ 2393947 h 3176298"/>
                  <a:gd name="connsiteX71" fmla="*/ 4522596 w 12192000"/>
                  <a:gd name="connsiteY71" fmla="*/ 2376421 h 3176298"/>
                  <a:gd name="connsiteX72" fmla="*/ 4603368 w 12192000"/>
                  <a:gd name="connsiteY72" fmla="*/ 2391282 h 3176298"/>
                  <a:gd name="connsiteX73" fmla="*/ 4689098 w 12192000"/>
                  <a:gd name="connsiteY73" fmla="*/ 2406903 h 3176298"/>
                  <a:gd name="connsiteX74" fmla="*/ 4719697 w 12192000"/>
                  <a:gd name="connsiteY74" fmla="*/ 2413428 h 3176298"/>
                  <a:gd name="connsiteX75" fmla="*/ 4726469 w 12192000"/>
                  <a:gd name="connsiteY75" fmla="*/ 2414298 h 3176298"/>
                  <a:gd name="connsiteX76" fmla="*/ 4785776 w 12192000"/>
                  <a:gd name="connsiteY76" fmla="*/ 2414298 h 3176298"/>
                  <a:gd name="connsiteX77" fmla="*/ 4788661 w 12192000"/>
                  <a:gd name="connsiteY77" fmla="*/ 2414047 h 3176298"/>
                  <a:gd name="connsiteX78" fmla="*/ 4827024 w 12192000"/>
                  <a:gd name="connsiteY78" fmla="*/ 2408999 h 3176298"/>
                  <a:gd name="connsiteX79" fmla="*/ 4887415 w 12192000"/>
                  <a:gd name="connsiteY79" fmla="*/ 2405570 h 3176298"/>
                  <a:gd name="connsiteX80" fmla="*/ 4936184 w 12192000"/>
                  <a:gd name="connsiteY80" fmla="*/ 2395853 h 3176298"/>
                  <a:gd name="connsiteX81" fmla="*/ 4953328 w 12192000"/>
                  <a:gd name="connsiteY81" fmla="*/ 2390138 h 3176298"/>
                  <a:gd name="connsiteX82" fmla="*/ 5089162 w 12192000"/>
                  <a:gd name="connsiteY82" fmla="*/ 2345560 h 3176298"/>
                  <a:gd name="connsiteX83" fmla="*/ 5234326 w 12192000"/>
                  <a:gd name="connsiteY83" fmla="*/ 2309935 h 3176298"/>
                  <a:gd name="connsiteX84" fmla="*/ 5328438 w 12192000"/>
                  <a:gd name="connsiteY84" fmla="*/ 2332416 h 3176298"/>
                  <a:gd name="connsiteX85" fmla="*/ 5363491 w 12192000"/>
                  <a:gd name="connsiteY85" fmla="*/ 2332034 h 3176298"/>
                  <a:gd name="connsiteX86" fmla="*/ 5524660 w 12192000"/>
                  <a:gd name="connsiteY86" fmla="*/ 2337178 h 3176298"/>
                  <a:gd name="connsiteX87" fmla="*/ 5553045 w 12192000"/>
                  <a:gd name="connsiteY87" fmla="*/ 2342701 h 3176298"/>
                  <a:gd name="connsiteX88" fmla="*/ 5706401 w 12192000"/>
                  <a:gd name="connsiteY88" fmla="*/ 2320032 h 3176298"/>
                  <a:gd name="connsiteX89" fmla="*/ 5762029 w 12192000"/>
                  <a:gd name="connsiteY89" fmla="*/ 2316221 h 3176298"/>
                  <a:gd name="connsiteX90" fmla="*/ 5813276 w 12192000"/>
                  <a:gd name="connsiteY90" fmla="*/ 2309935 h 3176298"/>
                  <a:gd name="connsiteX91" fmla="*/ 5884906 w 12192000"/>
                  <a:gd name="connsiteY91" fmla="*/ 2308411 h 3176298"/>
                  <a:gd name="connsiteX92" fmla="*/ 5959204 w 12192000"/>
                  <a:gd name="connsiteY92" fmla="*/ 2311269 h 3176298"/>
                  <a:gd name="connsiteX93" fmla="*/ 6042072 w 12192000"/>
                  <a:gd name="connsiteY93" fmla="*/ 2310697 h 3176298"/>
                  <a:gd name="connsiteX94" fmla="*/ 6074842 w 12192000"/>
                  <a:gd name="connsiteY94" fmla="*/ 2305745 h 3176298"/>
                  <a:gd name="connsiteX95" fmla="*/ 6163425 w 12192000"/>
                  <a:gd name="connsiteY95" fmla="*/ 2309172 h 3176298"/>
                  <a:gd name="connsiteX96" fmla="*/ 6209909 w 12192000"/>
                  <a:gd name="connsiteY96" fmla="*/ 2303459 h 3176298"/>
                  <a:gd name="connsiteX97" fmla="*/ 6286493 w 12192000"/>
                  <a:gd name="connsiteY97" fmla="*/ 2302315 h 3176298"/>
                  <a:gd name="connsiteX98" fmla="*/ 6311449 w 12192000"/>
                  <a:gd name="connsiteY98" fmla="*/ 2300980 h 3176298"/>
                  <a:gd name="connsiteX99" fmla="*/ 6333739 w 12192000"/>
                  <a:gd name="connsiteY99" fmla="*/ 2300218 h 3176298"/>
                  <a:gd name="connsiteX100" fmla="*/ 6410131 w 12192000"/>
                  <a:gd name="connsiteY100" fmla="*/ 2315841 h 3176298"/>
                  <a:gd name="connsiteX101" fmla="*/ 6477951 w 12192000"/>
                  <a:gd name="connsiteY101" fmla="*/ 2316793 h 3176298"/>
                  <a:gd name="connsiteX102" fmla="*/ 6596828 w 12192000"/>
                  <a:gd name="connsiteY102" fmla="*/ 2329368 h 3176298"/>
                  <a:gd name="connsiteX103" fmla="*/ 6623118 w 12192000"/>
                  <a:gd name="connsiteY103" fmla="*/ 2324985 h 3176298"/>
                  <a:gd name="connsiteX104" fmla="*/ 6705417 w 12192000"/>
                  <a:gd name="connsiteY104" fmla="*/ 2323272 h 3176298"/>
                  <a:gd name="connsiteX105" fmla="*/ 6752283 w 12192000"/>
                  <a:gd name="connsiteY105" fmla="*/ 2321937 h 3176298"/>
                  <a:gd name="connsiteX106" fmla="*/ 6810195 w 12192000"/>
                  <a:gd name="connsiteY106" fmla="*/ 2331082 h 3176298"/>
                  <a:gd name="connsiteX107" fmla="*/ 6910782 w 12192000"/>
                  <a:gd name="connsiteY107" fmla="*/ 2350512 h 3176298"/>
                  <a:gd name="connsiteX108" fmla="*/ 6937263 w 12192000"/>
                  <a:gd name="connsiteY108" fmla="*/ 2353561 h 3176298"/>
                  <a:gd name="connsiteX109" fmla="*/ 6985653 w 12192000"/>
                  <a:gd name="connsiteY109" fmla="*/ 2362897 h 3176298"/>
                  <a:gd name="connsiteX110" fmla="*/ 6994415 w 12192000"/>
                  <a:gd name="connsiteY110" fmla="*/ 2364611 h 3176298"/>
                  <a:gd name="connsiteX111" fmla="*/ 7068141 w 12192000"/>
                  <a:gd name="connsiteY111" fmla="*/ 2388234 h 3176298"/>
                  <a:gd name="connsiteX112" fmla="*/ 7106432 w 12192000"/>
                  <a:gd name="connsiteY112" fmla="*/ 2390138 h 3176298"/>
                  <a:gd name="connsiteX113" fmla="*/ 7216547 w 12192000"/>
                  <a:gd name="connsiteY113" fmla="*/ 2390330 h 3176298"/>
                  <a:gd name="connsiteX114" fmla="*/ 7263220 w 12192000"/>
                  <a:gd name="connsiteY114" fmla="*/ 2386709 h 3176298"/>
                  <a:gd name="connsiteX115" fmla="*/ 7375428 w 12192000"/>
                  <a:gd name="connsiteY115" fmla="*/ 2372803 h 3176298"/>
                  <a:gd name="connsiteX116" fmla="*/ 7445916 w 12192000"/>
                  <a:gd name="connsiteY116" fmla="*/ 2365945 h 3176298"/>
                  <a:gd name="connsiteX117" fmla="*/ 7526880 w 12192000"/>
                  <a:gd name="connsiteY117" fmla="*/ 2355084 h 3176298"/>
                  <a:gd name="connsiteX118" fmla="*/ 7619655 w 12192000"/>
                  <a:gd name="connsiteY118" fmla="*/ 2348226 h 3176298"/>
                  <a:gd name="connsiteX119" fmla="*/ 7788636 w 12192000"/>
                  <a:gd name="connsiteY119" fmla="*/ 2327461 h 3176298"/>
                  <a:gd name="connsiteX120" fmla="*/ 7952280 w 12192000"/>
                  <a:gd name="connsiteY120" fmla="*/ 2305935 h 3176298"/>
                  <a:gd name="connsiteX121" fmla="*/ 8019339 w 12192000"/>
                  <a:gd name="connsiteY121" fmla="*/ 2286884 h 3176298"/>
                  <a:gd name="connsiteX122" fmla="*/ 8137835 w 12192000"/>
                  <a:gd name="connsiteY122" fmla="*/ 2259832 h 3176298"/>
                  <a:gd name="connsiteX123" fmla="*/ 8189651 w 12192000"/>
                  <a:gd name="connsiteY123" fmla="*/ 2243639 h 3176298"/>
                  <a:gd name="connsiteX124" fmla="*/ 8313671 w 12192000"/>
                  <a:gd name="connsiteY124" fmla="*/ 2209920 h 3176298"/>
                  <a:gd name="connsiteX125" fmla="*/ 8459979 w 12192000"/>
                  <a:gd name="connsiteY125" fmla="*/ 2158864 h 3176298"/>
                  <a:gd name="connsiteX126" fmla="*/ 8516369 w 12192000"/>
                  <a:gd name="connsiteY126" fmla="*/ 2144003 h 3176298"/>
                  <a:gd name="connsiteX127" fmla="*/ 8657726 w 12192000"/>
                  <a:gd name="connsiteY127" fmla="*/ 2106284 h 3176298"/>
                  <a:gd name="connsiteX128" fmla="*/ 8711448 w 12192000"/>
                  <a:gd name="connsiteY128" fmla="*/ 2098664 h 3176298"/>
                  <a:gd name="connsiteX129" fmla="*/ 8772219 w 12192000"/>
                  <a:gd name="connsiteY129" fmla="*/ 2082280 h 3176298"/>
                  <a:gd name="connsiteX130" fmla="*/ 8845565 w 12192000"/>
                  <a:gd name="connsiteY130" fmla="*/ 2053705 h 3176298"/>
                  <a:gd name="connsiteX131" fmla="*/ 8967871 w 12192000"/>
                  <a:gd name="connsiteY131" fmla="*/ 2011221 h 3176298"/>
                  <a:gd name="connsiteX132" fmla="*/ 9015878 w 12192000"/>
                  <a:gd name="connsiteY132" fmla="*/ 2001124 h 3176298"/>
                  <a:gd name="connsiteX133" fmla="*/ 9234579 w 12192000"/>
                  <a:gd name="connsiteY133" fmla="*/ 1935209 h 3176298"/>
                  <a:gd name="connsiteX134" fmla="*/ 9346597 w 12192000"/>
                  <a:gd name="connsiteY134" fmla="*/ 1896917 h 3176298"/>
                  <a:gd name="connsiteX135" fmla="*/ 9416321 w 12192000"/>
                  <a:gd name="connsiteY135" fmla="*/ 1880724 h 3176298"/>
                  <a:gd name="connsiteX136" fmla="*/ 9477283 w 12192000"/>
                  <a:gd name="connsiteY136" fmla="*/ 1856149 h 3176298"/>
                  <a:gd name="connsiteX137" fmla="*/ 9666265 w 12192000"/>
                  <a:gd name="connsiteY137" fmla="*/ 1787186 h 3176298"/>
                  <a:gd name="connsiteX138" fmla="*/ 9754088 w 12192000"/>
                  <a:gd name="connsiteY138" fmla="*/ 1741464 h 3176298"/>
                  <a:gd name="connsiteX139" fmla="*/ 9899446 w 12192000"/>
                  <a:gd name="connsiteY139" fmla="*/ 1656880 h 3176298"/>
                  <a:gd name="connsiteX140" fmla="*/ 9993175 w 12192000"/>
                  <a:gd name="connsiteY140" fmla="*/ 1576487 h 3176298"/>
                  <a:gd name="connsiteX141" fmla="*/ 10044230 w 12192000"/>
                  <a:gd name="connsiteY141" fmla="*/ 1540480 h 3176298"/>
                  <a:gd name="connsiteX142" fmla="*/ 10131863 w 12192000"/>
                  <a:gd name="connsiteY142" fmla="*/ 1485613 h 3176298"/>
                  <a:gd name="connsiteX143" fmla="*/ 10242357 w 12192000"/>
                  <a:gd name="connsiteY143" fmla="*/ 1410555 h 3176298"/>
                  <a:gd name="connsiteX144" fmla="*/ 10363709 w 12192000"/>
                  <a:gd name="connsiteY144" fmla="*/ 1359499 h 3176298"/>
                  <a:gd name="connsiteX145" fmla="*/ 10428291 w 12192000"/>
                  <a:gd name="connsiteY145" fmla="*/ 1314920 h 3176298"/>
                  <a:gd name="connsiteX146" fmla="*/ 10490969 w 12192000"/>
                  <a:gd name="connsiteY146" fmla="*/ 1267104 h 3176298"/>
                  <a:gd name="connsiteX147" fmla="*/ 10523354 w 12192000"/>
                  <a:gd name="connsiteY147" fmla="*/ 1238337 h 3176298"/>
                  <a:gd name="connsiteX148" fmla="*/ 10590031 w 12192000"/>
                  <a:gd name="connsiteY148" fmla="*/ 1191664 h 3176298"/>
                  <a:gd name="connsiteX149" fmla="*/ 10656519 w 12192000"/>
                  <a:gd name="connsiteY149" fmla="*/ 1156038 h 3176298"/>
                  <a:gd name="connsiteX150" fmla="*/ 10703573 w 12192000"/>
                  <a:gd name="connsiteY150" fmla="*/ 1120603 h 3176298"/>
                  <a:gd name="connsiteX151" fmla="*/ 10764534 w 12192000"/>
                  <a:gd name="connsiteY151" fmla="*/ 1067643 h 3176298"/>
                  <a:gd name="connsiteX152" fmla="*/ 10850453 w 12192000"/>
                  <a:gd name="connsiteY152" fmla="*/ 1014301 h 3176298"/>
                  <a:gd name="connsiteX153" fmla="*/ 10929704 w 12192000"/>
                  <a:gd name="connsiteY153" fmla="*/ 980201 h 3176298"/>
                  <a:gd name="connsiteX154" fmla="*/ 10967423 w 12192000"/>
                  <a:gd name="connsiteY154" fmla="*/ 930289 h 3176298"/>
                  <a:gd name="connsiteX155" fmla="*/ 11058869 w 12192000"/>
                  <a:gd name="connsiteY155" fmla="*/ 838084 h 3176298"/>
                  <a:gd name="connsiteX156" fmla="*/ 11172600 w 12192000"/>
                  <a:gd name="connsiteY156" fmla="*/ 762834 h 3176298"/>
                  <a:gd name="connsiteX157" fmla="*/ 11275283 w 12192000"/>
                  <a:gd name="connsiteY157" fmla="*/ 673676 h 3176298"/>
                  <a:gd name="connsiteX158" fmla="*/ 11320623 w 12192000"/>
                  <a:gd name="connsiteY158" fmla="*/ 639195 h 3176298"/>
                  <a:gd name="connsiteX159" fmla="*/ 11374346 w 12192000"/>
                  <a:gd name="connsiteY159" fmla="*/ 601664 h 3176298"/>
                  <a:gd name="connsiteX160" fmla="*/ 11448453 w 12192000"/>
                  <a:gd name="connsiteY160" fmla="*/ 567755 h 3176298"/>
                  <a:gd name="connsiteX161" fmla="*/ 11532275 w 12192000"/>
                  <a:gd name="connsiteY161" fmla="*/ 522605 h 3176298"/>
                  <a:gd name="connsiteX162" fmla="*/ 11562947 w 12192000"/>
                  <a:gd name="connsiteY162" fmla="*/ 486598 h 3176298"/>
                  <a:gd name="connsiteX163" fmla="*/ 11672489 w 12192000"/>
                  <a:gd name="connsiteY163" fmla="*/ 335337 h 3176298"/>
                  <a:gd name="connsiteX164" fmla="*/ 11821656 w 12192000"/>
                  <a:gd name="connsiteY164" fmla="*/ 207889 h 3176298"/>
                  <a:gd name="connsiteX165" fmla="*/ 11986443 w 12192000"/>
                  <a:gd name="connsiteY165" fmla="*/ 104824 h 3176298"/>
                  <a:gd name="connsiteX166" fmla="*/ 12026448 w 12192000"/>
                  <a:gd name="connsiteY166" fmla="*/ 88821 h 3176298"/>
                  <a:gd name="connsiteX167" fmla="*/ 12160947 w 12192000"/>
                  <a:gd name="connsiteY167" fmla="*/ 28621 h 3176298"/>
                  <a:gd name="connsiteX168" fmla="*/ 12192000 w 12192000"/>
                  <a:gd name="connsiteY168" fmla="*/ 0 h 31762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</a:cxnLst>
                <a:rect l="l" t="t" r="r" b="b"/>
                <a:pathLst>
                  <a:path w="12192000" h="3176298">
                    <a:moveTo>
                      <a:pt x="12192000" y="0"/>
                    </a:moveTo>
                    <a:lnTo>
                      <a:pt x="12192000" y="3176298"/>
                    </a:lnTo>
                    <a:lnTo>
                      <a:pt x="0" y="3176298"/>
                    </a:lnTo>
                    <a:lnTo>
                      <a:pt x="0" y="2264980"/>
                    </a:lnTo>
                    <a:lnTo>
                      <a:pt x="544" y="2264980"/>
                    </a:lnTo>
                    <a:lnTo>
                      <a:pt x="544" y="2392219"/>
                    </a:lnTo>
                    <a:lnTo>
                      <a:pt x="61197" y="2387448"/>
                    </a:lnTo>
                    <a:cubicBezTo>
                      <a:pt x="80794" y="2382137"/>
                      <a:pt x="99990" y="2374707"/>
                      <a:pt x="119613" y="2369945"/>
                    </a:cubicBezTo>
                    <a:cubicBezTo>
                      <a:pt x="137898" y="2365563"/>
                      <a:pt x="155046" y="2355466"/>
                      <a:pt x="172384" y="2347084"/>
                    </a:cubicBezTo>
                    <a:cubicBezTo>
                      <a:pt x="205529" y="2331082"/>
                      <a:pt x="240965" y="2341178"/>
                      <a:pt x="274873" y="2336988"/>
                    </a:cubicBezTo>
                    <a:cubicBezTo>
                      <a:pt x="285732" y="2335653"/>
                      <a:pt x="296590" y="2334130"/>
                      <a:pt x="307259" y="2331461"/>
                    </a:cubicBezTo>
                    <a:cubicBezTo>
                      <a:pt x="336408" y="2324413"/>
                      <a:pt x="366127" y="2318317"/>
                      <a:pt x="394511" y="2308601"/>
                    </a:cubicBezTo>
                    <a:cubicBezTo>
                      <a:pt x="426709" y="2297743"/>
                      <a:pt x="457572" y="2283264"/>
                      <a:pt x="494337" y="2268213"/>
                    </a:cubicBezTo>
                    <a:cubicBezTo>
                      <a:pt x="507102" y="2272024"/>
                      <a:pt x="526724" y="2282312"/>
                      <a:pt x="546917" y="2283264"/>
                    </a:cubicBezTo>
                    <a:cubicBezTo>
                      <a:pt x="611880" y="2286503"/>
                      <a:pt x="672650" y="2268786"/>
                      <a:pt x="730754" y="2240780"/>
                    </a:cubicBezTo>
                    <a:cubicBezTo>
                      <a:pt x="748471" y="2232399"/>
                      <a:pt x="767524" y="2226874"/>
                      <a:pt x="785432" y="2218682"/>
                    </a:cubicBezTo>
                    <a:cubicBezTo>
                      <a:pt x="791717" y="2215826"/>
                      <a:pt x="799909" y="2209730"/>
                      <a:pt x="801053" y="2204013"/>
                    </a:cubicBezTo>
                    <a:cubicBezTo>
                      <a:pt x="807719" y="2170866"/>
                      <a:pt x="832486" y="2171436"/>
                      <a:pt x="858205" y="2169532"/>
                    </a:cubicBezTo>
                    <a:cubicBezTo>
                      <a:pt x="888877" y="2167247"/>
                      <a:pt x="919165" y="2161912"/>
                      <a:pt x="949646" y="2157340"/>
                    </a:cubicBezTo>
                    <a:cubicBezTo>
                      <a:pt x="953648" y="2156768"/>
                      <a:pt x="957266" y="2152768"/>
                      <a:pt x="960887" y="2150099"/>
                    </a:cubicBezTo>
                    <a:cubicBezTo>
                      <a:pt x="966411" y="2146099"/>
                      <a:pt x="971554" y="2140003"/>
                      <a:pt x="977653" y="2138480"/>
                    </a:cubicBezTo>
                    <a:cubicBezTo>
                      <a:pt x="1008894" y="2131049"/>
                      <a:pt x="1040327" y="2124763"/>
                      <a:pt x="1071762" y="2117905"/>
                    </a:cubicBezTo>
                    <a:cubicBezTo>
                      <a:pt x="1078810" y="2116380"/>
                      <a:pt x="1086048" y="2114476"/>
                      <a:pt x="1092527" y="2111428"/>
                    </a:cubicBezTo>
                    <a:cubicBezTo>
                      <a:pt x="1098623" y="2108570"/>
                      <a:pt x="1103767" y="2103616"/>
                      <a:pt x="1109865" y="2100568"/>
                    </a:cubicBezTo>
                    <a:cubicBezTo>
                      <a:pt x="1126437" y="2092378"/>
                      <a:pt x="1143394" y="2084757"/>
                      <a:pt x="1162823" y="2075613"/>
                    </a:cubicBezTo>
                    <a:cubicBezTo>
                      <a:pt x="1173681" y="2092757"/>
                      <a:pt x="1188354" y="2083041"/>
                      <a:pt x="1206641" y="2074851"/>
                    </a:cubicBezTo>
                    <a:cubicBezTo>
                      <a:pt x="1225310" y="2066468"/>
                      <a:pt x="1246837" y="2063801"/>
                      <a:pt x="1267411" y="2060753"/>
                    </a:cubicBezTo>
                    <a:cubicBezTo>
                      <a:pt x="1305132" y="2055228"/>
                      <a:pt x="1343044" y="2051799"/>
                      <a:pt x="1380762" y="2046847"/>
                    </a:cubicBezTo>
                    <a:cubicBezTo>
                      <a:pt x="1388765" y="2045703"/>
                      <a:pt x="1397909" y="2043608"/>
                      <a:pt x="1404006" y="2038844"/>
                    </a:cubicBezTo>
                    <a:cubicBezTo>
                      <a:pt x="1445725" y="2006839"/>
                      <a:pt x="1496403" y="1997887"/>
                      <a:pt x="1544598" y="2000932"/>
                    </a:cubicBezTo>
                    <a:cubicBezTo>
                      <a:pt x="1582510" y="2003220"/>
                      <a:pt x="1619658" y="2004935"/>
                      <a:pt x="1657188" y="2001697"/>
                    </a:cubicBezTo>
                    <a:cubicBezTo>
                      <a:pt x="1660046" y="2001505"/>
                      <a:pt x="1663856" y="2001887"/>
                      <a:pt x="1665950" y="2003411"/>
                    </a:cubicBezTo>
                    <a:cubicBezTo>
                      <a:pt x="1678904" y="2013507"/>
                      <a:pt x="1692431" y="2014269"/>
                      <a:pt x="1709006" y="2015983"/>
                    </a:cubicBezTo>
                    <a:cubicBezTo>
                      <a:pt x="1732439" y="2018461"/>
                      <a:pt x="1753965" y="2016745"/>
                      <a:pt x="1775684" y="2012555"/>
                    </a:cubicBezTo>
                    <a:cubicBezTo>
                      <a:pt x="1791496" y="2009507"/>
                      <a:pt x="1807497" y="2003220"/>
                      <a:pt x="1821596" y="1995218"/>
                    </a:cubicBezTo>
                    <a:cubicBezTo>
                      <a:pt x="1841216" y="1983978"/>
                      <a:pt x="1860079" y="1979597"/>
                      <a:pt x="1878748" y="1994457"/>
                    </a:cubicBezTo>
                    <a:cubicBezTo>
                      <a:pt x="1898940" y="2010269"/>
                      <a:pt x="1921800" y="2004745"/>
                      <a:pt x="1944092" y="2005315"/>
                    </a:cubicBezTo>
                    <a:cubicBezTo>
                      <a:pt x="1953806" y="2005507"/>
                      <a:pt x="1964094" y="2005124"/>
                      <a:pt x="1973429" y="2007601"/>
                    </a:cubicBezTo>
                    <a:cubicBezTo>
                      <a:pt x="2000479" y="2014651"/>
                      <a:pt x="2026581" y="2025320"/>
                      <a:pt x="2054013" y="2030082"/>
                    </a:cubicBezTo>
                    <a:cubicBezTo>
                      <a:pt x="2069254" y="2032747"/>
                      <a:pt x="2086208" y="2027986"/>
                      <a:pt x="2102021" y="2024557"/>
                    </a:cubicBezTo>
                    <a:cubicBezTo>
                      <a:pt x="2118023" y="2020937"/>
                      <a:pt x="2133834" y="2015413"/>
                      <a:pt x="2149267" y="2009697"/>
                    </a:cubicBezTo>
                    <a:cubicBezTo>
                      <a:pt x="2159743" y="2005887"/>
                      <a:pt x="2171173" y="2002267"/>
                      <a:pt x="2179556" y="1995409"/>
                    </a:cubicBezTo>
                    <a:cubicBezTo>
                      <a:pt x="2198608" y="1979788"/>
                      <a:pt x="2218229" y="1977120"/>
                      <a:pt x="2240710" y="1985312"/>
                    </a:cubicBezTo>
                    <a:cubicBezTo>
                      <a:pt x="2244137" y="1986647"/>
                      <a:pt x="2248138" y="1986647"/>
                      <a:pt x="2251948" y="1986836"/>
                    </a:cubicBezTo>
                    <a:cubicBezTo>
                      <a:pt x="2312915" y="1990836"/>
                      <a:pt x="2373874" y="1993314"/>
                      <a:pt x="2434456" y="1999410"/>
                    </a:cubicBezTo>
                    <a:cubicBezTo>
                      <a:pt x="2459029" y="2001887"/>
                      <a:pt x="2482652" y="2012745"/>
                      <a:pt x="2506847" y="2019603"/>
                    </a:cubicBezTo>
                    <a:cubicBezTo>
                      <a:pt x="2511800" y="2020937"/>
                      <a:pt x="2517327" y="2023033"/>
                      <a:pt x="2522279" y="2022080"/>
                    </a:cubicBezTo>
                    <a:cubicBezTo>
                      <a:pt x="2576191" y="2012555"/>
                      <a:pt x="2626677" y="2026461"/>
                      <a:pt x="2676398" y="2044751"/>
                    </a:cubicBezTo>
                    <a:cubicBezTo>
                      <a:pt x="2681540" y="2046656"/>
                      <a:pt x="2687827" y="2046084"/>
                      <a:pt x="2693543" y="2045703"/>
                    </a:cubicBezTo>
                    <a:cubicBezTo>
                      <a:pt x="2709548" y="2044370"/>
                      <a:pt x="2726882" y="2037701"/>
                      <a:pt x="2741360" y="2041701"/>
                    </a:cubicBezTo>
                    <a:cubicBezTo>
                      <a:pt x="2779842" y="2052753"/>
                      <a:pt x="2817943" y="2066087"/>
                      <a:pt x="2854140" y="2082851"/>
                    </a:cubicBezTo>
                    <a:cubicBezTo>
                      <a:pt x="2890910" y="2099805"/>
                      <a:pt x="2925008" y="2114095"/>
                      <a:pt x="2967110" y="2096949"/>
                    </a:cubicBezTo>
                    <a:cubicBezTo>
                      <a:pt x="2985016" y="2089709"/>
                      <a:pt x="3008639" y="2094853"/>
                      <a:pt x="3029216" y="2096757"/>
                    </a:cubicBezTo>
                    <a:cubicBezTo>
                      <a:pt x="3044264" y="2098282"/>
                      <a:pt x="3058743" y="2106856"/>
                      <a:pt x="3073604" y="2106856"/>
                    </a:cubicBezTo>
                    <a:cubicBezTo>
                      <a:pt x="3113231" y="2106856"/>
                      <a:pt x="3148472" y="2116953"/>
                      <a:pt x="3182763" y="2137527"/>
                    </a:cubicBezTo>
                    <a:cubicBezTo>
                      <a:pt x="3196102" y="2145528"/>
                      <a:pt x="3216867" y="2140193"/>
                      <a:pt x="3234202" y="2142289"/>
                    </a:cubicBezTo>
                    <a:cubicBezTo>
                      <a:pt x="3252492" y="2144765"/>
                      <a:pt x="3271348" y="2147051"/>
                      <a:pt x="3288877" y="2152578"/>
                    </a:cubicBezTo>
                    <a:cubicBezTo>
                      <a:pt x="3334216" y="2167056"/>
                      <a:pt x="3378986" y="2183439"/>
                      <a:pt x="3424135" y="2198680"/>
                    </a:cubicBezTo>
                    <a:cubicBezTo>
                      <a:pt x="3461282" y="2211253"/>
                      <a:pt x="3497862" y="2201347"/>
                      <a:pt x="3534629" y="2196013"/>
                    </a:cubicBezTo>
                    <a:cubicBezTo>
                      <a:pt x="3557682" y="2192583"/>
                      <a:pt x="3579206" y="2184391"/>
                      <a:pt x="3605116" y="2196583"/>
                    </a:cubicBezTo>
                    <a:cubicBezTo>
                      <a:pt x="3629882" y="2208205"/>
                      <a:pt x="3661315" y="2205537"/>
                      <a:pt x="3689131" y="2211824"/>
                    </a:cubicBezTo>
                    <a:cubicBezTo>
                      <a:pt x="3712565" y="2217157"/>
                      <a:pt x="3735231" y="2225732"/>
                      <a:pt x="3757902" y="2234114"/>
                    </a:cubicBezTo>
                    <a:cubicBezTo>
                      <a:pt x="3788766" y="2245545"/>
                      <a:pt x="3819245" y="2257545"/>
                      <a:pt x="3852966" y="2251831"/>
                    </a:cubicBezTo>
                    <a:cubicBezTo>
                      <a:pt x="3891259" y="2245353"/>
                      <a:pt x="3917546" y="2269738"/>
                      <a:pt x="3947648" y="2285932"/>
                    </a:cubicBezTo>
                    <a:cubicBezTo>
                      <a:pt x="3968414" y="2296980"/>
                      <a:pt x="3991083" y="2305172"/>
                      <a:pt x="4013753" y="2312031"/>
                    </a:cubicBezTo>
                    <a:cubicBezTo>
                      <a:pt x="4044043" y="2320985"/>
                      <a:pt x="4075285" y="2326320"/>
                      <a:pt x="4105766" y="2335082"/>
                    </a:cubicBezTo>
                    <a:cubicBezTo>
                      <a:pt x="4151870" y="2348226"/>
                      <a:pt x="4198546" y="2358514"/>
                      <a:pt x="4246551" y="2351274"/>
                    </a:cubicBezTo>
                    <a:cubicBezTo>
                      <a:pt x="4268649" y="2348036"/>
                      <a:pt x="4289227" y="2348226"/>
                      <a:pt x="4311323" y="2352991"/>
                    </a:cubicBezTo>
                    <a:cubicBezTo>
                      <a:pt x="4347518" y="2360801"/>
                      <a:pt x="4384668" y="2361753"/>
                      <a:pt x="4413817" y="2390899"/>
                    </a:cubicBezTo>
                    <a:cubicBezTo>
                      <a:pt x="4424104" y="2401188"/>
                      <a:pt x="4442581" y="2403853"/>
                      <a:pt x="4457632" y="2409188"/>
                    </a:cubicBezTo>
                    <a:cubicBezTo>
                      <a:pt x="4474969" y="2415476"/>
                      <a:pt x="4487731" y="2412236"/>
                      <a:pt x="4497068" y="2393947"/>
                    </a:cubicBezTo>
                    <a:cubicBezTo>
                      <a:pt x="4501257" y="2385757"/>
                      <a:pt x="4513260" y="2377755"/>
                      <a:pt x="4522596" y="2376421"/>
                    </a:cubicBezTo>
                    <a:cubicBezTo>
                      <a:pt x="4550599" y="2372421"/>
                      <a:pt x="4576318" y="2378327"/>
                      <a:pt x="4603368" y="2391282"/>
                    </a:cubicBezTo>
                    <a:cubicBezTo>
                      <a:pt x="4628705" y="2403474"/>
                      <a:pt x="4660331" y="2402140"/>
                      <a:pt x="4689098" y="2406903"/>
                    </a:cubicBezTo>
                    <a:cubicBezTo>
                      <a:pt x="4699289" y="2408618"/>
                      <a:pt x="4709482" y="2411237"/>
                      <a:pt x="4719697" y="2413428"/>
                    </a:cubicBezTo>
                    <a:lnTo>
                      <a:pt x="4726469" y="2414298"/>
                    </a:lnTo>
                    <a:lnTo>
                      <a:pt x="4785776" y="2414298"/>
                    </a:lnTo>
                    <a:lnTo>
                      <a:pt x="4788661" y="2414047"/>
                    </a:lnTo>
                    <a:cubicBezTo>
                      <a:pt x="4801401" y="2412237"/>
                      <a:pt x="4814166" y="2410142"/>
                      <a:pt x="4827024" y="2408999"/>
                    </a:cubicBezTo>
                    <a:cubicBezTo>
                      <a:pt x="4847027" y="2407095"/>
                      <a:pt x="4867412" y="2407856"/>
                      <a:pt x="4887415" y="2405570"/>
                    </a:cubicBezTo>
                    <a:cubicBezTo>
                      <a:pt x="4903799" y="2403853"/>
                      <a:pt x="4919991" y="2399474"/>
                      <a:pt x="4936184" y="2395853"/>
                    </a:cubicBezTo>
                    <a:cubicBezTo>
                      <a:pt x="4942089" y="2394520"/>
                      <a:pt x="4947996" y="2389376"/>
                      <a:pt x="4953328" y="2390138"/>
                    </a:cubicBezTo>
                    <a:cubicBezTo>
                      <a:pt x="5006292" y="2398330"/>
                      <a:pt x="5044391" y="2361753"/>
                      <a:pt x="5089162" y="2345560"/>
                    </a:cubicBezTo>
                    <a:cubicBezTo>
                      <a:pt x="5136216" y="2328413"/>
                      <a:pt x="5181748" y="2302124"/>
                      <a:pt x="5234326" y="2309935"/>
                    </a:cubicBezTo>
                    <a:cubicBezTo>
                      <a:pt x="5266141" y="2314697"/>
                      <a:pt x="5296812" y="2325747"/>
                      <a:pt x="5328438" y="2332416"/>
                    </a:cubicBezTo>
                    <a:cubicBezTo>
                      <a:pt x="5339677" y="2334701"/>
                      <a:pt x="5352250" y="2334320"/>
                      <a:pt x="5363491" y="2332034"/>
                    </a:cubicBezTo>
                    <a:cubicBezTo>
                      <a:pt x="5417784" y="2321555"/>
                      <a:pt x="5471316" y="2320032"/>
                      <a:pt x="5524660" y="2337178"/>
                    </a:cubicBezTo>
                    <a:cubicBezTo>
                      <a:pt x="5533802" y="2340036"/>
                      <a:pt x="5543518" y="2342701"/>
                      <a:pt x="5553045" y="2342701"/>
                    </a:cubicBezTo>
                    <a:cubicBezTo>
                      <a:pt x="5605244" y="2342701"/>
                      <a:pt x="5656488" y="2338701"/>
                      <a:pt x="5706401" y="2320032"/>
                    </a:cubicBezTo>
                    <a:cubicBezTo>
                      <a:pt x="5723166" y="2313745"/>
                      <a:pt x="5743551" y="2317745"/>
                      <a:pt x="5762029" y="2316221"/>
                    </a:cubicBezTo>
                    <a:cubicBezTo>
                      <a:pt x="5779174" y="2314889"/>
                      <a:pt x="5796702" y="2314317"/>
                      <a:pt x="5813276" y="2309935"/>
                    </a:cubicBezTo>
                    <a:cubicBezTo>
                      <a:pt x="5837472" y="2303459"/>
                      <a:pt x="5859949" y="2302697"/>
                      <a:pt x="5884906" y="2308411"/>
                    </a:cubicBezTo>
                    <a:cubicBezTo>
                      <a:pt x="5908719" y="2313745"/>
                      <a:pt x="5934438" y="2311079"/>
                      <a:pt x="5959204" y="2311269"/>
                    </a:cubicBezTo>
                    <a:cubicBezTo>
                      <a:pt x="5986828" y="2311459"/>
                      <a:pt x="6014449" y="2311649"/>
                      <a:pt x="6042072" y="2310697"/>
                    </a:cubicBezTo>
                    <a:cubicBezTo>
                      <a:pt x="6053124" y="2310317"/>
                      <a:pt x="6065695" y="2302697"/>
                      <a:pt x="6074842" y="2305745"/>
                    </a:cubicBezTo>
                    <a:cubicBezTo>
                      <a:pt x="6104368" y="2316031"/>
                      <a:pt x="6133897" y="2303649"/>
                      <a:pt x="6163425" y="2309172"/>
                    </a:cubicBezTo>
                    <a:cubicBezTo>
                      <a:pt x="6177905" y="2312031"/>
                      <a:pt x="6194288" y="2304220"/>
                      <a:pt x="6209909" y="2303459"/>
                    </a:cubicBezTo>
                    <a:cubicBezTo>
                      <a:pt x="6235437" y="2302124"/>
                      <a:pt x="6260964" y="2302697"/>
                      <a:pt x="6286493" y="2302315"/>
                    </a:cubicBezTo>
                    <a:cubicBezTo>
                      <a:pt x="6294876" y="2302124"/>
                      <a:pt x="6303068" y="2301362"/>
                      <a:pt x="6311449" y="2300980"/>
                    </a:cubicBezTo>
                    <a:cubicBezTo>
                      <a:pt x="6318880" y="2300601"/>
                      <a:pt x="6326691" y="2298887"/>
                      <a:pt x="6333739" y="2300218"/>
                    </a:cubicBezTo>
                    <a:cubicBezTo>
                      <a:pt x="6359268" y="2304983"/>
                      <a:pt x="6384414" y="2312793"/>
                      <a:pt x="6410131" y="2315841"/>
                    </a:cubicBezTo>
                    <a:cubicBezTo>
                      <a:pt x="6432420" y="2318507"/>
                      <a:pt x="6455472" y="2314889"/>
                      <a:pt x="6477951" y="2316793"/>
                    </a:cubicBezTo>
                    <a:cubicBezTo>
                      <a:pt x="6517576" y="2320032"/>
                      <a:pt x="6557201" y="2325747"/>
                      <a:pt x="6596828" y="2329368"/>
                    </a:cubicBezTo>
                    <a:cubicBezTo>
                      <a:pt x="6605401" y="2330130"/>
                      <a:pt x="6614353" y="2325365"/>
                      <a:pt x="6623118" y="2324985"/>
                    </a:cubicBezTo>
                    <a:cubicBezTo>
                      <a:pt x="6650551" y="2324033"/>
                      <a:pt x="6677984" y="2323841"/>
                      <a:pt x="6705417" y="2323272"/>
                    </a:cubicBezTo>
                    <a:cubicBezTo>
                      <a:pt x="6721038" y="2323080"/>
                      <a:pt x="6736851" y="2323651"/>
                      <a:pt x="6752283" y="2321937"/>
                    </a:cubicBezTo>
                    <a:cubicBezTo>
                      <a:pt x="6772665" y="2319651"/>
                      <a:pt x="6791144" y="2316221"/>
                      <a:pt x="6810195" y="2331082"/>
                    </a:cubicBezTo>
                    <a:cubicBezTo>
                      <a:pt x="6839534" y="2354132"/>
                      <a:pt x="6876872" y="2345178"/>
                      <a:pt x="6910782" y="2350512"/>
                    </a:cubicBezTo>
                    <a:cubicBezTo>
                      <a:pt x="6919547" y="2351847"/>
                      <a:pt x="6928501" y="2352036"/>
                      <a:pt x="6937263" y="2353561"/>
                    </a:cubicBezTo>
                    <a:cubicBezTo>
                      <a:pt x="6953457" y="2356418"/>
                      <a:pt x="6969457" y="2359657"/>
                      <a:pt x="6985653" y="2362897"/>
                    </a:cubicBezTo>
                    <a:cubicBezTo>
                      <a:pt x="6988509" y="2363467"/>
                      <a:pt x="6991747" y="2363659"/>
                      <a:pt x="6994415" y="2364611"/>
                    </a:cubicBezTo>
                    <a:cubicBezTo>
                      <a:pt x="7018991" y="2372611"/>
                      <a:pt x="7043184" y="2381755"/>
                      <a:pt x="7068141" y="2388234"/>
                    </a:cubicBezTo>
                    <a:cubicBezTo>
                      <a:pt x="7080334" y="2391472"/>
                      <a:pt x="7093860" y="2391853"/>
                      <a:pt x="7106432" y="2390138"/>
                    </a:cubicBezTo>
                    <a:cubicBezTo>
                      <a:pt x="7143199" y="2385185"/>
                      <a:pt x="7179587" y="2383089"/>
                      <a:pt x="7216547" y="2390330"/>
                    </a:cubicBezTo>
                    <a:cubicBezTo>
                      <a:pt x="7231214" y="2393186"/>
                      <a:pt x="7247599" y="2388424"/>
                      <a:pt x="7263220" y="2386709"/>
                    </a:cubicBezTo>
                    <a:cubicBezTo>
                      <a:pt x="7300559" y="2382137"/>
                      <a:pt x="7337899" y="2377183"/>
                      <a:pt x="7375428" y="2372803"/>
                    </a:cubicBezTo>
                    <a:cubicBezTo>
                      <a:pt x="7398860" y="2370135"/>
                      <a:pt x="7422483" y="2368611"/>
                      <a:pt x="7445916" y="2365945"/>
                    </a:cubicBezTo>
                    <a:cubicBezTo>
                      <a:pt x="7472967" y="2362705"/>
                      <a:pt x="7499828" y="2357753"/>
                      <a:pt x="7526880" y="2355084"/>
                    </a:cubicBezTo>
                    <a:cubicBezTo>
                      <a:pt x="7557742" y="2352036"/>
                      <a:pt x="7588795" y="2351466"/>
                      <a:pt x="7619655" y="2348226"/>
                    </a:cubicBezTo>
                    <a:cubicBezTo>
                      <a:pt x="7676047" y="2341940"/>
                      <a:pt x="7732247" y="2334509"/>
                      <a:pt x="7788636" y="2327461"/>
                    </a:cubicBezTo>
                    <a:cubicBezTo>
                      <a:pt x="7843311" y="2320603"/>
                      <a:pt x="7897987" y="2314507"/>
                      <a:pt x="7952280" y="2305935"/>
                    </a:cubicBezTo>
                    <a:cubicBezTo>
                      <a:pt x="7975142" y="2302315"/>
                      <a:pt x="7996859" y="2292408"/>
                      <a:pt x="8019339" y="2286884"/>
                    </a:cubicBezTo>
                    <a:cubicBezTo>
                      <a:pt x="8058774" y="2277357"/>
                      <a:pt x="8098590" y="2269357"/>
                      <a:pt x="8137835" y="2259832"/>
                    </a:cubicBezTo>
                    <a:cubicBezTo>
                      <a:pt x="8155359" y="2255641"/>
                      <a:pt x="8172124" y="2248593"/>
                      <a:pt x="8189651" y="2243639"/>
                    </a:cubicBezTo>
                    <a:cubicBezTo>
                      <a:pt x="8230992" y="2232208"/>
                      <a:pt x="8272903" y="2222874"/>
                      <a:pt x="8313671" y="2209920"/>
                    </a:cubicBezTo>
                    <a:cubicBezTo>
                      <a:pt x="8362822" y="2194297"/>
                      <a:pt x="8411019" y="2175439"/>
                      <a:pt x="8459979" y="2158864"/>
                    </a:cubicBezTo>
                    <a:cubicBezTo>
                      <a:pt x="8478269" y="2152578"/>
                      <a:pt x="8497511" y="2148957"/>
                      <a:pt x="8516369" y="2144003"/>
                    </a:cubicBezTo>
                    <a:cubicBezTo>
                      <a:pt x="8563425" y="2131431"/>
                      <a:pt x="8610288" y="2118095"/>
                      <a:pt x="8657726" y="2106284"/>
                    </a:cubicBezTo>
                    <a:cubicBezTo>
                      <a:pt x="8675253" y="2101901"/>
                      <a:pt x="8693731" y="2102284"/>
                      <a:pt x="8711448" y="2098664"/>
                    </a:cubicBezTo>
                    <a:cubicBezTo>
                      <a:pt x="8732023" y="2094472"/>
                      <a:pt x="8752407" y="2089138"/>
                      <a:pt x="8772219" y="2082280"/>
                    </a:cubicBezTo>
                    <a:cubicBezTo>
                      <a:pt x="8796985" y="2073707"/>
                      <a:pt x="8820990" y="2062659"/>
                      <a:pt x="8845565" y="2053705"/>
                    </a:cubicBezTo>
                    <a:cubicBezTo>
                      <a:pt x="8886142" y="2039034"/>
                      <a:pt x="8926911" y="2024557"/>
                      <a:pt x="8967871" y="2011221"/>
                    </a:cubicBezTo>
                    <a:cubicBezTo>
                      <a:pt x="8983301" y="2006268"/>
                      <a:pt x="9000257" y="2005697"/>
                      <a:pt x="9015878" y="2001124"/>
                    </a:cubicBezTo>
                    <a:cubicBezTo>
                      <a:pt x="9088840" y="1979597"/>
                      <a:pt x="9161805" y="1957880"/>
                      <a:pt x="9234579" y="1935209"/>
                    </a:cubicBezTo>
                    <a:cubicBezTo>
                      <a:pt x="9272298" y="1923399"/>
                      <a:pt x="9308875" y="1908538"/>
                      <a:pt x="9346597" y="1896917"/>
                    </a:cubicBezTo>
                    <a:cubicBezTo>
                      <a:pt x="9369267" y="1889869"/>
                      <a:pt x="9393650" y="1887773"/>
                      <a:pt x="9416321" y="1880724"/>
                    </a:cubicBezTo>
                    <a:cubicBezTo>
                      <a:pt x="9437278" y="1874247"/>
                      <a:pt x="9456709" y="1863578"/>
                      <a:pt x="9477283" y="1856149"/>
                    </a:cubicBezTo>
                    <a:cubicBezTo>
                      <a:pt x="9540152" y="1833097"/>
                      <a:pt x="9603971" y="1811953"/>
                      <a:pt x="9666265" y="1787186"/>
                    </a:cubicBezTo>
                    <a:cubicBezTo>
                      <a:pt x="9696749" y="1775183"/>
                      <a:pt x="9725323" y="1757849"/>
                      <a:pt x="9754088" y="1741464"/>
                    </a:cubicBezTo>
                    <a:cubicBezTo>
                      <a:pt x="9802858" y="1713841"/>
                      <a:pt x="9850865" y="1685074"/>
                      <a:pt x="9899446" y="1656880"/>
                    </a:cubicBezTo>
                    <a:cubicBezTo>
                      <a:pt x="9935832" y="1635924"/>
                      <a:pt x="9968027" y="1611347"/>
                      <a:pt x="9993175" y="1576487"/>
                    </a:cubicBezTo>
                    <a:cubicBezTo>
                      <a:pt x="10004797" y="1560484"/>
                      <a:pt x="10024990" y="1546768"/>
                      <a:pt x="10044230" y="1540480"/>
                    </a:cubicBezTo>
                    <a:cubicBezTo>
                      <a:pt x="10078713" y="1529241"/>
                      <a:pt x="10104430" y="1507522"/>
                      <a:pt x="10131863" y="1485613"/>
                    </a:cubicBezTo>
                    <a:cubicBezTo>
                      <a:pt x="10166536" y="1457801"/>
                      <a:pt x="10203304" y="1431509"/>
                      <a:pt x="10242357" y="1410555"/>
                    </a:cubicBezTo>
                    <a:cubicBezTo>
                      <a:pt x="10280840" y="1389980"/>
                      <a:pt x="10324086" y="1378549"/>
                      <a:pt x="10363709" y="1359499"/>
                    </a:cubicBezTo>
                    <a:cubicBezTo>
                      <a:pt x="10386952" y="1348259"/>
                      <a:pt x="10407146" y="1330353"/>
                      <a:pt x="10428291" y="1314920"/>
                    </a:cubicBezTo>
                    <a:cubicBezTo>
                      <a:pt x="10449438" y="1299489"/>
                      <a:pt x="10470394" y="1283486"/>
                      <a:pt x="10490969" y="1267104"/>
                    </a:cubicBezTo>
                    <a:cubicBezTo>
                      <a:pt x="10502208" y="1258149"/>
                      <a:pt x="10511734" y="1246909"/>
                      <a:pt x="10523354" y="1238337"/>
                    </a:cubicBezTo>
                    <a:cubicBezTo>
                      <a:pt x="10545263" y="1222334"/>
                      <a:pt x="10569075" y="1208808"/>
                      <a:pt x="10590031" y="1191664"/>
                    </a:cubicBezTo>
                    <a:cubicBezTo>
                      <a:pt x="10610225" y="1175089"/>
                      <a:pt x="10633467" y="1166707"/>
                      <a:pt x="10656519" y="1156038"/>
                    </a:cubicBezTo>
                    <a:cubicBezTo>
                      <a:pt x="10674046" y="1148036"/>
                      <a:pt x="10686617" y="1130320"/>
                      <a:pt x="10703573" y="1120603"/>
                    </a:cubicBezTo>
                    <a:cubicBezTo>
                      <a:pt x="10727767" y="1106697"/>
                      <a:pt x="10746246" y="1089553"/>
                      <a:pt x="10764534" y="1067643"/>
                    </a:cubicBezTo>
                    <a:cubicBezTo>
                      <a:pt x="10785111" y="1043068"/>
                      <a:pt x="10820162" y="1029732"/>
                      <a:pt x="10850453" y="1014301"/>
                    </a:cubicBezTo>
                    <a:cubicBezTo>
                      <a:pt x="10876171" y="1001157"/>
                      <a:pt x="10906081" y="995632"/>
                      <a:pt x="10929704" y="980201"/>
                    </a:cubicBezTo>
                    <a:cubicBezTo>
                      <a:pt x="10946279" y="969342"/>
                      <a:pt x="10958661" y="948957"/>
                      <a:pt x="10967423" y="930289"/>
                    </a:cubicBezTo>
                    <a:cubicBezTo>
                      <a:pt x="10987046" y="887995"/>
                      <a:pt x="11021146" y="861897"/>
                      <a:pt x="11058869" y="838084"/>
                    </a:cubicBezTo>
                    <a:cubicBezTo>
                      <a:pt x="11097350" y="813699"/>
                      <a:pt x="11133927" y="786836"/>
                      <a:pt x="11172600" y="762834"/>
                    </a:cubicBezTo>
                    <a:cubicBezTo>
                      <a:pt x="11211843" y="738638"/>
                      <a:pt x="11243658" y="706443"/>
                      <a:pt x="11275283" y="673676"/>
                    </a:cubicBezTo>
                    <a:cubicBezTo>
                      <a:pt x="11288238" y="660150"/>
                      <a:pt x="11305192" y="650434"/>
                      <a:pt x="11320623" y="639195"/>
                    </a:cubicBezTo>
                    <a:cubicBezTo>
                      <a:pt x="11338339" y="626241"/>
                      <a:pt x="11355296" y="611953"/>
                      <a:pt x="11374346" y="601664"/>
                    </a:cubicBezTo>
                    <a:cubicBezTo>
                      <a:pt x="11398160" y="588709"/>
                      <a:pt x="11424069" y="579757"/>
                      <a:pt x="11448453" y="567755"/>
                    </a:cubicBezTo>
                    <a:cubicBezTo>
                      <a:pt x="11476838" y="553657"/>
                      <a:pt x="11505795" y="539750"/>
                      <a:pt x="11532275" y="522605"/>
                    </a:cubicBezTo>
                    <a:cubicBezTo>
                      <a:pt x="11545039" y="514413"/>
                      <a:pt x="11553613" y="499363"/>
                      <a:pt x="11562947" y="486598"/>
                    </a:cubicBezTo>
                    <a:cubicBezTo>
                      <a:pt x="11599714" y="436305"/>
                      <a:pt x="11635529" y="385441"/>
                      <a:pt x="11672489" y="335337"/>
                    </a:cubicBezTo>
                    <a:cubicBezTo>
                      <a:pt x="11712304" y="281424"/>
                      <a:pt x="11763931" y="241608"/>
                      <a:pt x="11821656" y="207889"/>
                    </a:cubicBezTo>
                    <a:cubicBezTo>
                      <a:pt x="11877664" y="175312"/>
                      <a:pt x="11931195" y="138734"/>
                      <a:pt x="11986443" y="104824"/>
                    </a:cubicBezTo>
                    <a:cubicBezTo>
                      <a:pt x="11998443" y="97395"/>
                      <a:pt x="12013114" y="94347"/>
                      <a:pt x="12026448" y="88821"/>
                    </a:cubicBezTo>
                    <a:cubicBezTo>
                      <a:pt x="12072360" y="69580"/>
                      <a:pt x="12118083" y="50147"/>
                      <a:pt x="12160947" y="28621"/>
                    </a:cubicBezTo>
                    <a:lnTo>
                      <a:pt x="1219200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6" name="Freeform: Shape 15">
                <a:extLst>
                  <a:ext uri="{FF2B5EF4-FFF2-40B4-BE49-F238E27FC236}">
                    <a16:creationId xmlns:a16="http://schemas.microsoft.com/office/drawing/2014/main" id="{D1A0BEEB-C008-4150-A935-C6AAF537DA1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0" y="3681702"/>
                <a:ext cx="12192000" cy="3176298"/>
              </a:xfrm>
              <a:custGeom>
                <a:avLst/>
                <a:gdLst>
                  <a:gd name="connsiteX0" fmla="*/ 12192000 w 12192000"/>
                  <a:gd name="connsiteY0" fmla="*/ 0 h 3176298"/>
                  <a:gd name="connsiteX1" fmla="*/ 12192000 w 12192000"/>
                  <a:gd name="connsiteY1" fmla="*/ 3176298 h 3176298"/>
                  <a:gd name="connsiteX2" fmla="*/ 0 w 12192000"/>
                  <a:gd name="connsiteY2" fmla="*/ 3176298 h 3176298"/>
                  <a:gd name="connsiteX3" fmla="*/ 0 w 12192000"/>
                  <a:gd name="connsiteY3" fmla="*/ 2264980 h 3176298"/>
                  <a:gd name="connsiteX4" fmla="*/ 544 w 12192000"/>
                  <a:gd name="connsiteY4" fmla="*/ 2264980 h 3176298"/>
                  <a:gd name="connsiteX5" fmla="*/ 544 w 12192000"/>
                  <a:gd name="connsiteY5" fmla="*/ 2392219 h 3176298"/>
                  <a:gd name="connsiteX6" fmla="*/ 61197 w 12192000"/>
                  <a:gd name="connsiteY6" fmla="*/ 2387448 h 3176298"/>
                  <a:gd name="connsiteX7" fmla="*/ 119613 w 12192000"/>
                  <a:gd name="connsiteY7" fmla="*/ 2369945 h 3176298"/>
                  <a:gd name="connsiteX8" fmla="*/ 172384 w 12192000"/>
                  <a:gd name="connsiteY8" fmla="*/ 2347084 h 3176298"/>
                  <a:gd name="connsiteX9" fmla="*/ 274873 w 12192000"/>
                  <a:gd name="connsiteY9" fmla="*/ 2336988 h 3176298"/>
                  <a:gd name="connsiteX10" fmla="*/ 307259 w 12192000"/>
                  <a:gd name="connsiteY10" fmla="*/ 2331461 h 3176298"/>
                  <a:gd name="connsiteX11" fmla="*/ 394511 w 12192000"/>
                  <a:gd name="connsiteY11" fmla="*/ 2308601 h 3176298"/>
                  <a:gd name="connsiteX12" fmla="*/ 494337 w 12192000"/>
                  <a:gd name="connsiteY12" fmla="*/ 2268213 h 3176298"/>
                  <a:gd name="connsiteX13" fmla="*/ 546917 w 12192000"/>
                  <a:gd name="connsiteY13" fmla="*/ 2283264 h 3176298"/>
                  <a:gd name="connsiteX14" fmla="*/ 730754 w 12192000"/>
                  <a:gd name="connsiteY14" fmla="*/ 2240780 h 3176298"/>
                  <a:gd name="connsiteX15" fmla="*/ 785432 w 12192000"/>
                  <a:gd name="connsiteY15" fmla="*/ 2218682 h 3176298"/>
                  <a:gd name="connsiteX16" fmla="*/ 801053 w 12192000"/>
                  <a:gd name="connsiteY16" fmla="*/ 2204013 h 3176298"/>
                  <a:gd name="connsiteX17" fmla="*/ 858205 w 12192000"/>
                  <a:gd name="connsiteY17" fmla="*/ 2169532 h 3176298"/>
                  <a:gd name="connsiteX18" fmla="*/ 949646 w 12192000"/>
                  <a:gd name="connsiteY18" fmla="*/ 2157340 h 3176298"/>
                  <a:gd name="connsiteX19" fmla="*/ 960887 w 12192000"/>
                  <a:gd name="connsiteY19" fmla="*/ 2150099 h 3176298"/>
                  <a:gd name="connsiteX20" fmla="*/ 977653 w 12192000"/>
                  <a:gd name="connsiteY20" fmla="*/ 2138480 h 3176298"/>
                  <a:gd name="connsiteX21" fmla="*/ 1071762 w 12192000"/>
                  <a:gd name="connsiteY21" fmla="*/ 2117905 h 3176298"/>
                  <a:gd name="connsiteX22" fmla="*/ 1092527 w 12192000"/>
                  <a:gd name="connsiteY22" fmla="*/ 2111428 h 3176298"/>
                  <a:gd name="connsiteX23" fmla="*/ 1109865 w 12192000"/>
                  <a:gd name="connsiteY23" fmla="*/ 2100568 h 3176298"/>
                  <a:gd name="connsiteX24" fmla="*/ 1162823 w 12192000"/>
                  <a:gd name="connsiteY24" fmla="*/ 2075613 h 3176298"/>
                  <a:gd name="connsiteX25" fmla="*/ 1206641 w 12192000"/>
                  <a:gd name="connsiteY25" fmla="*/ 2074851 h 3176298"/>
                  <a:gd name="connsiteX26" fmla="*/ 1267411 w 12192000"/>
                  <a:gd name="connsiteY26" fmla="*/ 2060753 h 3176298"/>
                  <a:gd name="connsiteX27" fmla="*/ 1380762 w 12192000"/>
                  <a:gd name="connsiteY27" fmla="*/ 2046847 h 3176298"/>
                  <a:gd name="connsiteX28" fmla="*/ 1404006 w 12192000"/>
                  <a:gd name="connsiteY28" fmla="*/ 2038844 h 3176298"/>
                  <a:gd name="connsiteX29" fmla="*/ 1544598 w 12192000"/>
                  <a:gd name="connsiteY29" fmla="*/ 2000932 h 3176298"/>
                  <a:gd name="connsiteX30" fmla="*/ 1657188 w 12192000"/>
                  <a:gd name="connsiteY30" fmla="*/ 2001697 h 3176298"/>
                  <a:gd name="connsiteX31" fmla="*/ 1665950 w 12192000"/>
                  <a:gd name="connsiteY31" fmla="*/ 2003411 h 3176298"/>
                  <a:gd name="connsiteX32" fmla="*/ 1709006 w 12192000"/>
                  <a:gd name="connsiteY32" fmla="*/ 2015983 h 3176298"/>
                  <a:gd name="connsiteX33" fmla="*/ 1775684 w 12192000"/>
                  <a:gd name="connsiteY33" fmla="*/ 2012555 h 3176298"/>
                  <a:gd name="connsiteX34" fmla="*/ 1821596 w 12192000"/>
                  <a:gd name="connsiteY34" fmla="*/ 1995218 h 3176298"/>
                  <a:gd name="connsiteX35" fmla="*/ 1878748 w 12192000"/>
                  <a:gd name="connsiteY35" fmla="*/ 1994457 h 3176298"/>
                  <a:gd name="connsiteX36" fmla="*/ 1944092 w 12192000"/>
                  <a:gd name="connsiteY36" fmla="*/ 2005315 h 3176298"/>
                  <a:gd name="connsiteX37" fmla="*/ 1973429 w 12192000"/>
                  <a:gd name="connsiteY37" fmla="*/ 2007601 h 3176298"/>
                  <a:gd name="connsiteX38" fmla="*/ 2054013 w 12192000"/>
                  <a:gd name="connsiteY38" fmla="*/ 2030082 h 3176298"/>
                  <a:gd name="connsiteX39" fmla="*/ 2102021 w 12192000"/>
                  <a:gd name="connsiteY39" fmla="*/ 2024557 h 3176298"/>
                  <a:gd name="connsiteX40" fmla="*/ 2149267 w 12192000"/>
                  <a:gd name="connsiteY40" fmla="*/ 2009697 h 3176298"/>
                  <a:gd name="connsiteX41" fmla="*/ 2179556 w 12192000"/>
                  <a:gd name="connsiteY41" fmla="*/ 1995409 h 3176298"/>
                  <a:gd name="connsiteX42" fmla="*/ 2240710 w 12192000"/>
                  <a:gd name="connsiteY42" fmla="*/ 1985312 h 3176298"/>
                  <a:gd name="connsiteX43" fmla="*/ 2251948 w 12192000"/>
                  <a:gd name="connsiteY43" fmla="*/ 1986836 h 3176298"/>
                  <a:gd name="connsiteX44" fmla="*/ 2434456 w 12192000"/>
                  <a:gd name="connsiteY44" fmla="*/ 1999410 h 3176298"/>
                  <a:gd name="connsiteX45" fmla="*/ 2506847 w 12192000"/>
                  <a:gd name="connsiteY45" fmla="*/ 2019603 h 3176298"/>
                  <a:gd name="connsiteX46" fmla="*/ 2522279 w 12192000"/>
                  <a:gd name="connsiteY46" fmla="*/ 2022080 h 3176298"/>
                  <a:gd name="connsiteX47" fmla="*/ 2676398 w 12192000"/>
                  <a:gd name="connsiteY47" fmla="*/ 2044751 h 3176298"/>
                  <a:gd name="connsiteX48" fmla="*/ 2693543 w 12192000"/>
                  <a:gd name="connsiteY48" fmla="*/ 2045703 h 3176298"/>
                  <a:gd name="connsiteX49" fmla="*/ 2741360 w 12192000"/>
                  <a:gd name="connsiteY49" fmla="*/ 2041701 h 3176298"/>
                  <a:gd name="connsiteX50" fmla="*/ 2854140 w 12192000"/>
                  <a:gd name="connsiteY50" fmla="*/ 2082851 h 3176298"/>
                  <a:gd name="connsiteX51" fmla="*/ 2967110 w 12192000"/>
                  <a:gd name="connsiteY51" fmla="*/ 2096949 h 3176298"/>
                  <a:gd name="connsiteX52" fmla="*/ 3029216 w 12192000"/>
                  <a:gd name="connsiteY52" fmla="*/ 2096757 h 3176298"/>
                  <a:gd name="connsiteX53" fmla="*/ 3073604 w 12192000"/>
                  <a:gd name="connsiteY53" fmla="*/ 2106856 h 3176298"/>
                  <a:gd name="connsiteX54" fmla="*/ 3182763 w 12192000"/>
                  <a:gd name="connsiteY54" fmla="*/ 2137527 h 3176298"/>
                  <a:gd name="connsiteX55" fmla="*/ 3234202 w 12192000"/>
                  <a:gd name="connsiteY55" fmla="*/ 2142289 h 3176298"/>
                  <a:gd name="connsiteX56" fmla="*/ 3288877 w 12192000"/>
                  <a:gd name="connsiteY56" fmla="*/ 2152578 h 3176298"/>
                  <a:gd name="connsiteX57" fmla="*/ 3424135 w 12192000"/>
                  <a:gd name="connsiteY57" fmla="*/ 2198680 h 3176298"/>
                  <a:gd name="connsiteX58" fmla="*/ 3534629 w 12192000"/>
                  <a:gd name="connsiteY58" fmla="*/ 2196013 h 3176298"/>
                  <a:gd name="connsiteX59" fmla="*/ 3605116 w 12192000"/>
                  <a:gd name="connsiteY59" fmla="*/ 2196583 h 3176298"/>
                  <a:gd name="connsiteX60" fmla="*/ 3689131 w 12192000"/>
                  <a:gd name="connsiteY60" fmla="*/ 2211824 h 3176298"/>
                  <a:gd name="connsiteX61" fmla="*/ 3757902 w 12192000"/>
                  <a:gd name="connsiteY61" fmla="*/ 2234114 h 3176298"/>
                  <a:gd name="connsiteX62" fmla="*/ 3852966 w 12192000"/>
                  <a:gd name="connsiteY62" fmla="*/ 2251831 h 3176298"/>
                  <a:gd name="connsiteX63" fmla="*/ 3947648 w 12192000"/>
                  <a:gd name="connsiteY63" fmla="*/ 2285932 h 3176298"/>
                  <a:gd name="connsiteX64" fmla="*/ 4013753 w 12192000"/>
                  <a:gd name="connsiteY64" fmla="*/ 2312031 h 3176298"/>
                  <a:gd name="connsiteX65" fmla="*/ 4105766 w 12192000"/>
                  <a:gd name="connsiteY65" fmla="*/ 2335082 h 3176298"/>
                  <a:gd name="connsiteX66" fmla="*/ 4246551 w 12192000"/>
                  <a:gd name="connsiteY66" fmla="*/ 2351274 h 3176298"/>
                  <a:gd name="connsiteX67" fmla="*/ 4311323 w 12192000"/>
                  <a:gd name="connsiteY67" fmla="*/ 2352991 h 3176298"/>
                  <a:gd name="connsiteX68" fmla="*/ 4413817 w 12192000"/>
                  <a:gd name="connsiteY68" fmla="*/ 2390899 h 3176298"/>
                  <a:gd name="connsiteX69" fmla="*/ 4457632 w 12192000"/>
                  <a:gd name="connsiteY69" fmla="*/ 2409188 h 3176298"/>
                  <a:gd name="connsiteX70" fmla="*/ 4497068 w 12192000"/>
                  <a:gd name="connsiteY70" fmla="*/ 2393947 h 3176298"/>
                  <a:gd name="connsiteX71" fmla="*/ 4522596 w 12192000"/>
                  <a:gd name="connsiteY71" fmla="*/ 2376421 h 3176298"/>
                  <a:gd name="connsiteX72" fmla="*/ 4603368 w 12192000"/>
                  <a:gd name="connsiteY72" fmla="*/ 2391282 h 3176298"/>
                  <a:gd name="connsiteX73" fmla="*/ 4689098 w 12192000"/>
                  <a:gd name="connsiteY73" fmla="*/ 2406903 h 3176298"/>
                  <a:gd name="connsiteX74" fmla="*/ 4719697 w 12192000"/>
                  <a:gd name="connsiteY74" fmla="*/ 2413428 h 3176298"/>
                  <a:gd name="connsiteX75" fmla="*/ 4726469 w 12192000"/>
                  <a:gd name="connsiteY75" fmla="*/ 2414298 h 3176298"/>
                  <a:gd name="connsiteX76" fmla="*/ 4785776 w 12192000"/>
                  <a:gd name="connsiteY76" fmla="*/ 2414298 h 3176298"/>
                  <a:gd name="connsiteX77" fmla="*/ 4788661 w 12192000"/>
                  <a:gd name="connsiteY77" fmla="*/ 2414047 h 3176298"/>
                  <a:gd name="connsiteX78" fmla="*/ 4827024 w 12192000"/>
                  <a:gd name="connsiteY78" fmla="*/ 2408999 h 3176298"/>
                  <a:gd name="connsiteX79" fmla="*/ 4887415 w 12192000"/>
                  <a:gd name="connsiteY79" fmla="*/ 2405570 h 3176298"/>
                  <a:gd name="connsiteX80" fmla="*/ 4936184 w 12192000"/>
                  <a:gd name="connsiteY80" fmla="*/ 2395853 h 3176298"/>
                  <a:gd name="connsiteX81" fmla="*/ 4953328 w 12192000"/>
                  <a:gd name="connsiteY81" fmla="*/ 2390138 h 3176298"/>
                  <a:gd name="connsiteX82" fmla="*/ 5089162 w 12192000"/>
                  <a:gd name="connsiteY82" fmla="*/ 2345560 h 3176298"/>
                  <a:gd name="connsiteX83" fmla="*/ 5234326 w 12192000"/>
                  <a:gd name="connsiteY83" fmla="*/ 2309935 h 3176298"/>
                  <a:gd name="connsiteX84" fmla="*/ 5328438 w 12192000"/>
                  <a:gd name="connsiteY84" fmla="*/ 2332416 h 3176298"/>
                  <a:gd name="connsiteX85" fmla="*/ 5363491 w 12192000"/>
                  <a:gd name="connsiteY85" fmla="*/ 2332034 h 3176298"/>
                  <a:gd name="connsiteX86" fmla="*/ 5524660 w 12192000"/>
                  <a:gd name="connsiteY86" fmla="*/ 2337178 h 3176298"/>
                  <a:gd name="connsiteX87" fmla="*/ 5553045 w 12192000"/>
                  <a:gd name="connsiteY87" fmla="*/ 2342701 h 3176298"/>
                  <a:gd name="connsiteX88" fmla="*/ 5706401 w 12192000"/>
                  <a:gd name="connsiteY88" fmla="*/ 2320032 h 3176298"/>
                  <a:gd name="connsiteX89" fmla="*/ 5762029 w 12192000"/>
                  <a:gd name="connsiteY89" fmla="*/ 2316221 h 3176298"/>
                  <a:gd name="connsiteX90" fmla="*/ 5813276 w 12192000"/>
                  <a:gd name="connsiteY90" fmla="*/ 2309935 h 3176298"/>
                  <a:gd name="connsiteX91" fmla="*/ 5884906 w 12192000"/>
                  <a:gd name="connsiteY91" fmla="*/ 2308411 h 3176298"/>
                  <a:gd name="connsiteX92" fmla="*/ 5959204 w 12192000"/>
                  <a:gd name="connsiteY92" fmla="*/ 2311269 h 3176298"/>
                  <a:gd name="connsiteX93" fmla="*/ 6042072 w 12192000"/>
                  <a:gd name="connsiteY93" fmla="*/ 2310697 h 3176298"/>
                  <a:gd name="connsiteX94" fmla="*/ 6074842 w 12192000"/>
                  <a:gd name="connsiteY94" fmla="*/ 2305745 h 3176298"/>
                  <a:gd name="connsiteX95" fmla="*/ 6163425 w 12192000"/>
                  <a:gd name="connsiteY95" fmla="*/ 2309172 h 3176298"/>
                  <a:gd name="connsiteX96" fmla="*/ 6209909 w 12192000"/>
                  <a:gd name="connsiteY96" fmla="*/ 2303459 h 3176298"/>
                  <a:gd name="connsiteX97" fmla="*/ 6286493 w 12192000"/>
                  <a:gd name="connsiteY97" fmla="*/ 2302315 h 3176298"/>
                  <a:gd name="connsiteX98" fmla="*/ 6311449 w 12192000"/>
                  <a:gd name="connsiteY98" fmla="*/ 2300980 h 3176298"/>
                  <a:gd name="connsiteX99" fmla="*/ 6333739 w 12192000"/>
                  <a:gd name="connsiteY99" fmla="*/ 2300218 h 3176298"/>
                  <a:gd name="connsiteX100" fmla="*/ 6410131 w 12192000"/>
                  <a:gd name="connsiteY100" fmla="*/ 2315841 h 3176298"/>
                  <a:gd name="connsiteX101" fmla="*/ 6477951 w 12192000"/>
                  <a:gd name="connsiteY101" fmla="*/ 2316793 h 3176298"/>
                  <a:gd name="connsiteX102" fmla="*/ 6596828 w 12192000"/>
                  <a:gd name="connsiteY102" fmla="*/ 2329368 h 3176298"/>
                  <a:gd name="connsiteX103" fmla="*/ 6623118 w 12192000"/>
                  <a:gd name="connsiteY103" fmla="*/ 2324985 h 3176298"/>
                  <a:gd name="connsiteX104" fmla="*/ 6705417 w 12192000"/>
                  <a:gd name="connsiteY104" fmla="*/ 2323272 h 3176298"/>
                  <a:gd name="connsiteX105" fmla="*/ 6752283 w 12192000"/>
                  <a:gd name="connsiteY105" fmla="*/ 2321937 h 3176298"/>
                  <a:gd name="connsiteX106" fmla="*/ 6810195 w 12192000"/>
                  <a:gd name="connsiteY106" fmla="*/ 2331082 h 3176298"/>
                  <a:gd name="connsiteX107" fmla="*/ 6910782 w 12192000"/>
                  <a:gd name="connsiteY107" fmla="*/ 2350512 h 3176298"/>
                  <a:gd name="connsiteX108" fmla="*/ 6937263 w 12192000"/>
                  <a:gd name="connsiteY108" fmla="*/ 2353561 h 3176298"/>
                  <a:gd name="connsiteX109" fmla="*/ 6985653 w 12192000"/>
                  <a:gd name="connsiteY109" fmla="*/ 2362897 h 3176298"/>
                  <a:gd name="connsiteX110" fmla="*/ 6994415 w 12192000"/>
                  <a:gd name="connsiteY110" fmla="*/ 2364611 h 3176298"/>
                  <a:gd name="connsiteX111" fmla="*/ 7068141 w 12192000"/>
                  <a:gd name="connsiteY111" fmla="*/ 2388234 h 3176298"/>
                  <a:gd name="connsiteX112" fmla="*/ 7106432 w 12192000"/>
                  <a:gd name="connsiteY112" fmla="*/ 2390138 h 3176298"/>
                  <a:gd name="connsiteX113" fmla="*/ 7216547 w 12192000"/>
                  <a:gd name="connsiteY113" fmla="*/ 2390330 h 3176298"/>
                  <a:gd name="connsiteX114" fmla="*/ 7263220 w 12192000"/>
                  <a:gd name="connsiteY114" fmla="*/ 2386709 h 3176298"/>
                  <a:gd name="connsiteX115" fmla="*/ 7375428 w 12192000"/>
                  <a:gd name="connsiteY115" fmla="*/ 2372803 h 3176298"/>
                  <a:gd name="connsiteX116" fmla="*/ 7445916 w 12192000"/>
                  <a:gd name="connsiteY116" fmla="*/ 2365945 h 3176298"/>
                  <a:gd name="connsiteX117" fmla="*/ 7526880 w 12192000"/>
                  <a:gd name="connsiteY117" fmla="*/ 2355084 h 3176298"/>
                  <a:gd name="connsiteX118" fmla="*/ 7619655 w 12192000"/>
                  <a:gd name="connsiteY118" fmla="*/ 2348226 h 3176298"/>
                  <a:gd name="connsiteX119" fmla="*/ 7788636 w 12192000"/>
                  <a:gd name="connsiteY119" fmla="*/ 2327461 h 3176298"/>
                  <a:gd name="connsiteX120" fmla="*/ 7952280 w 12192000"/>
                  <a:gd name="connsiteY120" fmla="*/ 2305935 h 3176298"/>
                  <a:gd name="connsiteX121" fmla="*/ 8019339 w 12192000"/>
                  <a:gd name="connsiteY121" fmla="*/ 2286884 h 3176298"/>
                  <a:gd name="connsiteX122" fmla="*/ 8137835 w 12192000"/>
                  <a:gd name="connsiteY122" fmla="*/ 2259832 h 3176298"/>
                  <a:gd name="connsiteX123" fmla="*/ 8189651 w 12192000"/>
                  <a:gd name="connsiteY123" fmla="*/ 2243639 h 3176298"/>
                  <a:gd name="connsiteX124" fmla="*/ 8313671 w 12192000"/>
                  <a:gd name="connsiteY124" fmla="*/ 2209920 h 3176298"/>
                  <a:gd name="connsiteX125" fmla="*/ 8459979 w 12192000"/>
                  <a:gd name="connsiteY125" fmla="*/ 2158864 h 3176298"/>
                  <a:gd name="connsiteX126" fmla="*/ 8516369 w 12192000"/>
                  <a:gd name="connsiteY126" fmla="*/ 2144003 h 3176298"/>
                  <a:gd name="connsiteX127" fmla="*/ 8657726 w 12192000"/>
                  <a:gd name="connsiteY127" fmla="*/ 2106284 h 3176298"/>
                  <a:gd name="connsiteX128" fmla="*/ 8711448 w 12192000"/>
                  <a:gd name="connsiteY128" fmla="*/ 2098664 h 3176298"/>
                  <a:gd name="connsiteX129" fmla="*/ 8772219 w 12192000"/>
                  <a:gd name="connsiteY129" fmla="*/ 2082280 h 3176298"/>
                  <a:gd name="connsiteX130" fmla="*/ 8845565 w 12192000"/>
                  <a:gd name="connsiteY130" fmla="*/ 2053705 h 3176298"/>
                  <a:gd name="connsiteX131" fmla="*/ 8967871 w 12192000"/>
                  <a:gd name="connsiteY131" fmla="*/ 2011221 h 3176298"/>
                  <a:gd name="connsiteX132" fmla="*/ 9015878 w 12192000"/>
                  <a:gd name="connsiteY132" fmla="*/ 2001124 h 3176298"/>
                  <a:gd name="connsiteX133" fmla="*/ 9234579 w 12192000"/>
                  <a:gd name="connsiteY133" fmla="*/ 1935209 h 3176298"/>
                  <a:gd name="connsiteX134" fmla="*/ 9346597 w 12192000"/>
                  <a:gd name="connsiteY134" fmla="*/ 1896917 h 3176298"/>
                  <a:gd name="connsiteX135" fmla="*/ 9416321 w 12192000"/>
                  <a:gd name="connsiteY135" fmla="*/ 1880724 h 3176298"/>
                  <a:gd name="connsiteX136" fmla="*/ 9477283 w 12192000"/>
                  <a:gd name="connsiteY136" fmla="*/ 1856149 h 3176298"/>
                  <a:gd name="connsiteX137" fmla="*/ 9666265 w 12192000"/>
                  <a:gd name="connsiteY137" fmla="*/ 1787186 h 3176298"/>
                  <a:gd name="connsiteX138" fmla="*/ 9754088 w 12192000"/>
                  <a:gd name="connsiteY138" fmla="*/ 1741464 h 3176298"/>
                  <a:gd name="connsiteX139" fmla="*/ 9899446 w 12192000"/>
                  <a:gd name="connsiteY139" fmla="*/ 1656880 h 3176298"/>
                  <a:gd name="connsiteX140" fmla="*/ 9993175 w 12192000"/>
                  <a:gd name="connsiteY140" fmla="*/ 1576487 h 3176298"/>
                  <a:gd name="connsiteX141" fmla="*/ 10044230 w 12192000"/>
                  <a:gd name="connsiteY141" fmla="*/ 1540480 h 3176298"/>
                  <a:gd name="connsiteX142" fmla="*/ 10131863 w 12192000"/>
                  <a:gd name="connsiteY142" fmla="*/ 1485613 h 3176298"/>
                  <a:gd name="connsiteX143" fmla="*/ 10242357 w 12192000"/>
                  <a:gd name="connsiteY143" fmla="*/ 1410555 h 3176298"/>
                  <a:gd name="connsiteX144" fmla="*/ 10363709 w 12192000"/>
                  <a:gd name="connsiteY144" fmla="*/ 1359499 h 3176298"/>
                  <a:gd name="connsiteX145" fmla="*/ 10428291 w 12192000"/>
                  <a:gd name="connsiteY145" fmla="*/ 1314920 h 3176298"/>
                  <a:gd name="connsiteX146" fmla="*/ 10490969 w 12192000"/>
                  <a:gd name="connsiteY146" fmla="*/ 1267104 h 3176298"/>
                  <a:gd name="connsiteX147" fmla="*/ 10523354 w 12192000"/>
                  <a:gd name="connsiteY147" fmla="*/ 1238337 h 3176298"/>
                  <a:gd name="connsiteX148" fmla="*/ 10590031 w 12192000"/>
                  <a:gd name="connsiteY148" fmla="*/ 1191664 h 3176298"/>
                  <a:gd name="connsiteX149" fmla="*/ 10656519 w 12192000"/>
                  <a:gd name="connsiteY149" fmla="*/ 1156038 h 3176298"/>
                  <a:gd name="connsiteX150" fmla="*/ 10703573 w 12192000"/>
                  <a:gd name="connsiteY150" fmla="*/ 1120603 h 3176298"/>
                  <a:gd name="connsiteX151" fmla="*/ 10764534 w 12192000"/>
                  <a:gd name="connsiteY151" fmla="*/ 1067643 h 3176298"/>
                  <a:gd name="connsiteX152" fmla="*/ 10850453 w 12192000"/>
                  <a:gd name="connsiteY152" fmla="*/ 1014301 h 3176298"/>
                  <a:gd name="connsiteX153" fmla="*/ 10929704 w 12192000"/>
                  <a:gd name="connsiteY153" fmla="*/ 980201 h 3176298"/>
                  <a:gd name="connsiteX154" fmla="*/ 10967423 w 12192000"/>
                  <a:gd name="connsiteY154" fmla="*/ 930289 h 3176298"/>
                  <a:gd name="connsiteX155" fmla="*/ 11058869 w 12192000"/>
                  <a:gd name="connsiteY155" fmla="*/ 838084 h 3176298"/>
                  <a:gd name="connsiteX156" fmla="*/ 11172600 w 12192000"/>
                  <a:gd name="connsiteY156" fmla="*/ 762834 h 3176298"/>
                  <a:gd name="connsiteX157" fmla="*/ 11275283 w 12192000"/>
                  <a:gd name="connsiteY157" fmla="*/ 673676 h 3176298"/>
                  <a:gd name="connsiteX158" fmla="*/ 11320623 w 12192000"/>
                  <a:gd name="connsiteY158" fmla="*/ 639195 h 3176298"/>
                  <a:gd name="connsiteX159" fmla="*/ 11374346 w 12192000"/>
                  <a:gd name="connsiteY159" fmla="*/ 601664 h 3176298"/>
                  <a:gd name="connsiteX160" fmla="*/ 11448453 w 12192000"/>
                  <a:gd name="connsiteY160" fmla="*/ 567755 h 3176298"/>
                  <a:gd name="connsiteX161" fmla="*/ 11532275 w 12192000"/>
                  <a:gd name="connsiteY161" fmla="*/ 522605 h 3176298"/>
                  <a:gd name="connsiteX162" fmla="*/ 11562947 w 12192000"/>
                  <a:gd name="connsiteY162" fmla="*/ 486598 h 3176298"/>
                  <a:gd name="connsiteX163" fmla="*/ 11672489 w 12192000"/>
                  <a:gd name="connsiteY163" fmla="*/ 335337 h 3176298"/>
                  <a:gd name="connsiteX164" fmla="*/ 11821656 w 12192000"/>
                  <a:gd name="connsiteY164" fmla="*/ 207889 h 3176298"/>
                  <a:gd name="connsiteX165" fmla="*/ 11986443 w 12192000"/>
                  <a:gd name="connsiteY165" fmla="*/ 104824 h 3176298"/>
                  <a:gd name="connsiteX166" fmla="*/ 12026448 w 12192000"/>
                  <a:gd name="connsiteY166" fmla="*/ 88821 h 3176298"/>
                  <a:gd name="connsiteX167" fmla="*/ 12160947 w 12192000"/>
                  <a:gd name="connsiteY167" fmla="*/ 28621 h 3176298"/>
                  <a:gd name="connsiteX168" fmla="*/ 12192000 w 12192000"/>
                  <a:gd name="connsiteY168" fmla="*/ 0 h 31762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</a:cxnLst>
                <a:rect l="l" t="t" r="r" b="b"/>
                <a:pathLst>
                  <a:path w="12192000" h="3176298">
                    <a:moveTo>
                      <a:pt x="12192000" y="0"/>
                    </a:moveTo>
                    <a:lnTo>
                      <a:pt x="12192000" y="3176298"/>
                    </a:lnTo>
                    <a:lnTo>
                      <a:pt x="0" y="3176298"/>
                    </a:lnTo>
                    <a:lnTo>
                      <a:pt x="0" y="2264980"/>
                    </a:lnTo>
                    <a:lnTo>
                      <a:pt x="544" y="2264980"/>
                    </a:lnTo>
                    <a:lnTo>
                      <a:pt x="544" y="2392219"/>
                    </a:lnTo>
                    <a:lnTo>
                      <a:pt x="61197" y="2387448"/>
                    </a:lnTo>
                    <a:cubicBezTo>
                      <a:pt x="80794" y="2382137"/>
                      <a:pt x="99990" y="2374707"/>
                      <a:pt x="119613" y="2369945"/>
                    </a:cubicBezTo>
                    <a:cubicBezTo>
                      <a:pt x="137898" y="2365563"/>
                      <a:pt x="155046" y="2355466"/>
                      <a:pt x="172384" y="2347084"/>
                    </a:cubicBezTo>
                    <a:cubicBezTo>
                      <a:pt x="205529" y="2331082"/>
                      <a:pt x="240965" y="2341178"/>
                      <a:pt x="274873" y="2336988"/>
                    </a:cubicBezTo>
                    <a:cubicBezTo>
                      <a:pt x="285732" y="2335653"/>
                      <a:pt x="296590" y="2334130"/>
                      <a:pt x="307259" y="2331461"/>
                    </a:cubicBezTo>
                    <a:cubicBezTo>
                      <a:pt x="336408" y="2324413"/>
                      <a:pt x="366127" y="2318317"/>
                      <a:pt x="394511" y="2308601"/>
                    </a:cubicBezTo>
                    <a:cubicBezTo>
                      <a:pt x="426709" y="2297743"/>
                      <a:pt x="457572" y="2283264"/>
                      <a:pt x="494337" y="2268213"/>
                    </a:cubicBezTo>
                    <a:cubicBezTo>
                      <a:pt x="507102" y="2272024"/>
                      <a:pt x="526724" y="2282312"/>
                      <a:pt x="546917" y="2283264"/>
                    </a:cubicBezTo>
                    <a:cubicBezTo>
                      <a:pt x="611880" y="2286503"/>
                      <a:pt x="672650" y="2268786"/>
                      <a:pt x="730754" y="2240780"/>
                    </a:cubicBezTo>
                    <a:cubicBezTo>
                      <a:pt x="748471" y="2232399"/>
                      <a:pt x="767524" y="2226874"/>
                      <a:pt x="785432" y="2218682"/>
                    </a:cubicBezTo>
                    <a:cubicBezTo>
                      <a:pt x="791717" y="2215826"/>
                      <a:pt x="799909" y="2209730"/>
                      <a:pt x="801053" y="2204013"/>
                    </a:cubicBezTo>
                    <a:cubicBezTo>
                      <a:pt x="807719" y="2170866"/>
                      <a:pt x="832486" y="2171436"/>
                      <a:pt x="858205" y="2169532"/>
                    </a:cubicBezTo>
                    <a:cubicBezTo>
                      <a:pt x="888877" y="2167247"/>
                      <a:pt x="919165" y="2161912"/>
                      <a:pt x="949646" y="2157340"/>
                    </a:cubicBezTo>
                    <a:cubicBezTo>
                      <a:pt x="953648" y="2156768"/>
                      <a:pt x="957266" y="2152768"/>
                      <a:pt x="960887" y="2150099"/>
                    </a:cubicBezTo>
                    <a:cubicBezTo>
                      <a:pt x="966411" y="2146099"/>
                      <a:pt x="971554" y="2140003"/>
                      <a:pt x="977653" y="2138480"/>
                    </a:cubicBezTo>
                    <a:cubicBezTo>
                      <a:pt x="1008894" y="2131049"/>
                      <a:pt x="1040327" y="2124763"/>
                      <a:pt x="1071762" y="2117905"/>
                    </a:cubicBezTo>
                    <a:cubicBezTo>
                      <a:pt x="1078810" y="2116380"/>
                      <a:pt x="1086048" y="2114476"/>
                      <a:pt x="1092527" y="2111428"/>
                    </a:cubicBezTo>
                    <a:cubicBezTo>
                      <a:pt x="1098623" y="2108570"/>
                      <a:pt x="1103767" y="2103616"/>
                      <a:pt x="1109865" y="2100568"/>
                    </a:cubicBezTo>
                    <a:cubicBezTo>
                      <a:pt x="1126437" y="2092378"/>
                      <a:pt x="1143394" y="2084757"/>
                      <a:pt x="1162823" y="2075613"/>
                    </a:cubicBezTo>
                    <a:cubicBezTo>
                      <a:pt x="1173681" y="2092757"/>
                      <a:pt x="1188354" y="2083041"/>
                      <a:pt x="1206641" y="2074851"/>
                    </a:cubicBezTo>
                    <a:cubicBezTo>
                      <a:pt x="1225310" y="2066468"/>
                      <a:pt x="1246837" y="2063801"/>
                      <a:pt x="1267411" y="2060753"/>
                    </a:cubicBezTo>
                    <a:cubicBezTo>
                      <a:pt x="1305132" y="2055228"/>
                      <a:pt x="1343044" y="2051799"/>
                      <a:pt x="1380762" y="2046847"/>
                    </a:cubicBezTo>
                    <a:cubicBezTo>
                      <a:pt x="1388765" y="2045703"/>
                      <a:pt x="1397909" y="2043608"/>
                      <a:pt x="1404006" y="2038844"/>
                    </a:cubicBezTo>
                    <a:cubicBezTo>
                      <a:pt x="1445725" y="2006839"/>
                      <a:pt x="1496403" y="1997887"/>
                      <a:pt x="1544598" y="2000932"/>
                    </a:cubicBezTo>
                    <a:cubicBezTo>
                      <a:pt x="1582510" y="2003220"/>
                      <a:pt x="1619658" y="2004935"/>
                      <a:pt x="1657188" y="2001697"/>
                    </a:cubicBezTo>
                    <a:cubicBezTo>
                      <a:pt x="1660046" y="2001505"/>
                      <a:pt x="1663856" y="2001887"/>
                      <a:pt x="1665950" y="2003411"/>
                    </a:cubicBezTo>
                    <a:cubicBezTo>
                      <a:pt x="1678904" y="2013507"/>
                      <a:pt x="1692431" y="2014269"/>
                      <a:pt x="1709006" y="2015983"/>
                    </a:cubicBezTo>
                    <a:cubicBezTo>
                      <a:pt x="1732439" y="2018461"/>
                      <a:pt x="1753965" y="2016745"/>
                      <a:pt x="1775684" y="2012555"/>
                    </a:cubicBezTo>
                    <a:cubicBezTo>
                      <a:pt x="1791496" y="2009507"/>
                      <a:pt x="1807497" y="2003220"/>
                      <a:pt x="1821596" y="1995218"/>
                    </a:cubicBezTo>
                    <a:cubicBezTo>
                      <a:pt x="1841216" y="1983978"/>
                      <a:pt x="1860079" y="1979597"/>
                      <a:pt x="1878748" y="1994457"/>
                    </a:cubicBezTo>
                    <a:cubicBezTo>
                      <a:pt x="1898940" y="2010269"/>
                      <a:pt x="1921800" y="2004745"/>
                      <a:pt x="1944092" y="2005315"/>
                    </a:cubicBezTo>
                    <a:cubicBezTo>
                      <a:pt x="1953806" y="2005507"/>
                      <a:pt x="1964094" y="2005124"/>
                      <a:pt x="1973429" y="2007601"/>
                    </a:cubicBezTo>
                    <a:cubicBezTo>
                      <a:pt x="2000479" y="2014651"/>
                      <a:pt x="2026581" y="2025320"/>
                      <a:pt x="2054013" y="2030082"/>
                    </a:cubicBezTo>
                    <a:cubicBezTo>
                      <a:pt x="2069254" y="2032747"/>
                      <a:pt x="2086208" y="2027986"/>
                      <a:pt x="2102021" y="2024557"/>
                    </a:cubicBezTo>
                    <a:cubicBezTo>
                      <a:pt x="2118023" y="2020937"/>
                      <a:pt x="2133834" y="2015413"/>
                      <a:pt x="2149267" y="2009697"/>
                    </a:cubicBezTo>
                    <a:cubicBezTo>
                      <a:pt x="2159743" y="2005887"/>
                      <a:pt x="2171173" y="2002267"/>
                      <a:pt x="2179556" y="1995409"/>
                    </a:cubicBezTo>
                    <a:cubicBezTo>
                      <a:pt x="2198608" y="1979788"/>
                      <a:pt x="2218229" y="1977120"/>
                      <a:pt x="2240710" y="1985312"/>
                    </a:cubicBezTo>
                    <a:cubicBezTo>
                      <a:pt x="2244137" y="1986647"/>
                      <a:pt x="2248138" y="1986647"/>
                      <a:pt x="2251948" y="1986836"/>
                    </a:cubicBezTo>
                    <a:cubicBezTo>
                      <a:pt x="2312915" y="1990836"/>
                      <a:pt x="2373874" y="1993314"/>
                      <a:pt x="2434456" y="1999410"/>
                    </a:cubicBezTo>
                    <a:cubicBezTo>
                      <a:pt x="2459029" y="2001887"/>
                      <a:pt x="2482652" y="2012745"/>
                      <a:pt x="2506847" y="2019603"/>
                    </a:cubicBezTo>
                    <a:cubicBezTo>
                      <a:pt x="2511800" y="2020937"/>
                      <a:pt x="2517327" y="2023033"/>
                      <a:pt x="2522279" y="2022080"/>
                    </a:cubicBezTo>
                    <a:cubicBezTo>
                      <a:pt x="2576191" y="2012555"/>
                      <a:pt x="2626677" y="2026461"/>
                      <a:pt x="2676398" y="2044751"/>
                    </a:cubicBezTo>
                    <a:cubicBezTo>
                      <a:pt x="2681540" y="2046656"/>
                      <a:pt x="2687827" y="2046084"/>
                      <a:pt x="2693543" y="2045703"/>
                    </a:cubicBezTo>
                    <a:cubicBezTo>
                      <a:pt x="2709548" y="2044370"/>
                      <a:pt x="2726882" y="2037701"/>
                      <a:pt x="2741360" y="2041701"/>
                    </a:cubicBezTo>
                    <a:cubicBezTo>
                      <a:pt x="2779842" y="2052753"/>
                      <a:pt x="2817943" y="2066087"/>
                      <a:pt x="2854140" y="2082851"/>
                    </a:cubicBezTo>
                    <a:cubicBezTo>
                      <a:pt x="2890910" y="2099805"/>
                      <a:pt x="2925008" y="2114095"/>
                      <a:pt x="2967110" y="2096949"/>
                    </a:cubicBezTo>
                    <a:cubicBezTo>
                      <a:pt x="2985016" y="2089709"/>
                      <a:pt x="3008639" y="2094853"/>
                      <a:pt x="3029216" y="2096757"/>
                    </a:cubicBezTo>
                    <a:cubicBezTo>
                      <a:pt x="3044264" y="2098282"/>
                      <a:pt x="3058743" y="2106856"/>
                      <a:pt x="3073604" y="2106856"/>
                    </a:cubicBezTo>
                    <a:cubicBezTo>
                      <a:pt x="3113231" y="2106856"/>
                      <a:pt x="3148472" y="2116953"/>
                      <a:pt x="3182763" y="2137527"/>
                    </a:cubicBezTo>
                    <a:cubicBezTo>
                      <a:pt x="3196102" y="2145528"/>
                      <a:pt x="3216867" y="2140193"/>
                      <a:pt x="3234202" y="2142289"/>
                    </a:cubicBezTo>
                    <a:cubicBezTo>
                      <a:pt x="3252492" y="2144765"/>
                      <a:pt x="3271348" y="2147051"/>
                      <a:pt x="3288877" y="2152578"/>
                    </a:cubicBezTo>
                    <a:cubicBezTo>
                      <a:pt x="3334216" y="2167056"/>
                      <a:pt x="3378986" y="2183439"/>
                      <a:pt x="3424135" y="2198680"/>
                    </a:cubicBezTo>
                    <a:cubicBezTo>
                      <a:pt x="3461282" y="2211253"/>
                      <a:pt x="3497862" y="2201347"/>
                      <a:pt x="3534629" y="2196013"/>
                    </a:cubicBezTo>
                    <a:cubicBezTo>
                      <a:pt x="3557682" y="2192583"/>
                      <a:pt x="3579206" y="2184391"/>
                      <a:pt x="3605116" y="2196583"/>
                    </a:cubicBezTo>
                    <a:cubicBezTo>
                      <a:pt x="3629882" y="2208205"/>
                      <a:pt x="3661315" y="2205537"/>
                      <a:pt x="3689131" y="2211824"/>
                    </a:cubicBezTo>
                    <a:cubicBezTo>
                      <a:pt x="3712565" y="2217157"/>
                      <a:pt x="3735231" y="2225732"/>
                      <a:pt x="3757902" y="2234114"/>
                    </a:cubicBezTo>
                    <a:cubicBezTo>
                      <a:pt x="3788766" y="2245545"/>
                      <a:pt x="3819245" y="2257545"/>
                      <a:pt x="3852966" y="2251831"/>
                    </a:cubicBezTo>
                    <a:cubicBezTo>
                      <a:pt x="3891259" y="2245353"/>
                      <a:pt x="3917546" y="2269738"/>
                      <a:pt x="3947648" y="2285932"/>
                    </a:cubicBezTo>
                    <a:cubicBezTo>
                      <a:pt x="3968414" y="2296980"/>
                      <a:pt x="3991083" y="2305172"/>
                      <a:pt x="4013753" y="2312031"/>
                    </a:cubicBezTo>
                    <a:cubicBezTo>
                      <a:pt x="4044043" y="2320985"/>
                      <a:pt x="4075285" y="2326320"/>
                      <a:pt x="4105766" y="2335082"/>
                    </a:cubicBezTo>
                    <a:cubicBezTo>
                      <a:pt x="4151870" y="2348226"/>
                      <a:pt x="4198546" y="2358514"/>
                      <a:pt x="4246551" y="2351274"/>
                    </a:cubicBezTo>
                    <a:cubicBezTo>
                      <a:pt x="4268649" y="2348036"/>
                      <a:pt x="4289227" y="2348226"/>
                      <a:pt x="4311323" y="2352991"/>
                    </a:cubicBezTo>
                    <a:cubicBezTo>
                      <a:pt x="4347518" y="2360801"/>
                      <a:pt x="4384668" y="2361753"/>
                      <a:pt x="4413817" y="2390899"/>
                    </a:cubicBezTo>
                    <a:cubicBezTo>
                      <a:pt x="4424104" y="2401188"/>
                      <a:pt x="4442581" y="2403853"/>
                      <a:pt x="4457632" y="2409188"/>
                    </a:cubicBezTo>
                    <a:cubicBezTo>
                      <a:pt x="4474969" y="2415476"/>
                      <a:pt x="4487731" y="2412236"/>
                      <a:pt x="4497068" y="2393947"/>
                    </a:cubicBezTo>
                    <a:cubicBezTo>
                      <a:pt x="4501257" y="2385757"/>
                      <a:pt x="4513260" y="2377755"/>
                      <a:pt x="4522596" y="2376421"/>
                    </a:cubicBezTo>
                    <a:cubicBezTo>
                      <a:pt x="4550599" y="2372421"/>
                      <a:pt x="4576318" y="2378327"/>
                      <a:pt x="4603368" y="2391282"/>
                    </a:cubicBezTo>
                    <a:cubicBezTo>
                      <a:pt x="4628705" y="2403474"/>
                      <a:pt x="4660331" y="2402140"/>
                      <a:pt x="4689098" y="2406903"/>
                    </a:cubicBezTo>
                    <a:cubicBezTo>
                      <a:pt x="4699289" y="2408618"/>
                      <a:pt x="4709482" y="2411237"/>
                      <a:pt x="4719697" y="2413428"/>
                    </a:cubicBezTo>
                    <a:lnTo>
                      <a:pt x="4726469" y="2414298"/>
                    </a:lnTo>
                    <a:lnTo>
                      <a:pt x="4785776" y="2414298"/>
                    </a:lnTo>
                    <a:lnTo>
                      <a:pt x="4788661" y="2414047"/>
                    </a:lnTo>
                    <a:cubicBezTo>
                      <a:pt x="4801401" y="2412237"/>
                      <a:pt x="4814166" y="2410142"/>
                      <a:pt x="4827024" y="2408999"/>
                    </a:cubicBezTo>
                    <a:cubicBezTo>
                      <a:pt x="4847027" y="2407095"/>
                      <a:pt x="4867412" y="2407856"/>
                      <a:pt x="4887415" y="2405570"/>
                    </a:cubicBezTo>
                    <a:cubicBezTo>
                      <a:pt x="4903799" y="2403853"/>
                      <a:pt x="4919991" y="2399474"/>
                      <a:pt x="4936184" y="2395853"/>
                    </a:cubicBezTo>
                    <a:cubicBezTo>
                      <a:pt x="4942089" y="2394520"/>
                      <a:pt x="4947996" y="2389376"/>
                      <a:pt x="4953328" y="2390138"/>
                    </a:cubicBezTo>
                    <a:cubicBezTo>
                      <a:pt x="5006292" y="2398330"/>
                      <a:pt x="5044391" y="2361753"/>
                      <a:pt x="5089162" y="2345560"/>
                    </a:cubicBezTo>
                    <a:cubicBezTo>
                      <a:pt x="5136216" y="2328413"/>
                      <a:pt x="5181748" y="2302124"/>
                      <a:pt x="5234326" y="2309935"/>
                    </a:cubicBezTo>
                    <a:cubicBezTo>
                      <a:pt x="5266141" y="2314697"/>
                      <a:pt x="5296812" y="2325747"/>
                      <a:pt x="5328438" y="2332416"/>
                    </a:cubicBezTo>
                    <a:cubicBezTo>
                      <a:pt x="5339677" y="2334701"/>
                      <a:pt x="5352250" y="2334320"/>
                      <a:pt x="5363491" y="2332034"/>
                    </a:cubicBezTo>
                    <a:cubicBezTo>
                      <a:pt x="5417784" y="2321555"/>
                      <a:pt x="5471316" y="2320032"/>
                      <a:pt x="5524660" y="2337178"/>
                    </a:cubicBezTo>
                    <a:cubicBezTo>
                      <a:pt x="5533802" y="2340036"/>
                      <a:pt x="5543518" y="2342701"/>
                      <a:pt x="5553045" y="2342701"/>
                    </a:cubicBezTo>
                    <a:cubicBezTo>
                      <a:pt x="5605244" y="2342701"/>
                      <a:pt x="5656488" y="2338701"/>
                      <a:pt x="5706401" y="2320032"/>
                    </a:cubicBezTo>
                    <a:cubicBezTo>
                      <a:pt x="5723166" y="2313745"/>
                      <a:pt x="5743551" y="2317745"/>
                      <a:pt x="5762029" y="2316221"/>
                    </a:cubicBezTo>
                    <a:cubicBezTo>
                      <a:pt x="5779174" y="2314889"/>
                      <a:pt x="5796702" y="2314317"/>
                      <a:pt x="5813276" y="2309935"/>
                    </a:cubicBezTo>
                    <a:cubicBezTo>
                      <a:pt x="5837472" y="2303459"/>
                      <a:pt x="5859949" y="2302697"/>
                      <a:pt x="5884906" y="2308411"/>
                    </a:cubicBezTo>
                    <a:cubicBezTo>
                      <a:pt x="5908719" y="2313745"/>
                      <a:pt x="5934438" y="2311079"/>
                      <a:pt x="5959204" y="2311269"/>
                    </a:cubicBezTo>
                    <a:cubicBezTo>
                      <a:pt x="5986828" y="2311459"/>
                      <a:pt x="6014449" y="2311649"/>
                      <a:pt x="6042072" y="2310697"/>
                    </a:cubicBezTo>
                    <a:cubicBezTo>
                      <a:pt x="6053124" y="2310317"/>
                      <a:pt x="6065695" y="2302697"/>
                      <a:pt x="6074842" y="2305745"/>
                    </a:cubicBezTo>
                    <a:cubicBezTo>
                      <a:pt x="6104368" y="2316031"/>
                      <a:pt x="6133897" y="2303649"/>
                      <a:pt x="6163425" y="2309172"/>
                    </a:cubicBezTo>
                    <a:cubicBezTo>
                      <a:pt x="6177905" y="2312031"/>
                      <a:pt x="6194288" y="2304220"/>
                      <a:pt x="6209909" y="2303459"/>
                    </a:cubicBezTo>
                    <a:cubicBezTo>
                      <a:pt x="6235437" y="2302124"/>
                      <a:pt x="6260964" y="2302697"/>
                      <a:pt x="6286493" y="2302315"/>
                    </a:cubicBezTo>
                    <a:cubicBezTo>
                      <a:pt x="6294876" y="2302124"/>
                      <a:pt x="6303068" y="2301362"/>
                      <a:pt x="6311449" y="2300980"/>
                    </a:cubicBezTo>
                    <a:cubicBezTo>
                      <a:pt x="6318880" y="2300601"/>
                      <a:pt x="6326691" y="2298887"/>
                      <a:pt x="6333739" y="2300218"/>
                    </a:cubicBezTo>
                    <a:cubicBezTo>
                      <a:pt x="6359268" y="2304983"/>
                      <a:pt x="6384414" y="2312793"/>
                      <a:pt x="6410131" y="2315841"/>
                    </a:cubicBezTo>
                    <a:cubicBezTo>
                      <a:pt x="6432420" y="2318507"/>
                      <a:pt x="6455472" y="2314889"/>
                      <a:pt x="6477951" y="2316793"/>
                    </a:cubicBezTo>
                    <a:cubicBezTo>
                      <a:pt x="6517576" y="2320032"/>
                      <a:pt x="6557201" y="2325747"/>
                      <a:pt x="6596828" y="2329368"/>
                    </a:cubicBezTo>
                    <a:cubicBezTo>
                      <a:pt x="6605401" y="2330130"/>
                      <a:pt x="6614353" y="2325365"/>
                      <a:pt x="6623118" y="2324985"/>
                    </a:cubicBezTo>
                    <a:cubicBezTo>
                      <a:pt x="6650551" y="2324033"/>
                      <a:pt x="6677984" y="2323841"/>
                      <a:pt x="6705417" y="2323272"/>
                    </a:cubicBezTo>
                    <a:cubicBezTo>
                      <a:pt x="6721038" y="2323080"/>
                      <a:pt x="6736851" y="2323651"/>
                      <a:pt x="6752283" y="2321937"/>
                    </a:cubicBezTo>
                    <a:cubicBezTo>
                      <a:pt x="6772665" y="2319651"/>
                      <a:pt x="6791144" y="2316221"/>
                      <a:pt x="6810195" y="2331082"/>
                    </a:cubicBezTo>
                    <a:cubicBezTo>
                      <a:pt x="6839534" y="2354132"/>
                      <a:pt x="6876872" y="2345178"/>
                      <a:pt x="6910782" y="2350512"/>
                    </a:cubicBezTo>
                    <a:cubicBezTo>
                      <a:pt x="6919547" y="2351847"/>
                      <a:pt x="6928501" y="2352036"/>
                      <a:pt x="6937263" y="2353561"/>
                    </a:cubicBezTo>
                    <a:cubicBezTo>
                      <a:pt x="6953457" y="2356418"/>
                      <a:pt x="6969457" y="2359657"/>
                      <a:pt x="6985653" y="2362897"/>
                    </a:cubicBezTo>
                    <a:cubicBezTo>
                      <a:pt x="6988509" y="2363467"/>
                      <a:pt x="6991747" y="2363659"/>
                      <a:pt x="6994415" y="2364611"/>
                    </a:cubicBezTo>
                    <a:cubicBezTo>
                      <a:pt x="7018991" y="2372611"/>
                      <a:pt x="7043184" y="2381755"/>
                      <a:pt x="7068141" y="2388234"/>
                    </a:cubicBezTo>
                    <a:cubicBezTo>
                      <a:pt x="7080334" y="2391472"/>
                      <a:pt x="7093860" y="2391853"/>
                      <a:pt x="7106432" y="2390138"/>
                    </a:cubicBezTo>
                    <a:cubicBezTo>
                      <a:pt x="7143199" y="2385185"/>
                      <a:pt x="7179587" y="2383089"/>
                      <a:pt x="7216547" y="2390330"/>
                    </a:cubicBezTo>
                    <a:cubicBezTo>
                      <a:pt x="7231214" y="2393186"/>
                      <a:pt x="7247599" y="2388424"/>
                      <a:pt x="7263220" y="2386709"/>
                    </a:cubicBezTo>
                    <a:cubicBezTo>
                      <a:pt x="7300559" y="2382137"/>
                      <a:pt x="7337899" y="2377183"/>
                      <a:pt x="7375428" y="2372803"/>
                    </a:cubicBezTo>
                    <a:cubicBezTo>
                      <a:pt x="7398860" y="2370135"/>
                      <a:pt x="7422483" y="2368611"/>
                      <a:pt x="7445916" y="2365945"/>
                    </a:cubicBezTo>
                    <a:cubicBezTo>
                      <a:pt x="7472967" y="2362705"/>
                      <a:pt x="7499828" y="2357753"/>
                      <a:pt x="7526880" y="2355084"/>
                    </a:cubicBezTo>
                    <a:cubicBezTo>
                      <a:pt x="7557742" y="2352036"/>
                      <a:pt x="7588795" y="2351466"/>
                      <a:pt x="7619655" y="2348226"/>
                    </a:cubicBezTo>
                    <a:cubicBezTo>
                      <a:pt x="7676047" y="2341940"/>
                      <a:pt x="7732247" y="2334509"/>
                      <a:pt x="7788636" y="2327461"/>
                    </a:cubicBezTo>
                    <a:cubicBezTo>
                      <a:pt x="7843311" y="2320603"/>
                      <a:pt x="7897987" y="2314507"/>
                      <a:pt x="7952280" y="2305935"/>
                    </a:cubicBezTo>
                    <a:cubicBezTo>
                      <a:pt x="7975142" y="2302315"/>
                      <a:pt x="7996859" y="2292408"/>
                      <a:pt x="8019339" y="2286884"/>
                    </a:cubicBezTo>
                    <a:cubicBezTo>
                      <a:pt x="8058774" y="2277357"/>
                      <a:pt x="8098590" y="2269357"/>
                      <a:pt x="8137835" y="2259832"/>
                    </a:cubicBezTo>
                    <a:cubicBezTo>
                      <a:pt x="8155359" y="2255641"/>
                      <a:pt x="8172124" y="2248593"/>
                      <a:pt x="8189651" y="2243639"/>
                    </a:cubicBezTo>
                    <a:cubicBezTo>
                      <a:pt x="8230992" y="2232208"/>
                      <a:pt x="8272903" y="2222874"/>
                      <a:pt x="8313671" y="2209920"/>
                    </a:cubicBezTo>
                    <a:cubicBezTo>
                      <a:pt x="8362822" y="2194297"/>
                      <a:pt x="8411019" y="2175439"/>
                      <a:pt x="8459979" y="2158864"/>
                    </a:cubicBezTo>
                    <a:cubicBezTo>
                      <a:pt x="8478269" y="2152578"/>
                      <a:pt x="8497511" y="2148957"/>
                      <a:pt x="8516369" y="2144003"/>
                    </a:cubicBezTo>
                    <a:cubicBezTo>
                      <a:pt x="8563425" y="2131431"/>
                      <a:pt x="8610288" y="2118095"/>
                      <a:pt x="8657726" y="2106284"/>
                    </a:cubicBezTo>
                    <a:cubicBezTo>
                      <a:pt x="8675253" y="2101901"/>
                      <a:pt x="8693731" y="2102284"/>
                      <a:pt x="8711448" y="2098664"/>
                    </a:cubicBezTo>
                    <a:cubicBezTo>
                      <a:pt x="8732023" y="2094472"/>
                      <a:pt x="8752407" y="2089138"/>
                      <a:pt x="8772219" y="2082280"/>
                    </a:cubicBezTo>
                    <a:cubicBezTo>
                      <a:pt x="8796985" y="2073707"/>
                      <a:pt x="8820990" y="2062659"/>
                      <a:pt x="8845565" y="2053705"/>
                    </a:cubicBezTo>
                    <a:cubicBezTo>
                      <a:pt x="8886142" y="2039034"/>
                      <a:pt x="8926911" y="2024557"/>
                      <a:pt x="8967871" y="2011221"/>
                    </a:cubicBezTo>
                    <a:cubicBezTo>
                      <a:pt x="8983301" y="2006268"/>
                      <a:pt x="9000257" y="2005697"/>
                      <a:pt x="9015878" y="2001124"/>
                    </a:cubicBezTo>
                    <a:cubicBezTo>
                      <a:pt x="9088840" y="1979597"/>
                      <a:pt x="9161805" y="1957880"/>
                      <a:pt x="9234579" y="1935209"/>
                    </a:cubicBezTo>
                    <a:cubicBezTo>
                      <a:pt x="9272298" y="1923399"/>
                      <a:pt x="9308875" y="1908538"/>
                      <a:pt x="9346597" y="1896917"/>
                    </a:cubicBezTo>
                    <a:cubicBezTo>
                      <a:pt x="9369267" y="1889869"/>
                      <a:pt x="9393650" y="1887773"/>
                      <a:pt x="9416321" y="1880724"/>
                    </a:cubicBezTo>
                    <a:cubicBezTo>
                      <a:pt x="9437278" y="1874247"/>
                      <a:pt x="9456709" y="1863578"/>
                      <a:pt x="9477283" y="1856149"/>
                    </a:cubicBezTo>
                    <a:cubicBezTo>
                      <a:pt x="9540152" y="1833097"/>
                      <a:pt x="9603971" y="1811953"/>
                      <a:pt x="9666265" y="1787186"/>
                    </a:cubicBezTo>
                    <a:cubicBezTo>
                      <a:pt x="9696749" y="1775183"/>
                      <a:pt x="9725323" y="1757849"/>
                      <a:pt x="9754088" y="1741464"/>
                    </a:cubicBezTo>
                    <a:cubicBezTo>
                      <a:pt x="9802858" y="1713841"/>
                      <a:pt x="9850865" y="1685074"/>
                      <a:pt x="9899446" y="1656880"/>
                    </a:cubicBezTo>
                    <a:cubicBezTo>
                      <a:pt x="9935832" y="1635924"/>
                      <a:pt x="9968027" y="1611347"/>
                      <a:pt x="9993175" y="1576487"/>
                    </a:cubicBezTo>
                    <a:cubicBezTo>
                      <a:pt x="10004797" y="1560484"/>
                      <a:pt x="10024990" y="1546768"/>
                      <a:pt x="10044230" y="1540480"/>
                    </a:cubicBezTo>
                    <a:cubicBezTo>
                      <a:pt x="10078713" y="1529241"/>
                      <a:pt x="10104430" y="1507522"/>
                      <a:pt x="10131863" y="1485613"/>
                    </a:cubicBezTo>
                    <a:cubicBezTo>
                      <a:pt x="10166536" y="1457801"/>
                      <a:pt x="10203304" y="1431509"/>
                      <a:pt x="10242357" y="1410555"/>
                    </a:cubicBezTo>
                    <a:cubicBezTo>
                      <a:pt x="10280840" y="1389980"/>
                      <a:pt x="10324086" y="1378549"/>
                      <a:pt x="10363709" y="1359499"/>
                    </a:cubicBezTo>
                    <a:cubicBezTo>
                      <a:pt x="10386952" y="1348259"/>
                      <a:pt x="10407146" y="1330353"/>
                      <a:pt x="10428291" y="1314920"/>
                    </a:cubicBezTo>
                    <a:cubicBezTo>
                      <a:pt x="10449438" y="1299489"/>
                      <a:pt x="10470394" y="1283486"/>
                      <a:pt x="10490969" y="1267104"/>
                    </a:cubicBezTo>
                    <a:cubicBezTo>
                      <a:pt x="10502208" y="1258149"/>
                      <a:pt x="10511734" y="1246909"/>
                      <a:pt x="10523354" y="1238337"/>
                    </a:cubicBezTo>
                    <a:cubicBezTo>
                      <a:pt x="10545263" y="1222334"/>
                      <a:pt x="10569075" y="1208808"/>
                      <a:pt x="10590031" y="1191664"/>
                    </a:cubicBezTo>
                    <a:cubicBezTo>
                      <a:pt x="10610225" y="1175089"/>
                      <a:pt x="10633467" y="1166707"/>
                      <a:pt x="10656519" y="1156038"/>
                    </a:cubicBezTo>
                    <a:cubicBezTo>
                      <a:pt x="10674046" y="1148036"/>
                      <a:pt x="10686617" y="1130320"/>
                      <a:pt x="10703573" y="1120603"/>
                    </a:cubicBezTo>
                    <a:cubicBezTo>
                      <a:pt x="10727767" y="1106697"/>
                      <a:pt x="10746246" y="1089553"/>
                      <a:pt x="10764534" y="1067643"/>
                    </a:cubicBezTo>
                    <a:cubicBezTo>
                      <a:pt x="10785111" y="1043068"/>
                      <a:pt x="10820162" y="1029732"/>
                      <a:pt x="10850453" y="1014301"/>
                    </a:cubicBezTo>
                    <a:cubicBezTo>
                      <a:pt x="10876171" y="1001157"/>
                      <a:pt x="10906081" y="995632"/>
                      <a:pt x="10929704" y="980201"/>
                    </a:cubicBezTo>
                    <a:cubicBezTo>
                      <a:pt x="10946279" y="969342"/>
                      <a:pt x="10958661" y="948957"/>
                      <a:pt x="10967423" y="930289"/>
                    </a:cubicBezTo>
                    <a:cubicBezTo>
                      <a:pt x="10987046" y="887995"/>
                      <a:pt x="11021146" y="861897"/>
                      <a:pt x="11058869" y="838084"/>
                    </a:cubicBezTo>
                    <a:cubicBezTo>
                      <a:pt x="11097350" y="813699"/>
                      <a:pt x="11133927" y="786836"/>
                      <a:pt x="11172600" y="762834"/>
                    </a:cubicBezTo>
                    <a:cubicBezTo>
                      <a:pt x="11211843" y="738638"/>
                      <a:pt x="11243658" y="706443"/>
                      <a:pt x="11275283" y="673676"/>
                    </a:cubicBezTo>
                    <a:cubicBezTo>
                      <a:pt x="11288238" y="660150"/>
                      <a:pt x="11305192" y="650434"/>
                      <a:pt x="11320623" y="639195"/>
                    </a:cubicBezTo>
                    <a:cubicBezTo>
                      <a:pt x="11338339" y="626241"/>
                      <a:pt x="11355296" y="611953"/>
                      <a:pt x="11374346" y="601664"/>
                    </a:cubicBezTo>
                    <a:cubicBezTo>
                      <a:pt x="11398160" y="588709"/>
                      <a:pt x="11424069" y="579757"/>
                      <a:pt x="11448453" y="567755"/>
                    </a:cubicBezTo>
                    <a:cubicBezTo>
                      <a:pt x="11476838" y="553657"/>
                      <a:pt x="11505795" y="539750"/>
                      <a:pt x="11532275" y="522605"/>
                    </a:cubicBezTo>
                    <a:cubicBezTo>
                      <a:pt x="11545039" y="514413"/>
                      <a:pt x="11553613" y="499363"/>
                      <a:pt x="11562947" y="486598"/>
                    </a:cubicBezTo>
                    <a:cubicBezTo>
                      <a:pt x="11599714" y="436305"/>
                      <a:pt x="11635529" y="385441"/>
                      <a:pt x="11672489" y="335337"/>
                    </a:cubicBezTo>
                    <a:cubicBezTo>
                      <a:pt x="11712304" y="281424"/>
                      <a:pt x="11763931" y="241608"/>
                      <a:pt x="11821656" y="207889"/>
                    </a:cubicBezTo>
                    <a:cubicBezTo>
                      <a:pt x="11877664" y="175312"/>
                      <a:pt x="11931195" y="138734"/>
                      <a:pt x="11986443" y="104824"/>
                    </a:cubicBezTo>
                    <a:cubicBezTo>
                      <a:pt x="11998443" y="97395"/>
                      <a:pt x="12013114" y="94347"/>
                      <a:pt x="12026448" y="88821"/>
                    </a:cubicBezTo>
                    <a:cubicBezTo>
                      <a:pt x="12072360" y="69580"/>
                      <a:pt x="12118083" y="50147"/>
                      <a:pt x="12160947" y="28621"/>
                    </a:cubicBezTo>
                    <a:lnTo>
                      <a:pt x="12192000" y="0"/>
                    </a:lnTo>
                    <a:close/>
                  </a:path>
                </a:pathLst>
              </a:custGeom>
              <a:solidFill>
                <a:schemeClr val="bg1">
                  <a:alpha val="14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05148B0F-801C-45A1-80C1-EEC25A22A7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544" y="3296011"/>
              <a:ext cx="12191456" cy="2849975"/>
              <a:chOff x="544" y="3296011"/>
              <a:chExt cx="12191456" cy="2849975"/>
            </a:xfrm>
          </p:grpSpPr>
          <p:sp>
            <p:nvSpPr>
              <p:cNvPr id="13" name="Freeform: Shape 12">
                <a:extLst>
                  <a:ext uri="{FF2B5EF4-FFF2-40B4-BE49-F238E27FC236}">
                    <a16:creationId xmlns:a16="http://schemas.microsoft.com/office/drawing/2014/main" id="{E7715ED9-C8CE-4651-82AA-1C4B5F14A03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44" y="3296011"/>
                <a:ext cx="12191456" cy="2849975"/>
              </a:xfrm>
              <a:custGeom>
                <a:avLst/>
                <a:gdLst>
                  <a:gd name="connsiteX0" fmla="*/ 6095524 w 6095524"/>
                  <a:gd name="connsiteY0" fmla="*/ 0 h 1424940"/>
                  <a:gd name="connsiteX1" fmla="*/ 6095524 w 6095524"/>
                  <a:gd name="connsiteY1" fmla="*/ 17431 h 1424940"/>
                  <a:gd name="connsiteX2" fmla="*/ 6095524 w 6095524"/>
                  <a:gd name="connsiteY2" fmla="*/ 216290 h 1424940"/>
                  <a:gd name="connsiteX3" fmla="*/ 6079998 w 6095524"/>
                  <a:gd name="connsiteY3" fmla="*/ 230600 h 1424940"/>
                  <a:gd name="connsiteX4" fmla="*/ 6012751 w 6095524"/>
                  <a:gd name="connsiteY4" fmla="*/ 260699 h 1424940"/>
                  <a:gd name="connsiteX5" fmla="*/ 5992749 w 6095524"/>
                  <a:gd name="connsiteY5" fmla="*/ 268700 h 1424940"/>
                  <a:gd name="connsiteX6" fmla="*/ 5910358 w 6095524"/>
                  <a:gd name="connsiteY6" fmla="*/ 320231 h 1424940"/>
                  <a:gd name="connsiteX7" fmla="*/ 5835777 w 6095524"/>
                  <a:gd name="connsiteY7" fmla="*/ 383953 h 1424940"/>
                  <a:gd name="connsiteX8" fmla="*/ 5781008 w 6095524"/>
                  <a:gd name="connsiteY8" fmla="*/ 459581 h 1424940"/>
                  <a:gd name="connsiteX9" fmla="*/ 5765673 w 6095524"/>
                  <a:gd name="connsiteY9" fmla="*/ 477584 h 1424940"/>
                  <a:gd name="connsiteX10" fmla="*/ 5723763 w 6095524"/>
                  <a:gd name="connsiteY10" fmla="*/ 500158 h 1424940"/>
                  <a:gd name="connsiteX11" fmla="*/ 5686711 w 6095524"/>
                  <a:gd name="connsiteY11" fmla="*/ 517112 h 1424940"/>
                  <a:gd name="connsiteX12" fmla="*/ 5659850 w 6095524"/>
                  <a:gd name="connsiteY12" fmla="*/ 535877 h 1424940"/>
                  <a:gd name="connsiteX13" fmla="*/ 5637181 w 6095524"/>
                  <a:gd name="connsiteY13" fmla="*/ 553117 h 1424940"/>
                  <a:gd name="connsiteX14" fmla="*/ 5585841 w 6095524"/>
                  <a:gd name="connsiteY14" fmla="*/ 597694 h 1424940"/>
                  <a:gd name="connsiteX15" fmla="*/ 5528977 w 6095524"/>
                  <a:gd name="connsiteY15" fmla="*/ 635318 h 1424940"/>
                  <a:gd name="connsiteX16" fmla="*/ 5483256 w 6095524"/>
                  <a:gd name="connsiteY16" fmla="*/ 681419 h 1424940"/>
                  <a:gd name="connsiteX17" fmla="*/ 5464397 w 6095524"/>
                  <a:gd name="connsiteY17" fmla="*/ 706374 h 1424940"/>
                  <a:gd name="connsiteX18" fmla="*/ 5424773 w 6095524"/>
                  <a:gd name="connsiteY18" fmla="*/ 723424 h 1424940"/>
                  <a:gd name="connsiteX19" fmla="*/ 5381815 w 6095524"/>
                  <a:gd name="connsiteY19" fmla="*/ 750094 h 1424940"/>
                  <a:gd name="connsiteX20" fmla="*/ 5351335 w 6095524"/>
                  <a:gd name="connsiteY20" fmla="*/ 776573 h 1424940"/>
                  <a:gd name="connsiteX21" fmla="*/ 5327809 w 6095524"/>
                  <a:gd name="connsiteY21" fmla="*/ 794290 h 1424940"/>
                  <a:gd name="connsiteX22" fmla="*/ 5294566 w 6095524"/>
                  <a:gd name="connsiteY22" fmla="*/ 812102 h 1424940"/>
                  <a:gd name="connsiteX23" fmla="*/ 5261229 w 6095524"/>
                  <a:gd name="connsiteY23" fmla="*/ 835438 h 1424940"/>
                  <a:gd name="connsiteX24" fmla="*/ 5245037 w 6095524"/>
                  <a:gd name="connsiteY24" fmla="*/ 849821 h 1424940"/>
                  <a:gd name="connsiteX25" fmla="*/ 5213699 w 6095524"/>
                  <a:gd name="connsiteY25" fmla="*/ 873728 h 1424940"/>
                  <a:gd name="connsiteX26" fmla="*/ 5181409 w 6095524"/>
                  <a:gd name="connsiteY26" fmla="*/ 896017 h 1424940"/>
                  <a:gd name="connsiteX27" fmla="*/ 5120735 w 6095524"/>
                  <a:gd name="connsiteY27" fmla="*/ 921544 h 1424940"/>
                  <a:gd name="connsiteX28" fmla="*/ 5065490 w 6095524"/>
                  <a:gd name="connsiteY28" fmla="*/ 959072 h 1424940"/>
                  <a:gd name="connsiteX29" fmla="*/ 5021675 w 6095524"/>
                  <a:gd name="connsiteY29" fmla="*/ 986504 h 1424940"/>
                  <a:gd name="connsiteX30" fmla="*/ 4996148 w 6095524"/>
                  <a:gd name="connsiteY30" fmla="*/ 1004507 h 1424940"/>
                  <a:gd name="connsiteX31" fmla="*/ 4949285 w 6095524"/>
                  <a:gd name="connsiteY31" fmla="*/ 1044702 h 1424940"/>
                  <a:gd name="connsiteX32" fmla="*/ 4876609 w 6095524"/>
                  <a:gd name="connsiteY32" fmla="*/ 1086993 h 1424940"/>
                  <a:gd name="connsiteX33" fmla="*/ 4832699 w 6095524"/>
                  <a:gd name="connsiteY33" fmla="*/ 1109853 h 1424940"/>
                  <a:gd name="connsiteX34" fmla="*/ 4738211 w 6095524"/>
                  <a:gd name="connsiteY34" fmla="*/ 1144334 h 1424940"/>
                  <a:gd name="connsiteX35" fmla="*/ 4707731 w 6095524"/>
                  <a:gd name="connsiteY35" fmla="*/ 1156621 h 1424940"/>
                  <a:gd name="connsiteX36" fmla="*/ 4672870 w 6095524"/>
                  <a:gd name="connsiteY36" fmla="*/ 1164717 h 1424940"/>
                  <a:gd name="connsiteX37" fmla="*/ 4616863 w 6095524"/>
                  <a:gd name="connsiteY37" fmla="*/ 1183862 h 1424940"/>
                  <a:gd name="connsiteX38" fmla="*/ 4507516 w 6095524"/>
                  <a:gd name="connsiteY38" fmla="*/ 1216819 h 1424940"/>
                  <a:gd name="connsiteX39" fmla="*/ 4483513 w 6095524"/>
                  <a:gd name="connsiteY39" fmla="*/ 1221867 h 1424940"/>
                  <a:gd name="connsiteX40" fmla="*/ 4422362 w 6095524"/>
                  <a:gd name="connsiteY40" fmla="*/ 1243108 h 1424940"/>
                  <a:gd name="connsiteX41" fmla="*/ 4385691 w 6095524"/>
                  <a:gd name="connsiteY41" fmla="*/ 1257395 h 1424940"/>
                  <a:gd name="connsiteX42" fmla="*/ 4355306 w 6095524"/>
                  <a:gd name="connsiteY42" fmla="*/ 1265587 h 1424940"/>
                  <a:gd name="connsiteX43" fmla="*/ 4328446 w 6095524"/>
                  <a:gd name="connsiteY43" fmla="*/ 1269397 h 1424940"/>
                  <a:gd name="connsiteX44" fmla="*/ 4257770 w 6095524"/>
                  <a:gd name="connsiteY44" fmla="*/ 1288256 h 1424940"/>
                  <a:gd name="connsiteX45" fmla="*/ 4229576 w 6095524"/>
                  <a:gd name="connsiteY45" fmla="*/ 1295686 h 1424940"/>
                  <a:gd name="connsiteX46" fmla="*/ 4156424 w 6095524"/>
                  <a:gd name="connsiteY46" fmla="*/ 1321213 h 1424940"/>
                  <a:gd name="connsiteX47" fmla="*/ 4094416 w 6095524"/>
                  <a:gd name="connsiteY47" fmla="*/ 1338072 h 1424940"/>
                  <a:gd name="connsiteX48" fmla="*/ 4068509 w 6095524"/>
                  <a:gd name="connsiteY48" fmla="*/ 1346168 h 1424940"/>
                  <a:gd name="connsiteX49" fmla="*/ 4009263 w 6095524"/>
                  <a:gd name="connsiteY49" fmla="*/ 1359694 h 1424940"/>
                  <a:gd name="connsiteX50" fmla="*/ 3975735 w 6095524"/>
                  <a:gd name="connsiteY50" fmla="*/ 1369219 h 1424940"/>
                  <a:gd name="connsiteX51" fmla="*/ 3893915 w 6095524"/>
                  <a:gd name="connsiteY51" fmla="*/ 1379982 h 1424940"/>
                  <a:gd name="connsiteX52" fmla="*/ 3809428 w 6095524"/>
                  <a:gd name="connsiteY52" fmla="*/ 1390364 h 1424940"/>
                  <a:gd name="connsiteX53" fmla="*/ 3763042 w 6095524"/>
                  <a:gd name="connsiteY53" fmla="*/ 1393793 h 1424940"/>
                  <a:gd name="connsiteX54" fmla="*/ 3722561 w 6095524"/>
                  <a:gd name="connsiteY54" fmla="*/ 1399223 h 1424940"/>
                  <a:gd name="connsiteX55" fmla="*/ 3687318 w 6095524"/>
                  <a:gd name="connsiteY55" fmla="*/ 1402652 h 1424940"/>
                  <a:gd name="connsiteX56" fmla="*/ 3631216 w 6095524"/>
                  <a:gd name="connsiteY56" fmla="*/ 1409605 h 1424940"/>
                  <a:gd name="connsiteX57" fmla="*/ 3607880 w 6095524"/>
                  <a:gd name="connsiteY57" fmla="*/ 1411415 h 1424940"/>
                  <a:gd name="connsiteX58" fmla="*/ 3552825 w 6095524"/>
                  <a:gd name="connsiteY58" fmla="*/ 1411319 h 1424940"/>
                  <a:gd name="connsiteX59" fmla="*/ 3533680 w 6095524"/>
                  <a:gd name="connsiteY59" fmla="*/ 1410367 h 1424940"/>
                  <a:gd name="connsiteX60" fmla="*/ 3496818 w 6095524"/>
                  <a:gd name="connsiteY60" fmla="*/ 1398556 h 1424940"/>
                  <a:gd name="connsiteX61" fmla="*/ 3492437 w 6095524"/>
                  <a:gd name="connsiteY61" fmla="*/ 1397699 h 1424940"/>
                  <a:gd name="connsiteX62" fmla="*/ 3468243 w 6095524"/>
                  <a:gd name="connsiteY62" fmla="*/ 1393031 h 1424940"/>
                  <a:gd name="connsiteX63" fmla="*/ 3455003 w 6095524"/>
                  <a:gd name="connsiteY63" fmla="*/ 1391507 h 1424940"/>
                  <a:gd name="connsiteX64" fmla="*/ 3404711 w 6095524"/>
                  <a:gd name="connsiteY64" fmla="*/ 1381792 h 1424940"/>
                  <a:gd name="connsiteX65" fmla="*/ 3375756 w 6095524"/>
                  <a:gd name="connsiteY65" fmla="*/ 1377220 h 1424940"/>
                  <a:gd name="connsiteX66" fmla="*/ 3352324 w 6095524"/>
                  <a:gd name="connsiteY66" fmla="*/ 1377887 h 1424940"/>
                  <a:gd name="connsiteX67" fmla="*/ 3311176 w 6095524"/>
                  <a:gd name="connsiteY67" fmla="*/ 1378744 h 1424940"/>
                  <a:gd name="connsiteX68" fmla="*/ 3298031 w 6095524"/>
                  <a:gd name="connsiteY68" fmla="*/ 1380935 h 1424940"/>
                  <a:gd name="connsiteX69" fmla="*/ 3238595 w 6095524"/>
                  <a:gd name="connsiteY69" fmla="*/ 1374648 h 1424940"/>
                  <a:gd name="connsiteX70" fmla="*/ 3204686 w 6095524"/>
                  <a:gd name="connsiteY70" fmla="*/ 1374172 h 1424940"/>
                  <a:gd name="connsiteX71" fmla="*/ 3166491 w 6095524"/>
                  <a:gd name="connsiteY71" fmla="*/ 1366361 h 1424940"/>
                  <a:gd name="connsiteX72" fmla="*/ 3155347 w 6095524"/>
                  <a:gd name="connsiteY72" fmla="*/ 1366742 h 1424940"/>
                  <a:gd name="connsiteX73" fmla="*/ 3142869 w 6095524"/>
                  <a:gd name="connsiteY73" fmla="*/ 1367409 h 1424940"/>
                  <a:gd name="connsiteX74" fmla="*/ 3104578 w 6095524"/>
                  <a:gd name="connsiteY74" fmla="*/ 1367981 h 1424940"/>
                  <a:gd name="connsiteX75" fmla="*/ 3081337 w 6095524"/>
                  <a:gd name="connsiteY75" fmla="*/ 1370838 h 1424940"/>
                  <a:gd name="connsiteX76" fmla="*/ 3037047 w 6095524"/>
                  <a:gd name="connsiteY76" fmla="*/ 1369124 h 1424940"/>
                  <a:gd name="connsiteX77" fmla="*/ 3020663 w 6095524"/>
                  <a:gd name="connsiteY77" fmla="*/ 1371600 h 1424940"/>
                  <a:gd name="connsiteX78" fmla="*/ 2979230 w 6095524"/>
                  <a:gd name="connsiteY78" fmla="*/ 1371886 h 1424940"/>
                  <a:gd name="connsiteX79" fmla="*/ 2942082 w 6095524"/>
                  <a:gd name="connsiteY79" fmla="*/ 1370457 h 1424940"/>
                  <a:gd name="connsiteX80" fmla="*/ 2906268 w 6095524"/>
                  <a:gd name="connsiteY80" fmla="*/ 1371219 h 1424940"/>
                  <a:gd name="connsiteX81" fmla="*/ 2880646 w 6095524"/>
                  <a:gd name="connsiteY81" fmla="*/ 1374362 h 1424940"/>
                  <a:gd name="connsiteX82" fmla="*/ 2852833 w 6095524"/>
                  <a:gd name="connsiteY82" fmla="*/ 1376267 h 1424940"/>
                  <a:gd name="connsiteX83" fmla="*/ 2776157 w 6095524"/>
                  <a:gd name="connsiteY83" fmla="*/ 1387602 h 1424940"/>
                  <a:gd name="connsiteX84" fmla="*/ 2761965 w 6095524"/>
                  <a:gd name="connsiteY84" fmla="*/ 1384840 h 1424940"/>
                  <a:gd name="connsiteX85" fmla="*/ 2681383 w 6095524"/>
                  <a:gd name="connsiteY85" fmla="*/ 1382268 h 1424940"/>
                  <a:gd name="connsiteX86" fmla="*/ 2663857 w 6095524"/>
                  <a:gd name="connsiteY86" fmla="*/ 1382459 h 1424940"/>
                  <a:gd name="connsiteX87" fmla="*/ 2616803 w 6095524"/>
                  <a:gd name="connsiteY87" fmla="*/ 1371219 h 1424940"/>
                  <a:gd name="connsiteX88" fmla="*/ 2544223 w 6095524"/>
                  <a:gd name="connsiteY88" fmla="*/ 1389031 h 1424940"/>
                  <a:gd name="connsiteX89" fmla="*/ 2476309 w 6095524"/>
                  <a:gd name="connsiteY89" fmla="*/ 1411319 h 1424940"/>
                  <a:gd name="connsiteX90" fmla="*/ 2467737 w 6095524"/>
                  <a:gd name="connsiteY90" fmla="*/ 1414177 h 1424940"/>
                  <a:gd name="connsiteX91" fmla="*/ 2443353 w 6095524"/>
                  <a:gd name="connsiteY91" fmla="*/ 1419035 h 1424940"/>
                  <a:gd name="connsiteX92" fmla="*/ 2413159 w 6095524"/>
                  <a:gd name="connsiteY92" fmla="*/ 1420749 h 1424940"/>
                  <a:gd name="connsiteX93" fmla="*/ 2374868 w 6095524"/>
                  <a:gd name="connsiteY93" fmla="*/ 1424940 h 1424940"/>
                  <a:gd name="connsiteX94" fmla="*/ 2344198 w 6095524"/>
                  <a:gd name="connsiteY94" fmla="*/ 1419701 h 1424940"/>
                  <a:gd name="connsiteX95" fmla="*/ 2301335 w 6095524"/>
                  <a:gd name="connsiteY95" fmla="*/ 1411891 h 1424940"/>
                  <a:gd name="connsiteX96" fmla="*/ 2260949 w 6095524"/>
                  <a:gd name="connsiteY96" fmla="*/ 1404461 h 1424940"/>
                  <a:gd name="connsiteX97" fmla="*/ 2248186 w 6095524"/>
                  <a:gd name="connsiteY97" fmla="*/ 1413224 h 1424940"/>
                  <a:gd name="connsiteX98" fmla="*/ 2228469 w 6095524"/>
                  <a:gd name="connsiteY98" fmla="*/ 1420844 h 1424940"/>
                  <a:gd name="connsiteX99" fmla="*/ 2206562 w 6095524"/>
                  <a:gd name="connsiteY99" fmla="*/ 1411700 h 1424940"/>
                  <a:gd name="connsiteX100" fmla="*/ 2155317 w 6095524"/>
                  <a:gd name="connsiteY100" fmla="*/ 1392746 h 1424940"/>
                  <a:gd name="connsiteX101" fmla="*/ 2122932 w 6095524"/>
                  <a:gd name="connsiteY101" fmla="*/ 1391888 h 1424940"/>
                  <a:gd name="connsiteX102" fmla="*/ 2052542 w 6095524"/>
                  <a:gd name="connsiteY102" fmla="*/ 1383792 h 1424940"/>
                  <a:gd name="connsiteX103" fmla="*/ 2006537 w 6095524"/>
                  <a:gd name="connsiteY103" fmla="*/ 1372267 h 1424940"/>
                  <a:gd name="connsiteX104" fmla="*/ 1973486 w 6095524"/>
                  <a:gd name="connsiteY104" fmla="*/ 1359218 h 1424940"/>
                  <a:gd name="connsiteX105" fmla="*/ 1926146 w 6095524"/>
                  <a:gd name="connsiteY105" fmla="*/ 1342168 h 1424940"/>
                  <a:gd name="connsiteX106" fmla="*/ 1878616 w 6095524"/>
                  <a:gd name="connsiteY106" fmla="*/ 1333310 h 1424940"/>
                  <a:gd name="connsiteX107" fmla="*/ 1844231 w 6095524"/>
                  <a:gd name="connsiteY107" fmla="*/ 1322165 h 1424940"/>
                  <a:gd name="connsiteX108" fmla="*/ 1802225 w 6095524"/>
                  <a:gd name="connsiteY108" fmla="*/ 1314545 h 1424940"/>
                  <a:gd name="connsiteX109" fmla="*/ 1766983 w 6095524"/>
                  <a:gd name="connsiteY109" fmla="*/ 1314260 h 1424940"/>
                  <a:gd name="connsiteX110" fmla="*/ 1711738 w 6095524"/>
                  <a:gd name="connsiteY110" fmla="*/ 1315593 h 1424940"/>
                  <a:gd name="connsiteX111" fmla="*/ 1644111 w 6095524"/>
                  <a:gd name="connsiteY111" fmla="*/ 1292543 h 1424940"/>
                  <a:gd name="connsiteX112" fmla="*/ 1616774 w 6095524"/>
                  <a:gd name="connsiteY112" fmla="*/ 1287399 h 1424940"/>
                  <a:gd name="connsiteX113" fmla="*/ 1591056 w 6095524"/>
                  <a:gd name="connsiteY113" fmla="*/ 1285018 h 1424940"/>
                  <a:gd name="connsiteX114" fmla="*/ 1536478 w 6095524"/>
                  <a:gd name="connsiteY114" fmla="*/ 1269683 h 1424940"/>
                  <a:gd name="connsiteX115" fmla="*/ 1514285 w 6095524"/>
                  <a:gd name="connsiteY115" fmla="*/ 1264634 h 1424940"/>
                  <a:gd name="connsiteX116" fmla="*/ 1483233 w 6095524"/>
                  <a:gd name="connsiteY116" fmla="*/ 1264730 h 1424940"/>
                  <a:gd name="connsiteX117" fmla="*/ 1426750 w 6095524"/>
                  <a:gd name="connsiteY117" fmla="*/ 1257681 h 1424940"/>
                  <a:gd name="connsiteX118" fmla="*/ 1370362 w 6095524"/>
                  <a:gd name="connsiteY118" fmla="*/ 1237107 h 1424940"/>
                  <a:gd name="connsiteX119" fmla="*/ 1346454 w 6095524"/>
                  <a:gd name="connsiteY119" fmla="*/ 1239107 h 1424940"/>
                  <a:gd name="connsiteX120" fmla="*/ 1337882 w 6095524"/>
                  <a:gd name="connsiteY120" fmla="*/ 1238631 h 1424940"/>
                  <a:gd name="connsiteX121" fmla="*/ 1260825 w 6095524"/>
                  <a:gd name="connsiteY121" fmla="*/ 1227296 h 1424940"/>
                  <a:gd name="connsiteX122" fmla="*/ 1253109 w 6095524"/>
                  <a:gd name="connsiteY122" fmla="*/ 1226058 h 1424940"/>
                  <a:gd name="connsiteX123" fmla="*/ 1216915 w 6095524"/>
                  <a:gd name="connsiteY123" fmla="*/ 1215962 h 1424940"/>
                  <a:gd name="connsiteX124" fmla="*/ 1125664 w 6095524"/>
                  <a:gd name="connsiteY124" fmla="*/ 1209675 h 1424940"/>
                  <a:gd name="connsiteX125" fmla="*/ 1120045 w 6095524"/>
                  <a:gd name="connsiteY125" fmla="*/ 1208913 h 1424940"/>
                  <a:gd name="connsiteX126" fmla="*/ 1089469 w 6095524"/>
                  <a:gd name="connsiteY126" fmla="*/ 1213961 h 1424940"/>
                  <a:gd name="connsiteX127" fmla="*/ 1074325 w 6095524"/>
                  <a:gd name="connsiteY127" fmla="*/ 1221105 h 1424940"/>
                  <a:gd name="connsiteX128" fmla="*/ 1050703 w 6095524"/>
                  <a:gd name="connsiteY128" fmla="*/ 1228535 h 1424940"/>
                  <a:gd name="connsiteX129" fmla="*/ 1026700 w 6095524"/>
                  <a:gd name="connsiteY129" fmla="*/ 1231297 h 1424940"/>
                  <a:gd name="connsiteX130" fmla="*/ 986409 w 6095524"/>
                  <a:gd name="connsiteY130" fmla="*/ 1220057 h 1424940"/>
                  <a:gd name="connsiteX131" fmla="*/ 971741 w 6095524"/>
                  <a:gd name="connsiteY131" fmla="*/ 1218914 h 1424940"/>
                  <a:gd name="connsiteX132" fmla="*/ 939070 w 6095524"/>
                  <a:gd name="connsiteY132" fmla="*/ 1213485 h 1424940"/>
                  <a:gd name="connsiteX133" fmla="*/ 910495 w 6095524"/>
                  <a:gd name="connsiteY133" fmla="*/ 1213866 h 1424940"/>
                  <a:gd name="connsiteX134" fmla="*/ 887540 w 6095524"/>
                  <a:gd name="connsiteY134" fmla="*/ 1222534 h 1424940"/>
                  <a:gd name="connsiteX135" fmla="*/ 854202 w 6095524"/>
                  <a:gd name="connsiteY135" fmla="*/ 1224248 h 1424940"/>
                  <a:gd name="connsiteX136" fmla="*/ 832675 w 6095524"/>
                  <a:gd name="connsiteY136" fmla="*/ 1217962 h 1424940"/>
                  <a:gd name="connsiteX137" fmla="*/ 828294 w 6095524"/>
                  <a:gd name="connsiteY137" fmla="*/ 1217105 h 1424940"/>
                  <a:gd name="connsiteX138" fmla="*/ 772001 w 6095524"/>
                  <a:gd name="connsiteY138" fmla="*/ 1216723 h 1424940"/>
                  <a:gd name="connsiteX139" fmla="*/ 701707 w 6095524"/>
                  <a:gd name="connsiteY139" fmla="*/ 1235678 h 1424940"/>
                  <a:gd name="connsiteX140" fmla="*/ 690086 w 6095524"/>
                  <a:gd name="connsiteY140" fmla="*/ 1239679 h 1424940"/>
                  <a:gd name="connsiteX141" fmla="*/ 633412 w 6095524"/>
                  <a:gd name="connsiteY141" fmla="*/ 1246632 h 1424940"/>
                  <a:gd name="connsiteX142" fmla="*/ 603028 w 6095524"/>
                  <a:gd name="connsiteY142" fmla="*/ 1253681 h 1424940"/>
                  <a:gd name="connsiteX143" fmla="*/ 581120 w 6095524"/>
                  <a:gd name="connsiteY143" fmla="*/ 1254062 h 1424940"/>
                  <a:gd name="connsiteX144" fmla="*/ 554642 w 6095524"/>
                  <a:gd name="connsiteY144" fmla="*/ 1266539 h 1424940"/>
                  <a:gd name="connsiteX145" fmla="*/ 545973 w 6095524"/>
                  <a:gd name="connsiteY145" fmla="*/ 1271969 h 1424940"/>
                  <a:gd name="connsiteX146" fmla="*/ 535591 w 6095524"/>
                  <a:gd name="connsiteY146" fmla="*/ 1275207 h 1424940"/>
                  <a:gd name="connsiteX147" fmla="*/ 488538 w 6095524"/>
                  <a:gd name="connsiteY147" fmla="*/ 1285494 h 1424940"/>
                  <a:gd name="connsiteX148" fmla="*/ 480155 w 6095524"/>
                  <a:gd name="connsiteY148" fmla="*/ 1291304 h 1424940"/>
                  <a:gd name="connsiteX149" fmla="*/ 474535 w 6095524"/>
                  <a:gd name="connsiteY149" fmla="*/ 1294924 h 1424940"/>
                  <a:gd name="connsiteX150" fmla="*/ 428816 w 6095524"/>
                  <a:gd name="connsiteY150" fmla="*/ 1301020 h 1424940"/>
                  <a:gd name="connsiteX151" fmla="*/ 400241 w 6095524"/>
                  <a:gd name="connsiteY151" fmla="*/ 1318260 h 1424940"/>
                  <a:gd name="connsiteX152" fmla="*/ 392431 w 6095524"/>
                  <a:gd name="connsiteY152" fmla="*/ 1325594 h 1424940"/>
                  <a:gd name="connsiteX153" fmla="*/ 365093 w 6095524"/>
                  <a:gd name="connsiteY153" fmla="*/ 1336643 h 1424940"/>
                  <a:gd name="connsiteX154" fmla="*/ 273177 w 6095524"/>
                  <a:gd name="connsiteY154" fmla="*/ 1357884 h 1424940"/>
                  <a:gd name="connsiteX155" fmla="*/ 246888 w 6095524"/>
                  <a:gd name="connsiteY155" fmla="*/ 1350359 h 1424940"/>
                  <a:gd name="connsiteX156" fmla="*/ 196977 w 6095524"/>
                  <a:gd name="connsiteY156" fmla="*/ 1370552 h 1424940"/>
                  <a:gd name="connsiteX157" fmla="*/ 153352 w 6095524"/>
                  <a:gd name="connsiteY157" fmla="*/ 1381982 h 1424940"/>
                  <a:gd name="connsiteX158" fmla="*/ 137160 w 6095524"/>
                  <a:gd name="connsiteY158" fmla="*/ 1384745 h 1424940"/>
                  <a:gd name="connsiteX159" fmla="*/ 85917 w 6095524"/>
                  <a:gd name="connsiteY159" fmla="*/ 1389793 h 1424940"/>
                  <a:gd name="connsiteX160" fmla="*/ 59532 w 6095524"/>
                  <a:gd name="connsiteY160" fmla="*/ 1401223 h 1424940"/>
                  <a:gd name="connsiteX161" fmla="*/ 30325 w 6095524"/>
                  <a:gd name="connsiteY161" fmla="*/ 1409974 h 1424940"/>
                  <a:gd name="connsiteX162" fmla="*/ 0 w 6095524"/>
                  <a:gd name="connsiteY162" fmla="*/ 1412360 h 1424940"/>
                  <a:gd name="connsiteX163" fmla="*/ 0 w 6095524"/>
                  <a:gd name="connsiteY163" fmla="*/ 1058622 h 1424940"/>
                  <a:gd name="connsiteX164" fmla="*/ 17145 w 6095524"/>
                  <a:gd name="connsiteY164" fmla="*/ 1060228 h 1424940"/>
                  <a:gd name="connsiteX165" fmla="*/ 44672 w 6095524"/>
                  <a:gd name="connsiteY165" fmla="*/ 1066324 h 1424940"/>
                  <a:gd name="connsiteX166" fmla="*/ 84677 w 6095524"/>
                  <a:gd name="connsiteY166" fmla="*/ 1076230 h 1424940"/>
                  <a:gd name="connsiteX167" fmla="*/ 132017 w 6095524"/>
                  <a:gd name="connsiteY167" fmla="*/ 1064990 h 1424940"/>
                  <a:gd name="connsiteX168" fmla="*/ 136779 w 6095524"/>
                  <a:gd name="connsiteY168" fmla="*/ 1060323 h 1424940"/>
                  <a:gd name="connsiteX169" fmla="*/ 187547 w 6095524"/>
                  <a:gd name="connsiteY169" fmla="*/ 1049179 h 1424940"/>
                  <a:gd name="connsiteX170" fmla="*/ 270891 w 6095524"/>
                  <a:gd name="connsiteY170" fmla="*/ 1036415 h 1424940"/>
                  <a:gd name="connsiteX171" fmla="*/ 276320 w 6095524"/>
                  <a:gd name="connsiteY171" fmla="*/ 1035558 h 1424940"/>
                  <a:gd name="connsiteX172" fmla="*/ 323755 w 6095524"/>
                  <a:gd name="connsiteY172" fmla="*/ 1061561 h 1424940"/>
                  <a:gd name="connsiteX173" fmla="*/ 361855 w 6095524"/>
                  <a:gd name="connsiteY173" fmla="*/ 1057942 h 1424940"/>
                  <a:gd name="connsiteX174" fmla="*/ 379571 w 6095524"/>
                  <a:gd name="connsiteY174" fmla="*/ 1039939 h 1424940"/>
                  <a:gd name="connsiteX175" fmla="*/ 430530 w 6095524"/>
                  <a:gd name="connsiteY175" fmla="*/ 1025747 h 1424940"/>
                  <a:gd name="connsiteX176" fmla="*/ 493300 w 6095524"/>
                  <a:gd name="connsiteY176" fmla="*/ 1027176 h 1424940"/>
                  <a:gd name="connsiteX177" fmla="*/ 537782 w 6095524"/>
                  <a:gd name="connsiteY177" fmla="*/ 1025366 h 1424940"/>
                  <a:gd name="connsiteX178" fmla="*/ 562166 w 6095524"/>
                  <a:gd name="connsiteY178" fmla="*/ 1015746 h 1424940"/>
                  <a:gd name="connsiteX179" fmla="*/ 579596 w 6095524"/>
                  <a:gd name="connsiteY179" fmla="*/ 1016699 h 1424940"/>
                  <a:gd name="connsiteX180" fmla="*/ 612362 w 6095524"/>
                  <a:gd name="connsiteY180" fmla="*/ 1023557 h 1424940"/>
                  <a:gd name="connsiteX181" fmla="*/ 716090 w 6095524"/>
                  <a:gd name="connsiteY181" fmla="*/ 1031653 h 1424940"/>
                  <a:gd name="connsiteX182" fmla="*/ 758381 w 6095524"/>
                  <a:gd name="connsiteY182" fmla="*/ 1018985 h 1424940"/>
                  <a:gd name="connsiteX183" fmla="*/ 771049 w 6095524"/>
                  <a:gd name="connsiteY183" fmla="*/ 1018699 h 1424940"/>
                  <a:gd name="connsiteX184" fmla="*/ 799433 w 6095524"/>
                  <a:gd name="connsiteY184" fmla="*/ 1023652 h 1424940"/>
                  <a:gd name="connsiteX185" fmla="*/ 858012 w 6095524"/>
                  <a:gd name="connsiteY185" fmla="*/ 1020318 h 1424940"/>
                  <a:gd name="connsiteX186" fmla="*/ 879634 w 6095524"/>
                  <a:gd name="connsiteY186" fmla="*/ 1015270 h 1424940"/>
                  <a:gd name="connsiteX187" fmla="*/ 891635 w 6095524"/>
                  <a:gd name="connsiteY187" fmla="*/ 1012031 h 1424940"/>
                  <a:gd name="connsiteX188" fmla="*/ 953262 w 6095524"/>
                  <a:gd name="connsiteY188" fmla="*/ 1003078 h 1424940"/>
                  <a:gd name="connsiteX189" fmla="*/ 980694 w 6095524"/>
                  <a:gd name="connsiteY189" fmla="*/ 993458 h 1424940"/>
                  <a:gd name="connsiteX190" fmla="*/ 988124 w 6095524"/>
                  <a:gd name="connsiteY190" fmla="*/ 992029 h 1424940"/>
                  <a:gd name="connsiteX191" fmla="*/ 1028795 w 6095524"/>
                  <a:gd name="connsiteY191" fmla="*/ 996029 h 1424940"/>
                  <a:gd name="connsiteX192" fmla="*/ 1059275 w 6095524"/>
                  <a:gd name="connsiteY192" fmla="*/ 1011555 h 1424940"/>
                  <a:gd name="connsiteX193" fmla="*/ 1065181 w 6095524"/>
                  <a:gd name="connsiteY193" fmla="*/ 1016794 h 1424940"/>
                  <a:gd name="connsiteX194" fmla="*/ 1150144 w 6095524"/>
                  <a:gd name="connsiteY194" fmla="*/ 1014984 h 1424940"/>
                  <a:gd name="connsiteX195" fmla="*/ 1163193 w 6095524"/>
                  <a:gd name="connsiteY195" fmla="*/ 1012793 h 1424940"/>
                  <a:gd name="connsiteX196" fmla="*/ 1226249 w 6095524"/>
                  <a:gd name="connsiteY196" fmla="*/ 1021937 h 1424940"/>
                  <a:gd name="connsiteX197" fmla="*/ 1244632 w 6095524"/>
                  <a:gd name="connsiteY197" fmla="*/ 1023747 h 1424940"/>
                  <a:gd name="connsiteX198" fmla="*/ 1310545 w 6095524"/>
                  <a:gd name="connsiteY198" fmla="*/ 1031939 h 1424940"/>
                  <a:gd name="connsiteX199" fmla="*/ 1319879 w 6095524"/>
                  <a:gd name="connsiteY199" fmla="*/ 1024319 h 1424940"/>
                  <a:gd name="connsiteX200" fmla="*/ 1346740 w 6095524"/>
                  <a:gd name="connsiteY200" fmla="*/ 1005173 h 1424940"/>
                  <a:gd name="connsiteX201" fmla="*/ 1399699 w 6095524"/>
                  <a:gd name="connsiteY201" fmla="*/ 988219 h 1424940"/>
                  <a:gd name="connsiteX202" fmla="*/ 1414082 w 6095524"/>
                  <a:gd name="connsiteY202" fmla="*/ 989171 h 1424940"/>
                  <a:gd name="connsiteX203" fmla="*/ 1450467 w 6095524"/>
                  <a:gd name="connsiteY203" fmla="*/ 1017461 h 1424940"/>
                  <a:gd name="connsiteX204" fmla="*/ 1468184 w 6095524"/>
                  <a:gd name="connsiteY204" fmla="*/ 1028795 h 1424940"/>
                  <a:gd name="connsiteX205" fmla="*/ 1518476 w 6095524"/>
                  <a:gd name="connsiteY205" fmla="*/ 1049655 h 1424940"/>
                  <a:gd name="connsiteX206" fmla="*/ 1522667 w 6095524"/>
                  <a:gd name="connsiteY206" fmla="*/ 1053465 h 1424940"/>
                  <a:gd name="connsiteX207" fmla="*/ 1559814 w 6095524"/>
                  <a:gd name="connsiteY207" fmla="*/ 1098709 h 1424940"/>
                  <a:gd name="connsiteX208" fmla="*/ 1568196 w 6095524"/>
                  <a:gd name="connsiteY208" fmla="*/ 1106424 h 1424940"/>
                  <a:gd name="connsiteX209" fmla="*/ 1578293 w 6095524"/>
                  <a:gd name="connsiteY209" fmla="*/ 1118426 h 1424940"/>
                  <a:gd name="connsiteX210" fmla="*/ 1609820 w 6095524"/>
                  <a:gd name="connsiteY210" fmla="*/ 1141667 h 1424940"/>
                  <a:gd name="connsiteX211" fmla="*/ 1648873 w 6095524"/>
                  <a:gd name="connsiteY211" fmla="*/ 1149096 h 1424940"/>
                  <a:gd name="connsiteX212" fmla="*/ 1696022 w 6095524"/>
                  <a:gd name="connsiteY212" fmla="*/ 1160431 h 1424940"/>
                  <a:gd name="connsiteX213" fmla="*/ 1715739 w 6095524"/>
                  <a:gd name="connsiteY213" fmla="*/ 1168051 h 1424940"/>
                  <a:gd name="connsiteX214" fmla="*/ 1768602 w 6095524"/>
                  <a:gd name="connsiteY214" fmla="*/ 1182529 h 1424940"/>
                  <a:gd name="connsiteX215" fmla="*/ 1806321 w 6095524"/>
                  <a:gd name="connsiteY215" fmla="*/ 1194721 h 1424940"/>
                  <a:gd name="connsiteX216" fmla="*/ 1860709 w 6095524"/>
                  <a:gd name="connsiteY216" fmla="*/ 1201865 h 1424940"/>
                  <a:gd name="connsiteX217" fmla="*/ 1887093 w 6095524"/>
                  <a:gd name="connsiteY217" fmla="*/ 1202150 h 1424940"/>
                  <a:gd name="connsiteX218" fmla="*/ 1935575 w 6095524"/>
                  <a:gd name="connsiteY218" fmla="*/ 1238726 h 1424940"/>
                  <a:gd name="connsiteX219" fmla="*/ 1974247 w 6095524"/>
                  <a:gd name="connsiteY219" fmla="*/ 1262920 h 1424940"/>
                  <a:gd name="connsiteX220" fmla="*/ 2014919 w 6095524"/>
                  <a:gd name="connsiteY220" fmla="*/ 1251204 h 1424940"/>
                  <a:gd name="connsiteX221" fmla="*/ 2025968 w 6095524"/>
                  <a:gd name="connsiteY221" fmla="*/ 1240155 h 1424940"/>
                  <a:gd name="connsiteX222" fmla="*/ 2092643 w 6095524"/>
                  <a:gd name="connsiteY222" fmla="*/ 1229678 h 1424940"/>
                  <a:gd name="connsiteX223" fmla="*/ 2187893 w 6095524"/>
                  <a:gd name="connsiteY223" fmla="*/ 1229297 h 1424940"/>
                  <a:gd name="connsiteX224" fmla="*/ 2346294 w 6095524"/>
                  <a:gd name="connsiteY224" fmla="*/ 1205484 h 1424940"/>
                  <a:gd name="connsiteX225" fmla="*/ 2373916 w 6095524"/>
                  <a:gd name="connsiteY225" fmla="*/ 1194435 h 1424940"/>
                  <a:gd name="connsiteX226" fmla="*/ 2404967 w 6095524"/>
                  <a:gd name="connsiteY226" fmla="*/ 1191673 h 1424940"/>
                  <a:gd name="connsiteX227" fmla="*/ 2416874 w 6095524"/>
                  <a:gd name="connsiteY227" fmla="*/ 1198436 h 1424940"/>
                  <a:gd name="connsiteX228" fmla="*/ 2468975 w 6095524"/>
                  <a:gd name="connsiteY228" fmla="*/ 1208532 h 1424940"/>
                  <a:gd name="connsiteX229" fmla="*/ 2478882 w 6095524"/>
                  <a:gd name="connsiteY229" fmla="*/ 1208723 h 1424940"/>
                  <a:gd name="connsiteX230" fmla="*/ 2512791 w 6095524"/>
                  <a:gd name="connsiteY230" fmla="*/ 1204436 h 1424940"/>
                  <a:gd name="connsiteX231" fmla="*/ 2544223 w 6095524"/>
                  <a:gd name="connsiteY231" fmla="*/ 1201960 h 1424940"/>
                  <a:gd name="connsiteX232" fmla="*/ 2623471 w 6095524"/>
                  <a:gd name="connsiteY232" fmla="*/ 1210056 h 1424940"/>
                  <a:gd name="connsiteX233" fmla="*/ 2684241 w 6095524"/>
                  <a:gd name="connsiteY233" fmla="*/ 1208151 h 1424940"/>
                  <a:gd name="connsiteX234" fmla="*/ 2712244 w 6095524"/>
                  <a:gd name="connsiteY234" fmla="*/ 1210056 h 1424940"/>
                  <a:gd name="connsiteX235" fmla="*/ 2728055 w 6095524"/>
                  <a:gd name="connsiteY235" fmla="*/ 1212914 h 1424940"/>
                  <a:gd name="connsiteX236" fmla="*/ 2763869 w 6095524"/>
                  <a:gd name="connsiteY236" fmla="*/ 1232821 h 1424940"/>
                  <a:gd name="connsiteX237" fmla="*/ 2783491 w 6095524"/>
                  <a:gd name="connsiteY237" fmla="*/ 1237298 h 1424940"/>
                  <a:gd name="connsiteX238" fmla="*/ 2842546 w 6095524"/>
                  <a:gd name="connsiteY238" fmla="*/ 1236917 h 1424940"/>
                  <a:gd name="connsiteX239" fmla="*/ 2931128 w 6095524"/>
                  <a:gd name="connsiteY239" fmla="*/ 1206913 h 1424940"/>
                  <a:gd name="connsiteX240" fmla="*/ 2940368 w 6095524"/>
                  <a:gd name="connsiteY240" fmla="*/ 1202912 h 1424940"/>
                  <a:gd name="connsiteX241" fmla="*/ 2985421 w 6095524"/>
                  <a:gd name="connsiteY241" fmla="*/ 1197959 h 1424940"/>
                  <a:gd name="connsiteX242" fmla="*/ 3015996 w 6095524"/>
                  <a:gd name="connsiteY242" fmla="*/ 1204722 h 1424940"/>
                  <a:gd name="connsiteX243" fmla="*/ 3057621 w 6095524"/>
                  <a:gd name="connsiteY243" fmla="*/ 1218724 h 1424940"/>
                  <a:gd name="connsiteX244" fmla="*/ 3095054 w 6095524"/>
                  <a:gd name="connsiteY244" fmla="*/ 1230440 h 1424940"/>
                  <a:gd name="connsiteX245" fmla="*/ 3122295 w 6095524"/>
                  <a:gd name="connsiteY245" fmla="*/ 1243679 h 1424940"/>
                  <a:gd name="connsiteX246" fmla="*/ 3184589 w 6095524"/>
                  <a:gd name="connsiteY246" fmla="*/ 1253395 h 1424940"/>
                  <a:gd name="connsiteX247" fmla="*/ 3191066 w 6095524"/>
                  <a:gd name="connsiteY247" fmla="*/ 1255014 h 1424940"/>
                  <a:gd name="connsiteX248" fmla="*/ 3237929 w 6095524"/>
                  <a:gd name="connsiteY248" fmla="*/ 1243203 h 1424940"/>
                  <a:gd name="connsiteX249" fmla="*/ 3294221 w 6095524"/>
                  <a:gd name="connsiteY249" fmla="*/ 1231202 h 1424940"/>
                  <a:gd name="connsiteX250" fmla="*/ 3314319 w 6095524"/>
                  <a:gd name="connsiteY250" fmla="*/ 1235297 h 1424940"/>
                  <a:gd name="connsiteX251" fmla="*/ 3341846 w 6095524"/>
                  <a:gd name="connsiteY251" fmla="*/ 1241108 h 1424940"/>
                  <a:gd name="connsiteX252" fmla="*/ 3367373 w 6095524"/>
                  <a:gd name="connsiteY252" fmla="*/ 1238060 h 1424940"/>
                  <a:gd name="connsiteX253" fmla="*/ 3382899 w 6095524"/>
                  <a:gd name="connsiteY253" fmla="*/ 1237774 h 1424940"/>
                  <a:gd name="connsiteX254" fmla="*/ 3453765 w 6095524"/>
                  <a:gd name="connsiteY254" fmla="*/ 1273397 h 1424940"/>
                  <a:gd name="connsiteX255" fmla="*/ 3471767 w 6095524"/>
                  <a:gd name="connsiteY255" fmla="*/ 1276350 h 1424940"/>
                  <a:gd name="connsiteX256" fmla="*/ 3481959 w 6095524"/>
                  <a:gd name="connsiteY256" fmla="*/ 1280732 h 1424940"/>
                  <a:gd name="connsiteX257" fmla="*/ 3543396 w 6095524"/>
                  <a:gd name="connsiteY257" fmla="*/ 1324928 h 1424940"/>
                  <a:gd name="connsiteX258" fmla="*/ 3569494 w 6095524"/>
                  <a:gd name="connsiteY258" fmla="*/ 1333881 h 1424940"/>
                  <a:gd name="connsiteX259" fmla="*/ 3598164 w 6095524"/>
                  <a:gd name="connsiteY259" fmla="*/ 1332071 h 1424940"/>
                  <a:gd name="connsiteX260" fmla="*/ 3614738 w 6095524"/>
                  <a:gd name="connsiteY260" fmla="*/ 1328833 h 1424940"/>
                  <a:gd name="connsiteX261" fmla="*/ 3655886 w 6095524"/>
                  <a:gd name="connsiteY261" fmla="*/ 1300734 h 1424940"/>
                  <a:gd name="connsiteX262" fmla="*/ 3679317 w 6095524"/>
                  <a:gd name="connsiteY262" fmla="*/ 1301687 h 1424940"/>
                  <a:gd name="connsiteX263" fmla="*/ 3715893 w 6095524"/>
                  <a:gd name="connsiteY263" fmla="*/ 1321022 h 1424940"/>
                  <a:gd name="connsiteX264" fmla="*/ 3782282 w 6095524"/>
                  <a:gd name="connsiteY264" fmla="*/ 1329690 h 1424940"/>
                  <a:gd name="connsiteX265" fmla="*/ 3816001 w 6095524"/>
                  <a:gd name="connsiteY265" fmla="*/ 1302639 h 1424940"/>
                  <a:gd name="connsiteX266" fmla="*/ 3833431 w 6095524"/>
                  <a:gd name="connsiteY266" fmla="*/ 1276636 h 1424940"/>
                  <a:gd name="connsiteX267" fmla="*/ 3883819 w 6095524"/>
                  <a:gd name="connsiteY267" fmla="*/ 1246442 h 1424940"/>
                  <a:gd name="connsiteX268" fmla="*/ 3895821 w 6095524"/>
                  <a:gd name="connsiteY268" fmla="*/ 1257681 h 1424940"/>
                  <a:gd name="connsiteX269" fmla="*/ 3932778 w 6095524"/>
                  <a:gd name="connsiteY269" fmla="*/ 1262444 h 1424940"/>
                  <a:gd name="connsiteX270" fmla="*/ 3972782 w 6095524"/>
                  <a:gd name="connsiteY270" fmla="*/ 1262063 h 1424940"/>
                  <a:gd name="connsiteX271" fmla="*/ 4042505 w 6095524"/>
                  <a:gd name="connsiteY271" fmla="*/ 1267111 h 1424940"/>
                  <a:gd name="connsiteX272" fmla="*/ 4088892 w 6095524"/>
                  <a:gd name="connsiteY272" fmla="*/ 1238250 h 1424940"/>
                  <a:gd name="connsiteX273" fmla="*/ 4106609 w 6095524"/>
                  <a:gd name="connsiteY273" fmla="*/ 1226344 h 1424940"/>
                  <a:gd name="connsiteX274" fmla="*/ 4123182 w 6095524"/>
                  <a:gd name="connsiteY274" fmla="*/ 1218724 h 1424940"/>
                  <a:gd name="connsiteX275" fmla="*/ 4142328 w 6095524"/>
                  <a:gd name="connsiteY275" fmla="*/ 1214438 h 1424940"/>
                  <a:gd name="connsiteX276" fmla="*/ 4188524 w 6095524"/>
                  <a:gd name="connsiteY276" fmla="*/ 1198245 h 1424940"/>
                  <a:gd name="connsiteX277" fmla="*/ 4213860 w 6095524"/>
                  <a:gd name="connsiteY277" fmla="*/ 1182338 h 1424940"/>
                  <a:gd name="connsiteX278" fmla="*/ 4270820 w 6095524"/>
                  <a:gd name="connsiteY278" fmla="*/ 1167003 h 1424940"/>
                  <a:gd name="connsiteX279" fmla="*/ 4309587 w 6095524"/>
                  <a:gd name="connsiteY279" fmla="*/ 1153287 h 1424940"/>
                  <a:gd name="connsiteX280" fmla="*/ 4350449 w 6095524"/>
                  <a:gd name="connsiteY280" fmla="*/ 1129665 h 1424940"/>
                  <a:gd name="connsiteX281" fmla="*/ 4356164 w 6095524"/>
                  <a:gd name="connsiteY281" fmla="*/ 1126046 h 1424940"/>
                  <a:gd name="connsiteX282" fmla="*/ 4369880 w 6095524"/>
                  <a:gd name="connsiteY282" fmla="*/ 1110520 h 1424940"/>
                  <a:gd name="connsiteX283" fmla="*/ 4389787 w 6095524"/>
                  <a:gd name="connsiteY283" fmla="*/ 1057085 h 1424940"/>
                  <a:gd name="connsiteX284" fmla="*/ 4395502 w 6095524"/>
                  <a:gd name="connsiteY284" fmla="*/ 1046226 h 1424940"/>
                  <a:gd name="connsiteX285" fmla="*/ 4447413 w 6095524"/>
                  <a:gd name="connsiteY285" fmla="*/ 1009650 h 1424940"/>
                  <a:gd name="connsiteX286" fmla="*/ 4466654 w 6095524"/>
                  <a:gd name="connsiteY286" fmla="*/ 1013079 h 1424940"/>
                  <a:gd name="connsiteX287" fmla="*/ 4487894 w 6095524"/>
                  <a:gd name="connsiteY287" fmla="*/ 1025081 h 1424940"/>
                  <a:gd name="connsiteX288" fmla="*/ 4534472 w 6095524"/>
                  <a:gd name="connsiteY288" fmla="*/ 1028224 h 1424940"/>
                  <a:gd name="connsiteX289" fmla="*/ 4551903 w 6095524"/>
                  <a:gd name="connsiteY289" fmla="*/ 1022033 h 1424940"/>
                  <a:gd name="connsiteX290" fmla="*/ 4582382 w 6095524"/>
                  <a:gd name="connsiteY290" fmla="*/ 1005364 h 1424940"/>
                  <a:gd name="connsiteX291" fmla="*/ 4605909 w 6095524"/>
                  <a:gd name="connsiteY291" fmla="*/ 979551 h 1424940"/>
                  <a:gd name="connsiteX292" fmla="*/ 4640104 w 6095524"/>
                  <a:gd name="connsiteY292" fmla="*/ 936879 h 1424940"/>
                  <a:gd name="connsiteX293" fmla="*/ 4705731 w 6095524"/>
                  <a:gd name="connsiteY293" fmla="*/ 920591 h 1424940"/>
                  <a:gd name="connsiteX294" fmla="*/ 4730973 w 6095524"/>
                  <a:gd name="connsiteY294" fmla="*/ 915162 h 1424940"/>
                  <a:gd name="connsiteX295" fmla="*/ 4822794 w 6095524"/>
                  <a:gd name="connsiteY295" fmla="*/ 892397 h 1424940"/>
                  <a:gd name="connsiteX296" fmla="*/ 4830794 w 6095524"/>
                  <a:gd name="connsiteY296" fmla="*/ 891635 h 1424940"/>
                  <a:gd name="connsiteX297" fmla="*/ 4894421 w 6095524"/>
                  <a:gd name="connsiteY297" fmla="*/ 865442 h 1424940"/>
                  <a:gd name="connsiteX298" fmla="*/ 4909756 w 6095524"/>
                  <a:gd name="connsiteY298" fmla="*/ 858964 h 1424940"/>
                  <a:gd name="connsiteX299" fmla="*/ 4928521 w 6095524"/>
                  <a:gd name="connsiteY299" fmla="*/ 842391 h 1424940"/>
                  <a:gd name="connsiteX300" fmla="*/ 4945857 w 6095524"/>
                  <a:gd name="connsiteY300" fmla="*/ 795623 h 1424940"/>
                  <a:gd name="connsiteX301" fmla="*/ 4966145 w 6095524"/>
                  <a:gd name="connsiteY301" fmla="*/ 774287 h 1424940"/>
                  <a:gd name="connsiteX302" fmla="*/ 4980909 w 6095524"/>
                  <a:gd name="connsiteY302" fmla="*/ 761333 h 1424940"/>
                  <a:gd name="connsiteX303" fmla="*/ 4993862 w 6095524"/>
                  <a:gd name="connsiteY303" fmla="*/ 741712 h 1424940"/>
                  <a:gd name="connsiteX304" fmla="*/ 5006816 w 6095524"/>
                  <a:gd name="connsiteY304" fmla="*/ 694754 h 1424940"/>
                  <a:gd name="connsiteX305" fmla="*/ 5026724 w 6095524"/>
                  <a:gd name="connsiteY305" fmla="*/ 653129 h 1424940"/>
                  <a:gd name="connsiteX306" fmla="*/ 5062538 w 6095524"/>
                  <a:gd name="connsiteY306" fmla="*/ 630079 h 1424940"/>
                  <a:gd name="connsiteX307" fmla="*/ 5084731 w 6095524"/>
                  <a:gd name="connsiteY307" fmla="*/ 617982 h 1424940"/>
                  <a:gd name="connsiteX308" fmla="*/ 5172647 w 6095524"/>
                  <a:gd name="connsiteY308" fmla="*/ 630174 h 1424940"/>
                  <a:gd name="connsiteX309" fmla="*/ 5232654 w 6095524"/>
                  <a:gd name="connsiteY309" fmla="*/ 642080 h 1424940"/>
                  <a:gd name="connsiteX310" fmla="*/ 5252371 w 6095524"/>
                  <a:gd name="connsiteY310" fmla="*/ 637508 h 1424940"/>
                  <a:gd name="connsiteX311" fmla="*/ 5308092 w 6095524"/>
                  <a:gd name="connsiteY311" fmla="*/ 598646 h 1424940"/>
                  <a:gd name="connsiteX312" fmla="*/ 5363147 w 6095524"/>
                  <a:gd name="connsiteY312" fmla="*/ 581311 h 1424940"/>
                  <a:gd name="connsiteX313" fmla="*/ 5404580 w 6095524"/>
                  <a:gd name="connsiteY313" fmla="*/ 576358 h 1424940"/>
                  <a:gd name="connsiteX314" fmla="*/ 5440203 w 6095524"/>
                  <a:gd name="connsiteY314" fmla="*/ 572548 h 1424940"/>
                  <a:gd name="connsiteX315" fmla="*/ 5482971 w 6095524"/>
                  <a:gd name="connsiteY315" fmla="*/ 561880 h 1424940"/>
                  <a:gd name="connsiteX316" fmla="*/ 5507165 w 6095524"/>
                  <a:gd name="connsiteY316" fmla="*/ 550259 h 1424940"/>
                  <a:gd name="connsiteX317" fmla="*/ 5545645 w 6095524"/>
                  <a:gd name="connsiteY317" fmla="*/ 533591 h 1424940"/>
                  <a:gd name="connsiteX318" fmla="*/ 5585079 w 6095524"/>
                  <a:gd name="connsiteY318" fmla="*/ 511969 h 1424940"/>
                  <a:gd name="connsiteX319" fmla="*/ 5615368 w 6095524"/>
                  <a:gd name="connsiteY319" fmla="*/ 481679 h 1424940"/>
                  <a:gd name="connsiteX320" fmla="*/ 5631656 w 6095524"/>
                  <a:gd name="connsiteY320" fmla="*/ 456152 h 1424940"/>
                  <a:gd name="connsiteX321" fmla="*/ 5679377 w 6095524"/>
                  <a:gd name="connsiteY321" fmla="*/ 419576 h 1424940"/>
                  <a:gd name="connsiteX322" fmla="*/ 5722525 w 6095524"/>
                  <a:gd name="connsiteY322" fmla="*/ 350615 h 1424940"/>
                  <a:gd name="connsiteX323" fmla="*/ 5749576 w 6095524"/>
                  <a:gd name="connsiteY323" fmla="*/ 321945 h 1424940"/>
                  <a:gd name="connsiteX324" fmla="*/ 5764911 w 6095524"/>
                  <a:gd name="connsiteY324" fmla="*/ 313849 h 1424940"/>
                  <a:gd name="connsiteX325" fmla="*/ 5791009 w 6095524"/>
                  <a:gd name="connsiteY325" fmla="*/ 293942 h 1424940"/>
                  <a:gd name="connsiteX326" fmla="*/ 5806440 w 6095524"/>
                  <a:gd name="connsiteY326" fmla="*/ 279178 h 1424940"/>
                  <a:gd name="connsiteX327" fmla="*/ 5848636 w 6095524"/>
                  <a:gd name="connsiteY327" fmla="*/ 224885 h 1424940"/>
                  <a:gd name="connsiteX328" fmla="*/ 5861590 w 6095524"/>
                  <a:gd name="connsiteY328" fmla="*/ 208788 h 1424940"/>
                  <a:gd name="connsiteX329" fmla="*/ 5888355 w 6095524"/>
                  <a:gd name="connsiteY329" fmla="*/ 181166 h 1424940"/>
                  <a:gd name="connsiteX330" fmla="*/ 5900071 w 6095524"/>
                  <a:gd name="connsiteY330" fmla="*/ 172784 h 1424940"/>
                  <a:gd name="connsiteX331" fmla="*/ 5920740 w 6095524"/>
                  <a:gd name="connsiteY331" fmla="*/ 150305 h 1424940"/>
                  <a:gd name="connsiteX332" fmla="*/ 5969985 w 6095524"/>
                  <a:gd name="connsiteY332" fmla="*/ 91345 h 1424940"/>
                  <a:gd name="connsiteX333" fmla="*/ 5991130 w 6095524"/>
                  <a:gd name="connsiteY333" fmla="*/ 58293 h 1424940"/>
                  <a:gd name="connsiteX334" fmla="*/ 6033325 w 6095524"/>
                  <a:gd name="connsiteY334" fmla="*/ 33909 h 1424940"/>
                  <a:gd name="connsiteX335" fmla="*/ 6054376 w 6095524"/>
                  <a:gd name="connsiteY335" fmla="*/ 20955 h 1424940"/>
                  <a:gd name="connsiteX336" fmla="*/ 6095524 w 6095524"/>
                  <a:gd name="connsiteY336" fmla="*/ 0 h 14249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</a:cxnLst>
                <a:rect l="l" t="t" r="r" b="b"/>
                <a:pathLst>
                  <a:path w="6095524" h="1424940">
                    <a:moveTo>
                      <a:pt x="6095524" y="0"/>
                    </a:moveTo>
                    <a:cubicBezTo>
                      <a:pt x="6095524" y="7811"/>
                      <a:pt x="6095524" y="12573"/>
                      <a:pt x="6095524" y="17431"/>
                    </a:cubicBezTo>
                    <a:lnTo>
                      <a:pt x="6095524" y="216290"/>
                    </a:lnTo>
                    <a:lnTo>
                      <a:pt x="6079998" y="230600"/>
                    </a:lnTo>
                    <a:cubicBezTo>
                      <a:pt x="6058567" y="241363"/>
                      <a:pt x="6035706" y="251079"/>
                      <a:pt x="6012751" y="260699"/>
                    </a:cubicBezTo>
                    <a:cubicBezTo>
                      <a:pt x="6006084" y="263462"/>
                      <a:pt x="5998749" y="264986"/>
                      <a:pt x="5992749" y="268700"/>
                    </a:cubicBezTo>
                    <a:cubicBezTo>
                      <a:pt x="5965126" y="285655"/>
                      <a:pt x="5938361" y="303943"/>
                      <a:pt x="5910358" y="320231"/>
                    </a:cubicBezTo>
                    <a:cubicBezTo>
                      <a:pt x="5881497" y="337090"/>
                      <a:pt x="5855684" y="356997"/>
                      <a:pt x="5835777" y="383953"/>
                    </a:cubicBezTo>
                    <a:cubicBezTo>
                      <a:pt x="5817298" y="409004"/>
                      <a:pt x="5799391" y="434435"/>
                      <a:pt x="5781008" y="459581"/>
                    </a:cubicBezTo>
                    <a:cubicBezTo>
                      <a:pt x="5776341" y="465963"/>
                      <a:pt x="5772054" y="473488"/>
                      <a:pt x="5765673" y="477584"/>
                    </a:cubicBezTo>
                    <a:cubicBezTo>
                      <a:pt x="5752433" y="486156"/>
                      <a:pt x="5737955" y="493109"/>
                      <a:pt x="5723763" y="500158"/>
                    </a:cubicBezTo>
                    <a:cubicBezTo>
                      <a:pt x="5711571" y="506159"/>
                      <a:pt x="5698617" y="510635"/>
                      <a:pt x="5686711" y="517112"/>
                    </a:cubicBezTo>
                    <a:cubicBezTo>
                      <a:pt x="5677186" y="522256"/>
                      <a:pt x="5668708" y="529400"/>
                      <a:pt x="5659850" y="535877"/>
                    </a:cubicBezTo>
                    <a:cubicBezTo>
                      <a:pt x="5652135" y="541496"/>
                      <a:pt x="5643658" y="546354"/>
                      <a:pt x="5637181" y="553117"/>
                    </a:cubicBezTo>
                    <a:cubicBezTo>
                      <a:pt x="5621369" y="569500"/>
                      <a:pt x="5605462" y="585597"/>
                      <a:pt x="5585841" y="597694"/>
                    </a:cubicBezTo>
                    <a:cubicBezTo>
                      <a:pt x="5566505" y="609695"/>
                      <a:pt x="5548217" y="623126"/>
                      <a:pt x="5528977" y="635318"/>
                    </a:cubicBezTo>
                    <a:cubicBezTo>
                      <a:pt x="5510117" y="647224"/>
                      <a:pt x="5493067" y="660273"/>
                      <a:pt x="5483256" y="681419"/>
                    </a:cubicBezTo>
                    <a:cubicBezTo>
                      <a:pt x="5478875" y="690753"/>
                      <a:pt x="5472684" y="700945"/>
                      <a:pt x="5464397" y="706374"/>
                    </a:cubicBezTo>
                    <a:cubicBezTo>
                      <a:pt x="5452586" y="714089"/>
                      <a:pt x="5437632" y="716852"/>
                      <a:pt x="5424773" y="723424"/>
                    </a:cubicBezTo>
                    <a:cubicBezTo>
                      <a:pt x="5409628" y="731139"/>
                      <a:pt x="5392103" y="737807"/>
                      <a:pt x="5381815" y="750094"/>
                    </a:cubicBezTo>
                    <a:cubicBezTo>
                      <a:pt x="5372671" y="761048"/>
                      <a:pt x="5363432" y="769620"/>
                      <a:pt x="5351335" y="776573"/>
                    </a:cubicBezTo>
                    <a:cubicBezTo>
                      <a:pt x="5342858" y="781431"/>
                      <a:pt x="5336572" y="790289"/>
                      <a:pt x="5327809" y="794290"/>
                    </a:cubicBezTo>
                    <a:cubicBezTo>
                      <a:pt x="5316284" y="799624"/>
                      <a:pt x="5304663" y="803815"/>
                      <a:pt x="5294566" y="812102"/>
                    </a:cubicBezTo>
                    <a:cubicBezTo>
                      <a:pt x="5284089" y="820674"/>
                      <a:pt x="5272183" y="827437"/>
                      <a:pt x="5261229" y="835438"/>
                    </a:cubicBezTo>
                    <a:cubicBezTo>
                      <a:pt x="5255419" y="839724"/>
                      <a:pt x="5250656" y="845344"/>
                      <a:pt x="5245037" y="849821"/>
                    </a:cubicBezTo>
                    <a:cubicBezTo>
                      <a:pt x="5234750" y="858012"/>
                      <a:pt x="5224272" y="866013"/>
                      <a:pt x="5213699" y="873728"/>
                    </a:cubicBezTo>
                    <a:cubicBezTo>
                      <a:pt x="5203127" y="881444"/>
                      <a:pt x="5193030" y="890397"/>
                      <a:pt x="5181409" y="896017"/>
                    </a:cubicBezTo>
                    <a:cubicBezTo>
                      <a:pt x="5161598" y="905542"/>
                      <a:pt x="5139976" y="911257"/>
                      <a:pt x="5120735" y="921544"/>
                    </a:cubicBezTo>
                    <a:cubicBezTo>
                      <a:pt x="5101209" y="932021"/>
                      <a:pt x="5082826" y="945166"/>
                      <a:pt x="5065490" y="959072"/>
                    </a:cubicBezTo>
                    <a:cubicBezTo>
                      <a:pt x="5051774" y="970026"/>
                      <a:pt x="5038916" y="980885"/>
                      <a:pt x="5021675" y="986504"/>
                    </a:cubicBezTo>
                    <a:cubicBezTo>
                      <a:pt x="5012055" y="989648"/>
                      <a:pt x="5001959" y="996506"/>
                      <a:pt x="4996148" y="1004507"/>
                    </a:cubicBezTo>
                    <a:cubicBezTo>
                      <a:pt x="4983575" y="1021937"/>
                      <a:pt x="4967478" y="1034225"/>
                      <a:pt x="4949285" y="1044702"/>
                    </a:cubicBezTo>
                    <a:cubicBezTo>
                      <a:pt x="4924996" y="1058799"/>
                      <a:pt x="4900993" y="1073182"/>
                      <a:pt x="4876609" y="1086993"/>
                    </a:cubicBezTo>
                    <a:cubicBezTo>
                      <a:pt x="4862227" y="1095185"/>
                      <a:pt x="4847940" y="1103852"/>
                      <a:pt x="4832699" y="1109853"/>
                    </a:cubicBezTo>
                    <a:cubicBezTo>
                      <a:pt x="4801553" y="1122236"/>
                      <a:pt x="4769644" y="1132808"/>
                      <a:pt x="4738211" y="1144334"/>
                    </a:cubicBezTo>
                    <a:cubicBezTo>
                      <a:pt x="4727924" y="1148048"/>
                      <a:pt x="4718209" y="1153382"/>
                      <a:pt x="4707731" y="1156621"/>
                    </a:cubicBezTo>
                    <a:cubicBezTo>
                      <a:pt x="4696396" y="1160145"/>
                      <a:pt x="4684205" y="1161193"/>
                      <a:pt x="4672870" y="1164717"/>
                    </a:cubicBezTo>
                    <a:cubicBezTo>
                      <a:pt x="4654010" y="1170527"/>
                      <a:pt x="4635722" y="1177957"/>
                      <a:pt x="4616863" y="1183862"/>
                    </a:cubicBezTo>
                    <a:cubicBezTo>
                      <a:pt x="4580477" y="1195197"/>
                      <a:pt x="4543996" y="1206056"/>
                      <a:pt x="4507516" y="1216819"/>
                    </a:cubicBezTo>
                    <a:cubicBezTo>
                      <a:pt x="4499706" y="1219105"/>
                      <a:pt x="4491228" y="1219391"/>
                      <a:pt x="4483513" y="1221867"/>
                    </a:cubicBezTo>
                    <a:cubicBezTo>
                      <a:pt x="4463034" y="1228535"/>
                      <a:pt x="4442650" y="1235773"/>
                      <a:pt x="4422362" y="1243108"/>
                    </a:cubicBezTo>
                    <a:cubicBezTo>
                      <a:pt x="4410075" y="1247585"/>
                      <a:pt x="4398073" y="1253109"/>
                      <a:pt x="4385691" y="1257395"/>
                    </a:cubicBezTo>
                    <a:cubicBezTo>
                      <a:pt x="4375785" y="1260824"/>
                      <a:pt x="4365593" y="1263491"/>
                      <a:pt x="4355306" y="1265587"/>
                    </a:cubicBezTo>
                    <a:cubicBezTo>
                      <a:pt x="4346448" y="1267397"/>
                      <a:pt x="4337209" y="1267206"/>
                      <a:pt x="4328446" y="1269397"/>
                    </a:cubicBezTo>
                    <a:cubicBezTo>
                      <a:pt x="4304728" y="1275302"/>
                      <a:pt x="4281297" y="1281970"/>
                      <a:pt x="4257770" y="1288256"/>
                    </a:cubicBezTo>
                    <a:cubicBezTo>
                      <a:pt x="4248341" y="1290733"/>
                      <a:pt x="4238720" y="1292543"/>
                      <a:pt x="4229576" y="1295686"/>
                    </a:cubicBezTo>
                    <a:cubicBezTo>
                      <a:pt x="4205097" y="1303973"/>
                      <a:pt x="4180999" y="1313402"/>
                      <a:pt x="4156424" y="1321213"/>
                    </a:cubicBezTo>
                    <a:cubicBezTo>
                      <a:pt x="4136041" y="1327690"/>
                      <a:pt x="4115086" y="1332357"/>
                      <a:pt x="4094416" y="1338072"/>
                    </a:cubicBezTo>
                    <a:cubicBezTo>
                      <a:pt x="4085653" y="1340549"/>
                      <a:pt x="4077271" y="1344073"/>
                      <a:pt x="4068509" y="1346168"/>
                    </a:cubicBezTo>
                    <a:cubicBezTo>
                      <a:pt x="4048887" y="1350931"/>
                      <a:pt x="4028980" y="1354931"/>
                      <a:pt x="4009263" y="1359694"/>
                    </a:cubicBezTo>
                    <a:cubicBezTo>
                      <a:pt x="3998023" y="1362456"/>
                      <a:pt x="3987165" y="1367409"/>
                      <a:pt x="3975735" y="1369219"/>
                    </a:cubicBezTo>
                    <a:cubicBezTo>
                      <a:pt x="3948589" y="1373505"/>
                      <a:pt x="3921252" y="1376553"/>
                      <a:pt x="3893915" y="1379982"/>
                    </a:cubicBezTo>
                    <a:cubicBezTo>
                      <a:pt x="3865722" y="1383506"/>
                      <a:pt x="3837623" y="1387221"/>
                      <a:pt x="3809428" y="1390364"/>
                    </a:cubicBezTo>
                    <a:cubicBezTo>
                      <a:pt x="3793998" y="1391984"/>
                      <a:pt x="3778472" y="1392269"/>
                      <a:pt x="3763042" y="1393793"/>
                    </a:cubicBezTo>
                    <a:cubicBezTo>
                      <a:pt x="3749516" y="1395127"/>
                      <a:pt x="3736086" y="1397603"/>
                      <a:pt x="3722561" y="1399223"/>
                    </a:cubicBezTo>
                    <a:cubicBezTo>
                      <a:pt x="3710845" y="1400556"/>
                      <a:pt x="3699034" y="1401318"/>
                      <a:pt x="3687318" y="1402652"/>
                    </a:cubicBezTo>
                    <a:cubicBezTo>
                      <a:pt x="3668554" y="1404842"/>
                      <a:pt x="3649885" y="1407319"/>
                      <a:pt x="3631216" y="1409605"/>
                    </a:cubicBezTo>
                    <a:cubicBezTo>
                      <a:pt x="3623406" y="1410462"/>
                      <a:pt x="3615214" y="1412843"/>
                      <a:pt x="3607880" y="1411415"/>
                    </a:cubicBezTo>
                    <a:cubicBezTo>
                      <a:pt x="3589401" y="1407795"/>
                      <a:pt x="3571208" y="1408843"/>
                      <a:pt x="3552825" y="1411319"/>
                    </a:cubicBezTo>
                    <a:cubicBezTo>
                      <a:pt x="3546539" y="1412177"/>
                      <a:pt x="3539776" y="1411986"/>
                      <a:pt x="3533680" y="1410367"/>
                    </a:cubicBezTo>
                    <a:cubicBezTo>
                      <a:pt x="3521202" y="1407128"/>
                      <a:pt x="3509106" y="1402556"/>
                      <a:pt x="3496818" y="1398556"/>
                    </a:cubicBezTo>
                    <a:cubicBezTo>
                      <a:pt x="3495484" y="1398080"/>
                      <a:pt x="3493865" y="1397984"/>
                      <a:pt x="3492437" y="1397699"/>
                    </a:cubicBezTo>
                    <a:cubicBezTo>
                      <a:pt x="3484340" y="1396079"/>
                      <a:pt x="3476340" y="1394460"/>
                      <a:pt x="3468243" y="1393031"/>
                    </a:cubicBezTo>
                    <a:cubicBezTo>
                      <a:pt x="3463862" y="1392269"/>
                      <a:pt x="3459385" y="1392174"/>
                      <a:pt x="3455003" y="1391507"/>
                    </a:cubicBezTo>
                    <a:cubicBezTo>
                      <a:pt x="3438049" y="1388840"/>
                      <a:pt x="3419380" y="1393317"/>
                      <a:pt x="3404711" y="1381792"/>
                    </a:cubicBezTo>
                    <a:cubicBezTo>
                      <a:pt x="3395186" y="1374362"/>
                      <a:pt x="3385947" y="1376077"/>
                      <a:pt x="3375756" y="1377220"/>
                    </a:cubicBezTo>
                    <a:cubicBezTo>
                      <a:pt x="3368040" y="1378077"/>
                      <a:pt x="3360134" y="1377791"/>
                      <a:pt x="3352324" y="1377887"/>
                    </a:cubicBezTo>
                    <a:cubicBezTo>
                      <a:pt x="3338608" y="1378172"/>
                      <a:pt x="3324892" y="1378268"/>
                      <a:pt x="3311176" y="1378744"/>
                    </a:cubicBezTo>
                    <a:cubicBezTo>
                      <a:pt x="3306794" y="1378934"/>
                      <a:pt x="3302318" y="1381316"/>
                      <a:pt x="3298031" y="1380935"/>
                    </a:cubicBezTo>
                    <a:cubicBezTo>
                      <a:pt x="3278219" y="1379125"/>
                      <a:pt x="3258407" y="1376267"/>
                      <a:pt x="3238595" y="1374648"/>
                    </a:cubicBezTo>
                    <a:cubicBezTo>
                      <a:pt x="3227356" y="1373696"/>
                      <a:pt x="3215830" y="1375505"/>
                      <a:pt x="3204686" y="1374172"/>
                    </a:cubicBezTo>
                    <a:cubicBezTo>
                      <a:pt x="3191828" y="1372648"/>
                      <a:pt x="3179255" y="1368743"/>
                      <a:pt x="3166491" y="1366361"/>
                    </a:cubicBezTo>
                    <a:cubicBezTo>
                      <a:pt x="3162967" y="1365695"/>
                      <a:pt x="3159062" y="1366552"/>
                      <a:pt x="3155347" y="1366742"/>
                    </a:cubicBezTo>
                    <a:cubicBezTo>
                      <a:pt x="3151156" y="1366933"/>
                      <a:pt x="3147060" y="1367314"/>
                      <a:pt x="3142869" y="1367409"/>
                    </a:cubicBezTo>
                    <a:cubicBezTo>
                      <a:pt x="3130105" y="1367600"/>
                      <a:pt x="3117342" y="1367314"/>
                      <a:pt x="3104578" y="1367981"/>
                    </a:cubicBezTo>
                    <a:cubicBezTo>
                      <a:pt x="3096768" y="1368362"/>
                      <a:pt x="3088577" y="1372267"/>
                      <a:pt x="3081337" y="1370838"/>
                    </a:cubicBezTo>
                    <a:cubicBezTo>
                      <a:pt x="3066574" y="1368076"/>
                      <a:pt x="3051810" y="1374267"/>
                      <a:pt x="3037047" y="1369124"/>
                    </a:cubicBezTo>
                    <a:cubicBezTo>
                      <a:pt x="3032474" y="1367600"/>
                      <a:pt x="3026188" y="1371410"/>
                      <a:pt x="3020663" y="1371600"/>
                    </a:cubicBezTo>
                    <a:cubicBezTo>
                      <a:pt x="3006852" y="1372076"/>
                      <a:pt x="2993041" y="1371981"/>
                      <a:pt x="2979230" y="1371886"/>
                    </a:cubicBezTo>
                    <a:cubicBezTo>
                      <a:pt x="2966847" y="1371791"/>
                      <a:pt x="2953988" y="1373124"/>
                      <a:pt x="2942082" y="1370457"/>
                    </a:cubicBezTo>
                    <a:cubicBezTo>
                      <a:pt x="2929604" y="1367600"/>
                      <a:pt x="2918365" y="1367981"/>
                      <a:pt x="2906268" y="1371219"/>
                    </a:cubicBezTo>
                    <a:cubicBezTo>
                      <a:pt x="2897981" y="1373410"/>
                      <a:pt x="2889218" y="1373696"/>
                      <a:pt x="2880646" y="1374362"/>
                    </a:cubicBezTo>
                    <a:cubicBezTo>
                      <a:pt x="2871407" y="1375124"/>
                      <a:pt x="2861215" y="1373124"/>
                      <a:pt x="2852833" y="1376267"/>
                    </a:cubicBezTo>
                    <a:cubicBezTo>
                      <a:pt x="2827877" y="1385602"/>
                      <a:pt x="2802255" y="1387602"/>
                      <a:pt x="2776157" y="1387602"/>
                    </a:cubicBezTo>
                    <a:cubicBezTo>
                      <a:pt x="2771394" y="1387602"/>
                      <a:pt x="2766536" y="1386269"/>
                      <a:pt x="2761965" y="1384840"/>
                    </a:cubicBezTo>
                    <a:cubicBezTo>
                      <a:pt x="2735294" y="1376267"/>
                      <a:pt x="2708529" y="1377029"/>
                      <a:pt x="2681383" y="1382268"/>
                    </a:cubicBezTo>
                    <a:cubicBezTo>
                      <a:pt x="2675763" y="1383411"/>
                      <a:pt x="2669477" y="1383602"/>
                      <a:pt x="2663857" y="1382459"/>
                    </a:cubicBezTo>
                    <a:cubicBezTo>
                      <a:pt x="2648045" y="1379125"/>
                      <a:pt x="2632710" y="1373600"/>
                      <a:pt x="2616803" y="1371219"/>
                    </a:cubicBezTo>
                    <a:cubicBezTo>
                      <a:pt x="2590515" y="1367314"/>
                      <a:pt x="2567750" y="1380458"/>
                      <a:pt x="2544223" y="1389031"/>
                    </a:cubicBezTo>
                    <a:cubicBezTo>
                      <a:pt x="2521839" y="1397127"/>
                      <a:pt x="2502789" y="1415415"/>
                      <a:pt x="2476309" y="1411319"/>
                    </a:cubicBezTo>
                    <a:cubicBezTo>
                      <a:pt x="2473643" y="1410938"/>
                      <a:pt x="2470690" y="1413510"/>
                      <a:pt x="2467737" y="1414177"/>
                    </a:cubicBezTo>
                    <a:cubicBezTo>
                      <a:pt x="2459641" y="1415987"/>
                      <a:pt x="2451545" y="1418177"/>
                      <a:pt x="2443353" y="1419035"/>
                    </a:cubicBezTo>
                    <a:cubicBezTo>
                      <a:pt x="2433352" y="1420178"/>
                      <a:pt x="2423160" y="1419797"/>
                      <a:pt x="2413159" y="1420749"/>
                    </a:cubicBezTo>
                    <a:cubicBezTo>
                      <a:pt x="2400300" y="1421892"/>
                      <a:pt x="2387632" y="1424940"/>
                      <a:pt x="2374868" y="1424940"/>
                    </a:cubicBezTo>
                    <a:cubicBezTo>
                      <a:pt x="2364581" y="1424940"/>
                      <a:pt x="2354389" y="1421416"/>
                      <a:pt x="2344198" y="1419701"/>
                    </a:cubicBezTo>
                    <a:cubicBezTo>
                      <a:pt x="2329815" y="1417320"/>
                      <a:pt x="2314003" y="1417987"/>
                      <a:pt x="2301335" y="1411891"/>
                    </a:cubicBezTo>
                    <a:cubicBezTo>
                      <a:pt x="2287810" y="1405414"/>
                      <a:pt x="2274951" y="1402461"/>
                      <a:pt x="2260949" y="1404461"/>
                    </a:cubicBezTo>
                    <a:cubicBezTo>
                      <a:pt x="2256282" y="1405128"/>
                      <a:pt x="2250281" y="1409129"/>
                      <a:pt x="2248186" y="1413224"/>
                    </a:cubicBezTo>
                    <a:cubicBezTo>
                      <a:pt x="2243518" y="1422368"/>
                      <a:pt x="2237137" y="1423988"/>
                      <a:pt x="2228469" y="1420844"/>
                    </a:cubicBezTo>
                    <a:cubicBezTo>
                      <a:pt x="2220944" y="1418177"/>
                      <a:pt x="2211705" y="1416844"/>
                      <a:pt x="2206562" y="1411700"/>
                    </a:cubicBezTo>
                    <a:cubicBezTo>
                      <a:pt x="2191988" y="1397127"/>
                      <a:pt x="2173414" y="1396651"/>
                      <a:pt x="2155317" y="1392746"/>
                    </a:cubicBezTo>
                    <a:cubicBezTo>
                      <a:pt x="2144269" y="1390364"/>
                      <a:pt x="2133981" y="1390269"/>
                      <a:pt x="2122932" y="1391888"/>
                    </a:cubicBezTo>
                    <a:cubicBezTo>
                      <a:pt x="2098930" y="1395508"/>
                      <a:pt x="2075593" y="1390364"/>
                      <a:pt x="2052542" y="1383792"/>
                    </a:cubicBezTo>
                    <a:cubicBezTo>
                      <a:pt x="2037302" y="1379411"/>
                      <a:pt x="2021681" y="1376744"/>
                      <a:pt x="2006537" y="1372267"/>
                    </a:cubicBezTo>
                    <a:cubicBezTo>
                      <a:pt x="1995202" y="1368838"/>
                      <a:pt x="1983868" y="1364742"/>
                      <a:pt x="1973486" y="1359218"/>
                    </a:cubicBezTo>
                    <a:cubicBezTo>
                      <a:pt x="1958435" y="1351121"/>
                      <a:pt x="1945292" y="1338929"/>
                      <a:pt x="1926146" y="1342168"/>
                    </a:cubicBezTo>
                    <a:cubicBezTo>
                      <a:pt x="1909286" y="1345025"/>
                      <a:pt x="1894047" y="1339025"/>
                      <a:pt x="1878616" y="1333310"/>
                    </a:cubicBezTo>
                    <a:cubicBezTo>
                      <a:pt x="1867281" y="1329119"/>
                      <a:pt x="1855948" y="1324832"/>
                      <a:pt x="1844231" y="1322165"/>
                    </a:cubicBezTo>
                    <a:cubicBezTo>
                      <a:pt x="1830324" y="1319022"/>
                      <a:pt x="1814608" y="1320356"/>
                      <a:pt x="1802225" y="1314545"/>
                    </a:cubicBezTo>
                    <a:cubicBezTo>
                      <a:pt x="1789271" y="1308449"/>
                      <a:pt x="1778509" y="1312545"/>
                      <a:pt x="1766983" y="1314260"/>
                    </a:cubicBezTo>
                    <a:cubicBezTo>
                      <a:pt x="1748600" y="1316927"/>
                      <a:pt x="1730311" y="1321880"/>
                      <a:pt x="1711738" y="1315593"/>
                    </a:cubicBezTo>
                    <a:cubicBezTo>
                      <a:pt x="1689164" y="1307973"/>
                      <a:pt x="1666780" y="1299782"/>
                      <a:pt x="1644111" y="1292543"/>
                    </a:cubicBezTo>
                    <a:cubicBezTo>
                      <a:pt x="1635347" y="1289780"/>
                      <a:pt x="1625919" y="1288637"/>
                      <a:pt x="1616774" y="1287399"/>
                    </a:cubicBezTo>
                    <a:cubicBezTo>
                      <a:pt x="1608107" y="1286351"/>
                      <a:pt x="1597725" y="1289018"/>
                      <a:pt x="1591056" y="1285018"/>
                    </a:cubicBezTo>
                    <a:cubicBezTo>
                      <a:pt x="1573911" y="1274731"/>
                      <a:pt x="1556291" y="1269683"/>
                      <a:pt x="1536478" y="1269683"/>
                    </a:cubicBezTo>
                    <a:cubicBezTo>
                      <a:pt x="1529048" y="1269683"/>
                      <a:pt x="1521809" y="1265396"/>
                      <a:pt x="1514285" y="1264634"/>
                    </a:cubicBezTo>
                    <a:cubicBezTo>
                      <a:pt x="1503997" y="1263682"/>
                      <a:pt x="1492186" y="1261110"/>
                      <a:pt x="1483233" y="1264730"/>
                    </a:cubicBezTo>
                    <a:cubicBezTo>
                      <a:pt x="1462183" y="1273302"/>
                      <a:pt x="1445134" y="1266158"/>
                      <a:pt x="1426750" y="1257681"/>
                    </a:cubicBezTo>
                    <a:cubicBezTo>
                      <a:pt x="1408652" y="1249299"/>
                      <a:pt x="1389602" y="1242632"/>
                      <a:pt x="1370362" y="1237107"/>
                    </a:cubicBezTo>
                    <a:cubicBezTo>
                      <a:pt x="1363123" y="1235107"/>
                      <a:pt x="1354456" y="1238441"/>
                      <a:pt x="1346454" y="1239107"/>
                    </a:cubicBezTo>
                    <a:cubicBezTo>
                      <a:pt x="1343596" y="1239298"/>
                      <a:pt x="1340453" y="1239584"/>
                      <a:pt x="1337882" y="1238631"/>
                    </a:cubicBezTo>
                    <a:cubicBezTo>
                      <a:pt x="1313022" y="1229487"/>
                      <a:pt x="1287780" y="1222534"/>
                      <a:pt x="1260825" y="1227296"/>
                    </a:cubicBezTo>
                    <a:cubicBezTo>
                      <a:pt x="1258349" y="1227773"/>
                      <a:pt x="1255586" y="1226725"/>
                      <a:pt x="1253109" y="1226058"/>
                    </a:cubicBezTo>
                    <a:cubicBezTo>
                      <a:pt x="1241012" y="1222629"/>
                      <a:pt x="1229201" y="1217200"/>
                      <a:pt x="1216915" y="1215962"/>
                    </a:cubicBezTo>
                    <a:cubicBezTo>
                      <a:pt x="1186625" y="1212914"/>
                      <a:pt x="1156146" y="1211675"/>
                      <a:pt x="1125664" y="1209675"/>
                    </a:cubicBezTo>
                    <a:cubicBezTo>
                      <a:pt x="1123759" y="1209580"/>
                      <a:pt x="1121759" y="1209580"/>
                      <a:pt x="1120045" y="1208913"/>
                    </a:cubicBezTo>
                    <a:cubicBezTo>
                      <a:pt x="1108805" y="1204817"/>
                      <a:pt x="1098995" y="1206151"/>
                      <a:pt x="1089469" y="1213961"/>
                    </a:cubicBezTo>
                    <a:cubicBezTo>
                      <a:pt x="1085278" y="1217390"/>
                      <a:pt x="1079563" y="1219200"/>
                      <a:pt x="1074325" y="1221105"/>
                    </a:cubicBezTo>
                    <a:cubicBezTo>
                      <a:pt x="1066609" y="1223963"/>
                      <a:pt x="1058704" y="1226725"/>
                      <a:pt x="1050703" y="1228535"/>
                    </a:cubicBezTo>
                    <a:cubicBezTo>
                      <a:pt x="1042797" y="1230249"/>
                      <a:pt x="1034320" y="1232630"/>
                      <a:pt x="1026700" y="1231297"/>
                    </a:cubicBezTo>
                    <a:cubicBezTo>
                      <a:pt x="1012984" y="1228916"/>
                      <a:pt x="999934" y="1223582"/>
                      <a:pt x="986409" y="1220057"/>
                    </a:cubicBezTo>
                    <a:cubicBezTo>
                      <a:pt x="981742" y="1218819"/>
                      <a:pt x="976598" y="1219010"/>
                      <a:pt x="971741" y="1218914"/>
                    </a:cubicBezTo>
                    <a:cubicBezTo>
                      <a:pt x="960596" y="1218629"/>
                      <a:pt x="949166" y="1221391"/>
                      <a:pt x="939070" y="1213485"/>
                    </a:cubicBezTo>
                    <a:cubicBezTo>
                      <a:pt x="929736" y="1206056"/>
                      <a:pt x="920305" y="1208246"/>
                      <a:pt x="910495" y="1213866"/>
                    </a:cubicBezTo>
                    <a:cubicBezTo>
                      <a:pt x="903446" y="1217867"/>
                      <a:pt x="895446" y="1221010"/>
                      <a:pt x="887540" y="1222534"/>
                    </a:cubicBezTo>
                    <a:cubicBezTo>
                      <a:pt x="876681" y="1224629"/>
                      <a:pt x="865918" y="1225487"/>
                      <a:pt x="854202" y="1224248"/>
                    </a:cubicBezTo>
                    <a:cubicBezTo>
                      <a:pt x="845915" y="1223391"/>
                      <a:pt x="839152" y="1223010"/>
                      <a:pt x="832675" y="1217962"/>
                    </a:cubicBezTo>
                    <a:cubicBezTo>
                      <a:pt x="831628" y="1217200"/>
                      <a:pt x="829723" y="1217009"/>
                      <a:pt x="828294" y="1217105"/>
                    </a:cubicBezTo>
                    <a:cubicBezTo>
                      <a:pt x="809530" y="1218724"/>
                      <a:pt x="790956" y="1217867"/>
                      <a:pt x="772001" y="1216723"/>
                    </a:cubicBezTo>
                    <a:cubicBezTo>
                      <a:pt x="747904" y="1215200"/>
                      <a:pt x="722566" y="1219676"/>
                      <a:pt x="701707" y="1235678"/>
                    </a:cubicBezTo>
                    <a:cubicBezTo>
                      <a:pt x="698659" y="1238060"/>
                      <a:pt x="694087" y="1239107"/>
                      <a:pt x="690086" y="1239679"/>
                    </a:cubicBezTo>
                    <a:cubicBezTo>
                      <a:pt x="671227" y="1242155"/>
                      <a:pt x="652272" y="1243870"/>
                      <a:pt x="633412" y="1246632"/>
                    </a:cubicBezTo>
                    <a:cubicBezTo>
                      <a:pt x="623125" y="1248156"/>
                      <a:pt x="612362" y="1249490"/>
                      <a:pt x="603028" y="1253681"/>
                    </a:cubicBezTo>
                    <a:cubicBezTo>
                      <a:pt x="593885" y="1257776"/>
                      <a:pt x="586549" y="1262634"/>
                      <a:pt x="581120" y="1254062"/>
                    </a:cubicBezTo>
                    <a:cubicBezTo>
                      <a:pt x="571406" y="1258634"/>
                      <a:pt x="562927" y="1262444"/>
                      <a:pt x="554642" y="1266539"/>
                    </a:cubicBezTo>
                    <a:cubicBezTo>
                      <a:pt x="551593" y="1268063"/>
                      <a:pt x="549021" y="1270540"/>
                      <a:pt x="545973" y="1271969"/>
                    </a:cubicBezTo>
                    <a:cubicBezTo>
                      <a:pt x="542734" y="1273493"/>
                      <a:pt x="539115" y="1274445"/>
                      <a:pt x="535591" y="1275207"/>
                    </a:cubicBezTo>
                    <a:cubicBezTo>
                      <a:pt x="519874" y="1278636"/>
                      <a:pt x="504158" y="1281779"/>
                      <a:pt x="488538" y="1285494"/>
                    </a:cubicBezTo>
                    <a:cubicBezTo>
                      <a:pt x="485489" y="1286256"/>
                      <a:pt x="482917" y="1289304"/>
                      <a:pt x="480155" y="1291304"/>
                    </a:cubicBezTo>
                    <a:cubicBezTo>
                      <a:pt x="478345" y="1292638"/>
                      <a:pt x="476536" y="1294638"/>
                      <a:pt x="474535" y="1294924"/>
                    </a:cubicBezTo>
                    <a:cubicBezTo>
                      <a:pt x="459295" y="1297210"/>
                      <a:pt x="444151" y="1299877"/>
                      <a:pt x="428816" y="1301020"/>
                    </a:cubicBezTo>
                    <a:cubicBezTo>
                      <a:pt x="415957" y="1301972"/>
                      <a:pt x="403574" y="1301687"/>
                      <a:pt x="400241" y="1318260"/>
                    </a:cubicBezTo>
                    <a:cubicBezTo>
                      <a:pt x="399669" y="1321118"/>
                      <a:pt x="395573" y="1324166"/>
                      <a:pt x="392431" y="1325594"/>
                    </a:cubicBezTo>
                    <a:cubicBezTo>
                      <a:pt x="383477" y="1329690"/>
                      <a:pt x="373951" y="1332452"/>
                      <a:pt x="365093" y="1336643"/>
                    </a:cubicBezTo>
                    <a:cubicBezTo>
                      <a:pt x="336042" y="1350645"/>
                      <a:pt x="305658" y="1359503"/>
                      <a:pt x="273177" y="1357884"/>
                    </a:cubicBezTo>
                    <a:cubicBezTo>
                      <a:pt x="263081" y="1357408"/>
                      <a:pt x="253270" y="1352264"/>
                      <a:pt x="246888" y="1350359"/>
                    </a:cubicBezTo>
                    <a:cubicBezTo>
                      <a:pt x="228506" y="1357884"/>
                      <a:pt x="213075" y="1365123"/>
                      <a:pt x="196977" y="1370552"/>
                    </a:cubicBezTo>
                    <a:cubicBezTo>
                      <a:pt x="182785" y="1375410"/>
                      <a:pt x="167926" y="1378458"/>
                      <a:pt x="153352" y="1381982"/>
                    </a:cubicBezTo>
                    <a:cubicBezTo>
                      <a:pt x="148018" y="1383316"/>
                      <a:pt x="142589" y="1384078"/>
                      <a:pt x="137160" y="1384745"/>
                    </a:cubicBezTo>
                    <a:cubicBezTo>
                      <a:pt x="120206" y="1386840"/>
                      <a:pt x="102489" y="1381792"/>
                      <a:pt x="85917" y="1389793"/>
                    </a:cubicBezTo>
                    <a:cubicBezTo>
                      <a:pt x="77248" y="1393984"/>
                      <a:pt x="68675" y="1399032"/>
                      <a:pt x="59532" y="1401223"/>
                    </a:cubicBezTo>
                    <a:cubicBezTo>
                      <a:pt x="49721" y="1403604"/>
                      <a:pt x="40124" y="1407319"/>
                      <a:pt x="30325" y="1409974"/>
                    </a:cubicBezTo>
                    <a:lnTo>
                      <a:pt x="0" y="1412360"/>
                    </a:lnTo>
                    <a:lnTo>
                      <a:pt x="0" y="1058622"/>
                    </a:lnTo>
                    <a:lnTo>
                      <a:pt x="17145" y="1060228"/>
                    </a:lnTo>
                    <a:cubicBezTo>
                      <a:pt x="26480" y="1061561"/>
                      <a:pt x="35528" y="1066133"/>
                      <a:pt x="44672" y="1066324"/>
                    </a:cubicBezTo>
                    <a:cubicBezTo>
                      <a:pt x="59055" y="1066610"/>
                      <a:pt x="71819" y="1068419"/>
                      <a:pt x="84677" y="1076230"/>
                    </a:cubicBezTo>
                    <a:cubicBezTo>
                      <a:pt x="104108" y="1087946"/>
                      <a:pt x="120110" y="1082993"/>
                      <a:pt x="132017" y="1064990"/>
                    </a:cubicBezTo>
                    <a:cubicBezTo>
                      <a:pt x="133255" y="1063181"/>
                      <a:pt x="134874" y="1060799"/>
                      <a:pt x="136779" y="1060323"/>
                    </a:cubicBezTo>
                    <a:cubicBezTo>
                      <a:pt x="153639" y="1056132"/>
                      <a:pt x="170974" y="1048131"/>
                      <a:pt x="187547" y="1049179"/>
                    </a:cubicBezTo>
                    <a:cubicBezTo>
                      <a:pt x="216789" y="1051084"/>
                      <a:pt x="244316" y="1048798"/>
                      <a:pt x="270891" y="1036415"/>
                    </a:cubicBezTo>
                    <a:cubicBezTo>
                      <a:pt x="272510" y="1035653"/>
                      <a:pt x="274987" y="1034891"/>
                      <a:pt x="276320" y="1035558"/>
                    </a:cubicBezTo>
                    <a:cubicBezTo>
                      <a:pt x="292322" y="1043845"/>
                      <a:pt x="309848" y="1050417"/>
                      <a:pt x="323755" y="1061561"/>
                    </a:cubicBezTo>
                    <a:cubicBezTo>
                      <a:pt x="336995" y="1072134"/>
                      <a:pt x="352997" y="1072229"/>
                      <a:pt x="361855" y="1057942"/>
                    </a:cubicBezTo>
                    <a:cubicBezTo>
                      <a:pt x="366236" y="1050893"/>
                      <a:pt x="372332" y="1042702"/>
                      <a:pt x="379571" y="1039939"/>
                    </a:cubicBezTo>
                    <a:cubicBezTo>
                      <a:pt x="395954" y="1033653"/>
                      <a:pt x="413481" y="1030414"/>
                      <a:pt x="430530" y="1025747"/>
                    </a:cubicBezTo>
                    <a:cubicBezTo>
                      <a:pt x="451581" y="1020032"/>
                      <a:pt x="472345" y="1020032"/>
                      <a:pt x="493300" y="1027176"/>
                    </a:cubicBezTo>
                    <a:cubicBezTo>
                      <a:pt x="508064" y="1032224"/>
                      <a:pt x="523113" y="1032224"/>
                      <a:pt x="537782" y="1025366"/>
                    </a:cubicBezTo>
                    <a:cubicBezTo>
                      <a:pt x="545687" y="1021652"/>
                      <a:pt x="553784" y="1017842"/>
                      <a:pt x="562166" y="1015746"/>
                    </a:cubicBezTo>
                    <a:cubicBezTo>
                      <a:pt x="567595" y="1014412"/>
                      <a:pt x="573881" y="1015651"/>
                      <a:pt x="579596" y="1016699"/>
                    </a:cubicBezTo>
                    <a:cubicBezTo>
                      <a:pt x="590645" y="1018794"/>
                      <a:pt x="602075" y="1025176"/>
                      <a:pt x="612362" y="1023557"/>
                    </a:cubicBezTo>
                    <a:cubicBezTo>
                      <a:pt x="647891" y="1017842"/>
                      <a:pt x="681419" y="1031272"/>
                      <a:pt x="716090" y="1031653"/>
                    </a:cubicBezTo>
                    <a:cubicBezTo>
                      <a:pt x="731806" y="1031843"/>
                      <a:pt x="747332" y="1034891"/>
                      <a:pt x="758381" y="1018985"/>
                    </a:cubicBezTo>
                    <a:cubicBezTo>
                      <a:pt x="759809" y="1016889"/>
                      <a:pt x="766763" y="1018032"/>
                      <a:pt x="771049" y="1018699"/>
                    </a:cubicBezTo>
                    <a:cubicBezTo>
                      <a:pt x="780574" y="1020128"/>
                      <a:pt x="790004" y="1023747"/>
                      <a:pt x="799433" y="1023652"/>
                    </a:cubicBezTo>
                    <a:cubicBezTo>
                      <a:pt x="818960" y="1023557"/>
                      <a:pt x="838581" y="1022033"/>
                      <a:pt x="858012" y="1020318"/>
                    </a:cubicBezTo>
                    <a:cubicBezTo>
                      <a:pt x="865346" y="1019651"/>
                      <a:pt x="872395" y="1017080"/>
                      <a:pt x="879634" y="1015270"/>
                    </a:cubicBezTo>
                    <a:cubicBezTo>
                      <a:pt x="883634" y="1014222"/>
                      <a:pt x="887921" y="1011460"/>
                      <a:pt x="891635" y="1012031"/>
                    </a:cubicBezTo>
                    <a:cubicBezTo>
                      <a:pt x="913162" y="1015365"/>
                      <a:pt x="932879" y="1007174"/>
                      <a:pt x="953262" y="1003078"/>
                    </a:cubicBezTo>
                    <a:cubicBezTo>
                      <a:pt x="962692" y="1001173"/>
                      <a:pt x="971550" y="996601"/>
                      <a:pt x="980694" y="993458"/>
                    </a:cubicBezTo>
                    <a:cubicBezTo>
                      <a:pt x="983075" y="992600"/>
                      <a:pt x="985742" y="991838"/>
                      <a:pt x="988124" y="992029"/>
                    </a:cubicBezTo>
                    <a:cubicBezTo>
                      <a:pt x="1001744" y="993172"/>
                      <a:pt x="1015270" y="994791"/>
                      <a:pt x="1028795" y="996029"/>
                    </a:cubicBezTo>
                    <a:cubicBezTo>
                      <a:pt x="1041083" y="997172"/>
                      <a:pt x="1053465" y="997553"/>
                      <a:pt x="1059275" y="1011555"/>
                    </a:cubicBezTo>
                    <a:cubicBezTo>
                      <a:pt x="1060133" y="1013746"/>
                      <a:pt x="1062990" y="1015365"/>
                      <a:pt x="1065181" y="1016794"/>
                    </a:cubicBezTo>
                    <a:cubicBezTo>
                      <a:pt x="1098995" y="1038797"/>
                      <a:pt x="1117092" y="1038225"/>
                      <a:pt x="1150144" y="1014984"/>
                    </a:cubicBezTo>
                    <a:cubicBezTo>
                      <a:pt x="1153573" y="1012603"/>
                      <a:pt x="1160907" y="1010888"/>
                      <a:pt x="1163193" y="1012793"/>
                    </a:cubicBezTo>
                    <a:cubicBezTo>
                      <a:pt x="1182624" y="1028605"/>
                      <a:pt x="1203865" y="1026890"/>
                      <a:pt x="1226249" y="1021937"/>
                    </a:cubicBezTo>
                    <a:cubicBezTo>
                      <a:pt x="1232059" y="1020604"/>
                      <a:pt x="1240251" y="1020604"/>
                      <a:pt x="1244632" y="1023747"/>
                    </a:cubicBezTo>
                    <a:cubicBezTo>
                      <a:pt x="1265492" y="1038320"/>
                      <a:pt x="1287876" y="1036225"/>
                      <a:pt x="1310545" y="1031939"/>
                    </a:cubicBezTo>
                    <a:cubicBezTo>
                      <a:pt x="1314069" y="1031272"/>
                      <a:pt x="1318356" y="1027652"/>
                      <a:pt x="1319879" y="1024319"/>
                    </a:cubicBezTo>
                    <a:cubicBezTo>
                      <a:pt x="1325309" y="1012508"/>
                      <a:pt x="1335501" y="1008507"/>
                      <a:pt x="1346740" y="1005173"/>
                    </a:cubicBezTo>
                    <a:cubicBezTo>
                      <a:pt x="1364457" y="999744"/>
                      <a:pt x="1381887" y="993362"/>
                      <a:pt x="1399699" y="988219"/>
                    </a:cubicBezTo>
                    <a:cubicBezTo>
                      <a:pt x="1404081" y="986981"/>
                      <a:pt x="1409510" y="987743"/>
                      <a:pt x="1414082" y="989171"/>
                    </a:cubicBezTo>
                    <a:cubicBezTo>
                      <a:pt x="1429703" y="994029"/>
                      <a:pt x="1439609" y="1006221"/>
                      <a:pt x="1450467" y="1017461"/>
                    </a:cubicBezTo>
                    <a:cubicBezTo>
                      <a:pt x="1455230" y="1022414"/>
                      <a:pt x="1461802" y="1025938"/>
                      <a:pt x="1468184" y="1028795"/>
                    </a:cubicBezTo>
                    <a:cubicBezTo>
                      <a:pt x="1484757" y="1036130"/>
                      <a:pt x="1501712" y="1042702"/>
                      <a:pt x="1518476" y="1049655"/>
                    </a:cubicBezTo>
                    <a:cubicBezTo>
                      <a:pt x="1520095" y="1050322"/>
                      <a:pt x="1521428" y="1052036"/>
                      <a:pt x="1522667" y="1053465"/>
                    </a:cubicBezTo>
                    <a:cubicBezTo>
                      <a:pt x="1535049" y="1068515"/>
                      <a:pt x="1547336" y="1083659"/>
                      <a:pt x="1559814" y="1098709"/>
                    </a:cubicBezTo>
                    <a:cubicBezTo>
                      <a:pt x="1562195" y="1101566"/>
                      <a:pt x="1565625" y="1103662"/>
                      <a:pt x="1568196" y="1106424"/>
                    </a:cubicBezTo>
                    <a:cubicBezTo>
                      <a:pt x="1571816" y="1110234"/>
                      <a:pt x="1576388" y="1113854"/>
                      <a:pt x="1578293" y="1118426"/>
                    </a:cubicBezTo>
                    <a:cubicBezTo>
                      <a:pt x="1584198" y="1132808"/>
                      <a:pt x="1595533" y="1139000"/>
                      <a:pt x="1609820" y="1141667"/>
                    </a:cubicBezTo>
                    <a:cubicBezTo>
                      <a:pt x="1622870" y="1144143"/>
                      <a:pt x="1635919" y="1146239"/>
                      <a:pt x="1648873" y="1149096"/>
                    </a:cubicBezTo>
                    <a:cubicBezTo>
                      <a:pt x="1664684" y="1152525"/>
                      <a:pt x="1680401" y="1156240"/>
                      <a:pt x="1696022" y="1160431"/>
                    </a:cubicBezTo>
                    <a:cubicBezTo>
                      <a:pt x="1702784" y="1162241"/>
                      <a:pt x="1709928" y="1164336"/>
                      <a:pt x="1715739" y="1168051"/>
                    </a:cubicBezTo>
                    <a:cubicBezTo>
                      <a:pt x="1732026" y="1178338"/>
                      <a:pt x="1749457" y="1185291"/>
                      <a:pt x="1768602" y="1182529"/>
                    </a:cubicBezTo>
                    <a:cubicBezTo>
                      <a:pt x="1783937" y="1180338"/>
                      <a:pt x="1796796" y="1185958"/>
                      <a:pt x="1806321" y="1194721"/>
                    </a:cubicBezTo>
                    <a:cubicBezTo>
                      <a:pt x="1823657" y="1210628"/>
                      <a:pt x="1842230" y="1207008"/>
                      <a:pt x="1860709" y="1201865"/>
                    </a:cubicBezTo>
                    <a:cubicBezTo>
                      <a:pt x="1870234" y="1199198"/>
                      <a:pt x="1878044" y="1199579"/>
                      <a:pt x="1887093" y="1202150"/>
                    </a:cubicBezTo>
                    <a:cubicBezTo>
                      <a:pt x="1908048" y="1208151"/>
                      <a:pt x="1922050" y="1224439"/>
                      <a:pt x="1935575" y="1238726"/>
                    </a:cubicBezTo>
                    <a:cubicBezTo>
                      <a:pt x="1947101" y="1250918"/>
                      <a:pt x="1960055" y="1257776"/>
                      <a:pt x="1974247" y="1262920"/>
                    </a:cubicBezTo>
                    <a:cubicBezTo>
                      <a:pt x="1992154" y="1269492"/>
                      <a:pt x="2006346" y="1267016"/>
                      <a:pt x="2014919" y="1251204"/>
                    </a:cubicBezTo>
                    <a:cubicBezTo>
                      <a:pt x="2017300" y="1246727"/>
                      <a:pt x="2021491" y="1241488"/>
                      <a:pt x="2025968" y="1240155"/>
                    </a:cubicBezTo>
                    <a:cubicBezTo>
                      <a:pt x="2047589" y="1233488"/>
                      <a:pt x="2069497" y="1223772"/>
                      <a:pt x="2092643" y="1229678"/>
                    </a:cubicBezTo>
                    <a:cubicBezTo>
                      <a:pt x="2124647" y="1237774"/>
                      <a:pt x="2155889" y="1237298"/>
                      <a:pt x="2187893" y="1229297"/>
                    </a:cubicBezTo>
                    <a:cubicBezTo>
                      <a:pt x="2239804" y="1216343"/>
                      <a:pt x="2291715" y="1202627"/>
                      <a:pt x="2346294" y="1205484"/>
                    </a:cubicBezTo>
                    <a:cubicBezTo>
                      <a:pt x="2355342" y="1205960"/>
                      <a:pt x="2366105" y="1200150"/>
                      <a:pt x="2373916" y="1194435"/>
                    </a:cubicBezTo>
                    <a:cubicBezTo>
                      <a:pt x="2388870" y="1183577"/>
                      <a:pt x="2388203" y="1182719"/>
                      <a:pt x="2404967" y="1191673"/>
                    </a:cubicBezTo>
                    <a:cubicBezTo>
                      <a:pt x="2408968" y="1193864"/>
                      <a:pt x="2413921" y="1195197"/>
                      <a:pt x="2416874" y="1198436"/>
                    </a:cubicBezTo>
                    <a:cubicBezTo>
                      <a:pt x="2431923" y="1214914"/>
                      <a:pt x="2450497" y="1210913"/>
                      <a:pt x="2468975" y="1208532"/>
                    </a:cubicBezTo>
                    <a:cubicBezTo>
                      <a:pt x="2472214" y="1208056"/>
                      <a:pt x="2476119" y="1207389"/>
                      <a:pt x="2478882" y="1208723"/>
                    </a:cubicBezTo>
                    <a:cubicBezTo>
                      <a:pt x="2491359" y="1214723"/>
                      <a:pt x="2501932" y="1212628"/>
                      <a:pt x="2512791" y="1204436"/>
                    </a:cubicBezTo>
                    <a:cubicBezTo>
                      <a:pt x="2522220" y="1197388"/>
                      <a:pt x="2533079" y="1193197"/>
                      <a:pt x="2544223" y="1201960"/>
                    </a:cubicBezTo>
                    <a:cubicBezTo>
                      <a:pt x="2568988" y="1221391"/>
                      <a:pt x="2595467" y="1222343"/>
                      <a:pt x="2623471" y="1210056"/>
                    </a:cubicBezTo>
                    <a:cubicBezTo>
                      <a:pt x="2643473" y="1201293"/>
                      <a:pt x="2663190" y="1199293"/>
                      <a:pt x="2684241" y="1208151"/>
                    </a:cubicBezTo>
                    <a:cubicBezTo>
                      <a:pt x="2692337" y="1211580"/>
                      <a:pt x="2702814" y="1209294"/>
                      <a:pt x="2712244" y="1210056"/>
                    </a:cubicBezTo>
                    <a:cubicBezTo>
                      <a:pt x="2717578" y="1210437"/>
                      <a:pt x="2723484" y="1210532"/>
                      <a:pt x="2728055" y="1212914"/>
                    </a:cubicBezTo>
                    <a:cubicBezTo>
                      <a:pt x="2740248" y="1219010"/>
                      <a:pt x="2751582" y="1226820"/>
                      <a:pt x="2763869" y="1232821"/>
                    </a:cubicBezTo>
                    <a:cubicBezTo>
                      <a:pt x="2769775" y="1235678"/>
                      <a:pt x="2776823" y="1237202"/>
                      <a:pt x="2783491" y="1237298"/>
                    </a:cubicBezTo>
                    <a:cubicBezTo>
                      <a:pt x="2803208" y="1237774"/>
                      <a:pt x="2822925" y="1237774"/>
                      <a:pt x="2842546" y="1236917"/>
                    </a:cubicBezTo>
                    <a:cubicBezTo>
                      <a:pt x="2874931" y="1235583"/>
                      <a:pt x="2907792" y="1235297"/>
                      <a:pt x="2931128" y="1206913"/>
                    </a:cubicBezTo>
                    <a:cubicBezTo>
                      <a:pt x="2933034" y="1204627"/>
                      <a:pt x="2937129" y="1203293"/>
                      <a:pt x="2940368" y="1202912"/>
                    </a:cubicBezTo>
                    <a:cubicBezTo>
                      <a:pt x="2955322" y="1201103"/>
                      <a:pt x="2970657" y="1200912"/>
                      <a:pt x="2985421" y="1197959"/>
                    </a:cubicBezTo>
                    <a:cubicBezTo>
                      <a:pt x="2997232" y="1195578"/>
                      <a:pt x="3007043" y="1196340"/>
                      <a:pt x="3015996" y="1204722"/>
                    </a:cubicBezTo>
                    <a:cubicBezTo>
                      <a:pt x="3027712" y="1215771"/>
                      <a:pt x="3042000" y="1222248"/>
                      <a:pt x="3057621" y="1218724"/>
                    </a:cubicBezTo>
                    <a:cubicBezTo>
                      <a:pt x="3073241" y="1215295"/>
                      <a:pt x="3083528" y="1222724"/>
                      <a:pt x="3095054" y="1230440"/>
                    </a:cubicBezTo>
                    <a:cubicBezTo>
                      <a:pt x="3103436" y="1236059"/>
                      <a:pt x="3112961" y="1243108"/>
                      <a:pt x="3122295" y="1243679"/>
                    </a:cubicBezTo>
                    <a:cubicBezTo>
                      <a:pt x="3143441" y="1244917"/>
                      <a:pt x="3161634" y="1264539"/>
                      <a:pt x="3184589" y="1253395"/>
                    </a:cubicBezTo>
                    <a:cubicBezTo>
                      <a:pt x="3186113" y="1252633"/>
                      <a:pt x="3188875" y="1254538"/>
                      <a:pt x="3191066" y="1255014"/>
                    </a:cubicBezTo>
                    <a:cubicBezTo>
                      <a:pt x="3208592" y="1258634"/>
                      <a:pt x="3225070" y="1255109"/>
                      <a:pt x="3237929" y="1243203"/>
                    </a:cubicBezTo>
                    <a:cubicBezTo>
                      <a:pt x="3254788" y="1227677"/>
                      <a:pt x="3273457" y="1226153"/>
                      <a:pt x="3294221" y="1231202"/>
                    </a:cubicBezTo>
                    <a:cubicBezTo>
                      <a:pt x="3300889" y="1232821"/>
                      <a:pt x="3307557" y="1233964"/>
                      <a:pt x="3314319" y="1235297"/>
                    </a:cubicBezTo>
                    <a:cubicBezTo>
                      <a:pt x="3323463" y="1237202"/>
                      <a:pt x="3332703" y="1239203"/>
                      <a:pt x="3341846" y="1241108"/>
                    </a:cubicBezTo>
                    <a:cubicBezTo>
                      <a:pt x="3350705" y="1243013"/>
                      <a:pt x="3360516" y="1246251"/>
                      <a:pt x="3367373" y="1238060"/>
                    </a:cubicBezTo>
                    <a:cubicBezTo>
                      <a:pt x="3373279" y="1231011"/>
                      <a:pt x="3377470" y="1231678"/>
                      <a:pt x="3382899" y="1237774"/>
                    </a:cubicBezTo>
                    <a:cubicBezTo>
                      <a:pt x="3401759" y="1259110"/>
                      <a:pt x="3424619" y="1272445"/>
                      <a:pt x="3453765" y="1273397"/>
                    </a:cubicBezTo>
                    <a:cubicBezTo>
                      <a:pt x="3459766" y="1273588"/>
                      <a:pt x="3465862" y="1274921"/>
                      <a:pt x="3471767" y="1276350"/>
                    </a:cubicBezTo>
                    <a:cubicBezTo>
                      <a:pt x="3475387" y="1277207"/>
                      <a:pt x="3479769" y="1278160"/>
                      <a:pt x="3481959" y="1280732"/>
                    </a:cubicBezTo>
                    <a:cubicBezTo>
                      <a:pt x="3499009" y="1300353"/>
                      <a:pt x="3520250" y="1313974"/>
                      <a:pt x="3543396" y="1324928"/>
                    </a:cubicBezTo>
                    <a:cubicBezTo>
                      <a:pt x="3551682" y="1328833"/>
                      <a:pt x="3560541" y="1332738"/>
                      <a:pt x="3569494" y="1333881"/>
                    </a:cubicBezTo>
                    <a:cubicBezTo>
                      <a:pt x="3578828" y="1335024"/>
                      <a:pt x="3588639" y="1333119"/>
                      <a:pt x="3598164" y="1332071"/>
                    </a:cubicBezTo>
                    <a:cubicBezTo>
                      <a:pt x="3603784" y="1331500"/>
                      <a:pt x="3610261" y="1331595"/>
                      <a:pt x="3614738" y="1328833"/>
                    </a:cubicBezTo>
                    <a:cubicBezTo>
                      <a:pt x="3628930" y="1320165"/>
                      <a:pt x="3642646" y="1310831"/>
                      <a:pt x="3655886" y="1300734"/>
                    </a:cubicBezTo>
                    <a:cubicBezTo>
                      <a:pt x="3667221" y="1292066"/>
                      <a:pt x="3669507" y="1290828"/>
                      <a:pt x="3679317" y="1301687"/>
                    </a:cubicBezTo>
                    <a:cubicBezTo>
                      <a:pt x="3689414" y="1312831"/>
                      <a:pt x="3701987" y="1318641"/>
                      <a:pt x="3715893" y="1321022"/>
                    </a:cubicBezTo>
                    <a:cubicBezTo>
                      <a:pt x="3737896" y="1324737"/>
                      <a:pt x="3760089" y="1327880"/>
                      <a:pt x="3782282" y="1329690"/>
                    </a:cubicBezTo>
                    <a:cubicBezTo>
                      <a:pt x="3802380" y="1331309"/>
                      <a:pt x="3812000" y="1322546"/>
                      <a:pt x="3816001" y="1302639"/>
                    </a:cubicBezTo>
                    <a:cubicBezTo>
                      <a:pt x="3818287" y="1291590"/>
                      <a:pt x="3821240" y="1279588"/>
                      <a:pt x="3833431" y="1276636"/>
                    </a:cubicBezTo>
                    <a:cubicBezTo>
                      <a:pt x="3853339" y="1271873"/>
                      <a:pt x="3874008" y="1269778"/>
                      <a:pt x="3883819" y="1246442"/>
                    </a:cubicBezTo>
                    <a:cubicBezTo>
                      <a:pt x="3889248" y="1251585"/>
                      <a:pt x="3892582" y="1254633"/>
                      <a:pt x="3895821" y="1257681"/>
                    </a:cubicBezTo>
                    <a:cubicBezTo>
                      <a:pt x="3904774" y="1266158"/>
                      <a:pt x="3923347" y="1269778"/>
                      <a:pt x="3932778" y="1262444"/>
                    </a:cubicBezTo>
                    <a:cubicBezTo>
                      <a:pt x="3946684" y="1251776"/>
                      <a:pt x="3959448" y="1253776"/>
                      <a:pt x="3972782" y="1262063"/>
                    </a:cubicBezTo>
                    <a:cubicBezTo>
                      <a:pt x="3995071" y="1275779"/>
                      <a:pt x="4019931" y="1272635"/>
                      <a:pt x="4042505" y="1267111"/>
                    </a:cubicBezTo>
                    <a:cubicBezTo>
                      <a:pt x="4059555" y="1263015"/>
                      <a:pt x="4077748" y="1255490"/>
                      <a:pt x="4088892" y="1238250"/>
                    </a:cubicBezTo>
                    <a:cubicBezTo>
                      <a:pt x="4092416" y="1232726"/>
                      <a:pt x="4100322" y="1229963"/>
                      <a:pt x="4106609" y="1226344"/>
                    </a:cubicBezTo>
                    <a:cubicBezTo>
                      <a:pt x="4111848" y="1223391"/>
                      <a:pt x="4117372" y="1220629"/>
                      <a:pt x="4123182" y="1218724"/>
                    </a:cubicBezTo>
                    <a:cubicBezTo>
                      <a:pt x="4129373" y="1216628"/>
                      <a:pt x="4136232" y="1213580"/>
                      <a:pt x="4142328" y="1214438"/>
                    </a:cubicBezTo>
                    <a:cubicBezTo>
                      <a:pt x="4160806" y="1216914"/>
                      <a:pt x="4175475" y="1212056"/>
                      <a:pt x="4188524" y="1198245"/>
                    </a:cubicBezTo>
                    <a:cubicBezTo>
                      <a:pt x="4195287" y="1191101"/>
                      <a:pt x="4205288" y="1182434"/>
                      <a:pt x="4213860" y="1182338"/>
                    </a:cubicBezTo>
                    <a:cubicBezTo>
                      <a:pt x="4234720" y="1182053"/>
                      <a:pt x="4252055" y="1175195"/>
                      <a:pt x="4270820" y="1167003"/>
                    </a:cubicBezTo>
                    <a:cubicBezTo>
                      <a:pt x="4282916" y="1161764"/>
                      <a:pt x="4296632" y="1158145"/>
                      <a:pt x="4309587" y="1153287"/>
                    </a:cubicBezTo>
                    <a:cubicBezTo>
                      <a:pt x="4324731" y="1147572"/>
                      <a:pt x="4341210" y="1145477"/>
                      <a:pt x="4350449" y="1129665"/>
                    </a:cubicBezTo>
                    <a:cubicBezTo>
                      <a:pt x="4351496" y="1127951"/>
                      <a:pt x="4354640" y="1127665"/>
                      <a:pt x="4356164" y="1126046"/>
                    </a:cubicBezTo>
                    <a:cubicBezTo>
                      <a:pt x="4361021" y="1121093"/>
                      <a:pt x="4367308" y="1116521"/>
                      <a:pt x="4369880" y="1110520"/>
                    </a:cubicBezTo>
                    <a:cubicBezTo>
                      <a:pt x="4377309" y="1092994"/>
                      <a:pt x="4383119" y="1074896"/>
                      <a:pt x="4389787" y="1057085"/>
                    </a:cubicBezTo>
                    <a:cubicBezTo>
                      <a:pt x="4391216" y="1053275"/>
                      <a:pt x="4392549" y="1048417"/>
                      <a:pt x="4395502" y="1046226"/>
                    </a:cubicBezTo>
                    <a:cubicBezTo>
                      <a:pt x="4412552" y="1033653"/>
                      <a:pt x="4429888" y="1021556"/>
                      <a:pt x="4447413" y="1009650"/>
                    </a:cubicBezTo>
                    <a:cubicBezTo>
                      <a:pt x="4454462" y="1004887"/>
                      <a:pt x="4460367" y="1007555"/>
                      <a:pt x="4466654" y="1013079"/>
                    </a:cubicBezTo>
                    <a:cubicBezTo>
                      <a:pt x="4472750" y="1018318"/>
                      <a:pt x="4480275" y="1023747"/>
                      <a:pt x="4487894" y="1025081"/>
                    </a:cubicBezTo>
                    <a:cubicBezTo>
                      <a:pt x="4503135" y="1027652"/>
                      <a:pt x="4518946" y="1028224"/>
                      <a:pt x="4534472" y="1028224"/>
                    </a:cubicBezTo>
                    <a:cubicBezTo>
                      <a:pt x="4540282" y="1028224"/>
                      <a:pt x="4546473" y="1024795"/>
                      <a:pt x="4551903" y="1022033"/>
                    </a:cubicBezTo>
                    <a:cubicBezTo>
                      <a:pt x="4562189" y="1016794"/>
                      <a:pt x="4571714" y="1009745"/>
                      <a:pt x="4582382" y="1005364"/>
                    </a:cubicBezTo>
                    <a:cubicBezTo>
                      <a:pt x="4594765" y="1000316"/>
                      <a:pt x="4602194" y="992219"/>
                      <a:pt x="4605909" y="979551"/>
                    </a:cubicBezTo>
                    <a:cubicBezTo>
                      <a:pt x="4611434" y="960692"/>
                      <a:pt x="4624579" y="947547"/>
                      <a:pt x="4640104" y="936879"/>
                    </a:cubicBezTo>
                    <a:cubicBezTo>
                      <a:pt x="4659821" y="923258"/>
                      <a:pt x="4683348" y="923925"/>
                      <a:pt x="4705731" y="920591"/>
                    </a:cubicBezTo>
                    <a:cubicBezTo>
                      <a:pt x="4714304" y="919353"/>
                      <a:pt x="4723162" y="918305"/>
                      <a:pt x="4730973" y="915162"/>
                    </a:cubicBezTo>
                    <a:cubicBezTo>
                      <a:pt x="4760595" y="903351"/>
                      <a:pt x="4790218" y="892112"/>
                      <a:pt x="4822794" y="892397"/>
                    </a:cubicBezTo>
                    <a:cubicBezTo>
                      <a:pt x="4825460" y="892397"/>
                      <a:pt x="4828128" y="892112"/>
                      <a:pt x="4830794" y="891635"/>
                    </a:cubicBezTo>
                    <a:cubicBezTo>
                      <a:pt x="4853940" y="887730"/>
                      <a:pt x="4877848" y="886206"/>
                      <a:pt x="4894421" y="865442"/>
                    </a:cubicBezTo>
                    <a:cubicBezTo>
                      <a:pt x="4897469" y="861632"/>
                      <a:pt x="4904422" y="860489"/>
                      <a:pt x="4909756" y="858964"/>
                    </a:cubicBezTo>
                    <a:cubicBezTo>
                      <a:pt x="4918996" y="856488"/>
                      <a:pt x="4925188" y="851440"/>
                      <a:pt x="4928521" y="842391"/>
                    </a:cubicBezTo>
                    <a:cubicBezTo>
                      <a:pt x="4934141" y="826770"/>
                      <a:pt x="4940808" y="811435"/>
                      <a:pt x="4945857" y="795623"/>
                    </a:cubicBezTo>
                    <a:cubicBezTo>
                      <a:pt x="4949381" y="784765"/>
                      <a:pt x="4955953" y="778764"/>
                      <a:pt x="4966145" y="774287"/>
                    </a:cubicBezTo>
                    <a:cubicBezTo>
                      <a:pt x="4971860" y="771811"/>
                      <a:pt x="4976813" y="766382"/>
                      <a:pt x="4980909" y="761333"/>
                    </a:cubicBezTo>
                    <a:cubicBezTo>
                      <a:pt x="4985862" y="755237"/>
                      <a:pt x="4988433" y="747141"/>
                      <a:pt x="4993862" y="741712"/>
                    </a:cubicBezTo>
                    <a:cubicBezTo>
                      <a:pt x="5007102" y="728186"/>
                      <a:pt x="5011198" y="713232"/>
                      <a:pt x="5006816" y="694754"/>
                    </a:cubicBezTo>
                    <a:cubicBezTo>
                      <a:pt x="5002911" y="678371"/>
                      <a:pt x="5013198" y="656463"/>
                      <a:pt x="5026724" y="653129"/>
                    </a:cubicBezTo>
                    <a:cubicBezTo>
                      <a:pt x="5041678" y="649414"/>
                      <a:pt x="5051965" y="640271"/>
                      <a:pt x="5062538" y="630079"/>
                    </a:cubicBezTo>
                    <a:cubicBezTo>
                      <a:pt x="5068443" y="624364"/>
                      <a:pt x="5076730" y="619411"/>
                      <a:pt x="5084731" y="617982"/>
                    </a:cubicBezTo>
                    <a:cubicBezTo>
                      <a:pt x="5115116" y="612458"/>
                      <a:pt x="5143786" y="619220"/>
                      <a:pt x="5172647" y="630174"/>
                    </a:cubicBezTo>
                    <a:cubicBezTo>
                      <a:pt x="5191506" y="637318"/>
                      <a:pt x="5212461" y="639223"/>
                      <a:pt x="5232654" y="642080"/>
                    </a:cubicBezTo>
                    <a:cubicBezTo>
                      <a:pt x="5238941" y="642937"/>
                      <a:pt x="5246942" y="641033"/>
                      <a:pt x="5252371" y="637508"/>
                    </a:cubicBezTo>
                    <a:cubicBezTo>
                      <a:pt x="5271421" y="625316"/>
                      <a:pt x="5290376" y="612743"/>
                      <a:pt x="5308092" y="598646"/>
                    </a:cubicBezTo>
                    <a:cubicBezTo>
                      <a:pt x="5324571" y="585407"/>
                      <a:pt x="5343144" y="579882"/>
                      <a:pt x="5363147" y="581311"/>
                    </a:cubicBezTo>
                    <a:cubicBezTo>
                      <a:pt x="5377720" y="582359"/>
                      <a:pt x="5390864" y="579977"/>
                      <a:pt x="5404580" y="576358"/>
                    </a:cubicBezTo>
                    <a:cubicBezTo>
                      <a:pt x="5416010" y="573310"/>
                      <a:pt x="5428583" y="571214"/>
                      <a:pt x="5440203" y="572548"/>
                    </a:cubicBezTo>
                    <a:cubicBezTo>
                      <a:pt x="5456491" y="574453"/>
                      <a:pt x="5469922" y="571691"/>
                      <a:pt x="5482971" y="561880"/>
                    </a:cubicBezTo>
                    <a:cubicBezTo>
                      <a:pt x="5489924" y="556641"/>
                      <a:pt x="5498878" y="553879"/>
                      <a:pt x="5507165" y="550259"/>
                    </a:cubicBezTo>
                    <a:cubicBezTo>
                      <a:pt x="5519928" y="544640"/>
                      <a:pt x="5533168" y="539877"/>
                      <a:pt x="5545645" y="533591"/>
                    </a:cubicBezTo>
                    <a:cubicBezTo>
                      <a:pt x="5559076" y="526923"/>
                      <a:pt x="5571363" y="517684"/>
                      <a:pt x="5585079" y="511969"/>
                    </a:cubicBezTo>
                    <a:cubicBezTo>
                      <a:pt x="5599843" y="505778"/>
                      <a:pt x="5609368" y="496348"/>
                      <a:pt x="5615368" y="481679"/>
                    </a:cubicBezTo>
                    <a:cubicBezTo>
                      <a:pt x="5619179" y="472440"/>
                      <a:pt x="5624417" y="462629"/>
                      <a:pt x="5631656" y="456152"/>
                    </a:cubicBezTo>
                    <a:cubicBezTo>
                      <a:pt x="5646611" y="442913"/>
                      <a:pt x="5664136" y="432625"/>
                      <a:pt x="5679377" y="419576"/>
                    </a:cubicBezTo>
                    <a:cubicBezTo>
                      <a:pt x="5700808" y="401288"/>
                      <a:pt x="5720620" y="381857"/>
                      <a:pt x="5722525" y="350615"/>
                    </a:cubicBezTo>
                    <a:cubicBezTo>
                      <a:pt x="5723572" y="333375"/>
                      <a:pt x="5732716" y="326041"/>
                      <a:pt x="5749576" y="321945"/>
                    </a:cubicBezTo>
                    <a:cubicBezTo>
                      <a:pt x="5755195" y="320612"/>
                      <a:pt x="5763197" y="318040"/>
                      <a:pt x="5764911" y="313849"/>
                    </a:cubicBezTo>
                    <a:cubicBezTo>
                      <a:pt x="5770054" y="301371"/>
                      <a:pt x="5780722" y="298895"/>
                      <a:pt x="5791009" y="293942"/>
                    </a:cubicBezTo>
                    <a:cubicBezTo>
                      <a:pt x="5797201" y="290989"/>
                      <a:pt x="5804821" y="285179"/>
                      <a:pt x="5806440" y="279178"/>
                    </a:cubicBezTo>
                    <a:cubicBezTo>
                      <a:pt x="5813107" y="254889"/>
                      <a:pt x="5831395" y="240602"/>
                      <a:pt x="5848636" y="224885"/>
                    </a:cubicBezTo>
                    <a:cubicBezTo>
                      <a:pt x="5853684" y="220218"/>
                      <a:pt x="5859113" y="214884"/>
                      <a:pt x="5861590" y="208788"/>
                    </a:cubicBezTo>
                    <a:cubicBezTo>
                      <a:pt x="5866829" y="195643"/>
                      <a:pt x="5874639" y="186118"/>
                      <a:pt x="5888355" y="181166"/>
                    </a:cubicBezTo>
                    <a:cubicBezTo>
                      <a:pt x="5892736" y="179642"/>
                      <a:pt x="5896737" y="176117"/>
                      <a:pt x="5900071" y="172784"/>
                    </a:cubicBezTo>
                    <a:cubicBezTo>
                      <a:pt x="5907215" y="165545"/>
                      <a:pt x="5913215" y="157067"/>
                      <a:pt x="5920740" y="150305"/>
                    </a:cubicBezTo>
                    <a:cubicBezTo>
                      <a:pt x="5939885" y="132874"/>
                      <a:pt x="5958840" y="115729"/>
                      <a:pt x="5969985" y="91345"/>
                    </a:cubicBezTo>
                    <a:cubicBezTo>
                      <a:pt x="5975413" y="79439"/>
                      <a:pt x="5981605" y="66485"/>
                      <a:pt x="5991130" y="58293"/>
                    </a:cubicBezTo>
                    <a:cubicBezTo>
                      <a:pt x="6003227" y="47911"/>
                      <a:pt x="6019133" y="42005"/>
                      <a:pt x="6033325" y="33909"/>
                    </a:cubicBezTo>
                    <a:cubicBezTo>
                      <a:pt x="6040469" y="29813"/>
                      <a:pt x="6047137" y="24860"/>
                      <a:pt x="6054376" y="20955"/>
                    </a:cubicBezTo>
                    <a:cubicBezTo>
                      <a:pt x="6067234" y="14097"/>
                      <a:pt x="6080379" y="7715"/>
                      <a:pt x="609552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4" name="Freeform: Shape 13">
                <a:extLst>
                  <a:ext uri="{FF2B5EF4-FFF2-40B4-BE49-F238E27FC236}">
                    <a16:creationId xmlns:a16="http://schemas.microsoft.com/office/drawing/2014/main" id="{B911230A-EF3B-4760-9087-E4FBE05BDC5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44" y="3296011"/>
                <a:ext cx="12191456" cy="2849975"/>
              </a:xfrm>
              <a:custGeom>
                <a:avLst/>
                <a:gdLst>
                  <a:gd name="connsiteX0" fmla="*/ 6095524 w 6095524"/>
                  <a:gd name="connsiteY0" fmla="*/ 0 h 1424940"/>
                  <a:gd name="connsiteX1" fmla="*/ 6095524 w 6095524"/>
                  <a:gd name="connsiteY1" fmla="*/ 17431 h 1424940"/>
                  <a:gd name="connsiteX2" fmla="*/ 6095524 w 6095524"/>
                  <a:gd name="connsiteY2" fmla="*/ 216290 h 1424940"/>
                  <a:gd name="connsiteX3" fmla="*/ 6079998 w 6095524"/>
                  <a:gd name="connsiteY3" fmla="*/ 230600 h 1424940"/>
                  <a:gd name="connsiteX4" fmla="*/ 6012751 w 6095524"/>
                  <a:gd name="connsiteY4" fmla="*/ 260699 h 1424940"/>
                  <a:gd name="connsiteX5" fmla="*/ 5992749 w 6095524"/>
                  <a:gd name="connsiteY5" fmla="*/ 268700 h 1424940"/>
                  <a:gd name="connsiteX6" fmla="*/ 5910358 w 6095524"/>
                  <a:gd name="connsiteY6" fmla="*/ 320231 h 1424940"/>
                  <a:gd name="connsiteX7" fmla="*/ 5835777 w 6095524"/>
                  <a:gd name="connsiteY7" fmla="*/ 383953 h 1424940"/>
                  <a:gd name="connsiteX8" fmla="*/ 5781008 w 6095524"/>
                  <a:gd name="connsiteY8" fmla="*/ 459581 h 1424940"/>
                  <a:gd name="connsiteX9" fmla="*/ 5765673 w 6095524"/>
                  <a:gd name="connsiteY9" fmla="*/ 477584 h 1424940"/>
                  <a:gd name="connsiteX10" fmla="*/ 5723763 w 6095524"/>
                  <a:gd name="connsiteY10" fmla="*/ 500158 h 1424940"/>
                  <a:gd name="connsiteX11" fmla="*/ 5686711 w 6095524"/>
                  <a:gd name="connsiteY11" fmla="*/ 517112 h 1424940"/>
                  <a:gd name="connsiteX12" fmla="*/ 5659850 w 6095524"/>
                  <a:gd name="connsiteY12" fmla="*/ 535877 h 1424940"/>
                  <a:gd name="connsiteX13" fmla="*/ 5637181 w 6095524"/>
                  <a:gd name="connsiteY13" fmla="*/ 553117 h 1424940"/>
                  <a:gd name="connsiteX14" fmla="*/ 5585841 w 6095524"/>
                  <a:gd name="connsiteY14" fmla="*/ 597694 h 1424940"/>
                  <a:gd name="connsiteX15" fmla="*/ 5528977 w 6095524"/>
                  <a:gd name="connsiteY15" fmla="*/ 635318 h 1424940"/>
                  <a:gd name="connsiteX16" fmla="*/ 5483256 w 6095524"/>
                  <a:gd name="connsiteY16" fmla="*/ 681419 h 1424940"/>
                  <a:gd name="connsiteX17" fmla="*/ 5464397 w 6095524"/>
                  <a:gd name="connsiteY17" fmla="*/ 706374 h 1424940"/>
                  <a:gd name="connsiteX18" fmla="*/ 5424773 w 6095524"/>
                  <a:gd name="connsiteY18" fmla="*/ 723424 h 1424940"/>
                  <a:gd name="connsiteX19" fmla="*/ 5381815 w 6095524"/>
                  <a:gd name="connsiteY19" fmla="*/ 750094 h 1424940"/>
                  <a:gd name="connsiteX20" fmla="*/ 5351335 w 6095524"/>
                  <a:gd name="connsiteY20" fmla="*/ 776573 h 1424940"/>
                  <a:gd name="connsiteX21" fmla="*/ 5327809 w 6095524"/>
                  <a:gd name="connsiteY21" fmla="*/ 794290 h 1424940"/>
                  <a:gd name="connsiteX22" fmla="*/ 5294566 w 6095524"/>
                  <a:gd name="connsiteY22" fmla="*/ 812102 h 1424940"/>
                  <a:gd name="connsiteX23" fmla="*/ 5261229 w 6095524"/>
                  <a:gd name="connsiteY23" fmla="*/ 835438 h 1424940"/>
                  <a:gd name="connsiteX24" fmla="*/ 5245037 w 6095524"/>
                  <a:gd name="connsiteY24" fmla="*/ 849821 h 1424940"/>
                  <a:gd name="connsiteX25" fmla="*/ 5213699 w 6095524"/>
                  <a:gd name="connsiteY25" fmla="*/ 873728 h 1424940"/>
                  <a:gd name="connsiteX26" fmla="*/ 5181409 w 6095524"/>
                  <a:gd name="connsiteY26" fmla="*/ 896017 h 1424940"/>
                  <a:gd name="connsiteX27" fmla="*/ 5120735 w 6095524"/>
                  <a:gd name="connsiteY27" fmla="*/ 921544 h 1424940"/>
                  <a:gd name="connsiteX28" fmla="*/ 5065490 w 6095524"/>
                  <a:gd name="connsiteY28" fmla="*/ 959072 h 1424940"/>
                  <a:gd name="connsiteX29" fmla="*/ 5021675 w 6095524"/>
                  <a:gd name="connsiteY29" fmla="*/ 986504 h 1424940"/>
                  <a:gd name="connsiteX30" fmla="*/ 4996148 w 6095524"/>
                  <a:gd name="connsiteY30" fmla="*/ 1004507 h 1424940"/>
                  <a:gd name="connsiteX31" fmla="*/ 4949285 w 6095524"/>
                  <a:gd name="connsiteY31" fmla="*/ 1044702 h 1424940"/>
                  <a:gd name="connsiteX32" fmla="*/ 4876609 w 6095524"/>
                  <a:gd name="connsiteY32" fmla="*/ 1086993 h 1424940"/>
                  <a:gd name="connsiteX33" fmla="*/ 4832699 w 6095524"/>
                  <a:gd name="connsiteY33" fmla="*/ 1109853 h 1424940"/>
                  <a:gd name="connsiteX34" fmla="*/ 4738211 w 6095524"/>
                  <a:gd name="connsiteY34" fmla="*/ 1144334 h 1424940"/>
                  <a:gd name="connsiteX35" fmla="*/ 4707731 w 6095524"/>
                  <a:gd name="connsiteY35" fmla="*/ 1156621 h 1424940"/>
                  <a:gd name="connsiteX36" fmla="*/ 4672870 w 6095524"/>
                  <a:gd name="connsiteY36" fmla="*/ 1164717 h 1424940"/>
                  <a:gd name="connsiteX37" fmla="*/ 4616863 w 6095524"/>
                  <a:gd name="connsiteY37" fmla="*/ 1183862 h 1424940"/>
                  <a:gd name="connsiteX38" fmla="*/ 4507516 w 6095524"/>
                  <a:gd name="connsiteY38" fmla="*/ 1216819 h 1424940"/>
                  <a:gd name="connsiteX39" fmla="*/ 4483513 w 6095524"/>
                  <a:gd name="connsiteY39" fmla="*/ 1221867 h 1424940"/>
                  <a:gd name="connsiteX40" fmla="*/ 4422362 w 6095524"/>
                  <a:gd name="connsiteY40" fmla="*/ 1243108 h 1424940"/>
                  <a:gd name="connsiteX41" fmla="*/ 4385691 w 6095524"/>
                  <a:gd name="connsiteY41" fmla="*/ 1257395 h 1424940"/>
                  <a:gd name="connsiteX42" fmla="*/ 4355306 w 6095524"/>
                  <a:gd name="connsiteY42" fmla="*/ 1265587 h 1424940"/>
                  <a:gd name="connsiteX43" fmla="*/ 4328446 w 6095524"/>
                  <a:gd name="connsiteY43" fmla="*/ 1269397 h 1424940"/>
                  <a:gd name="connsiteX44" fmla="*/ 4257770 w 6095524"/>
                  <a:gd name="connsiteY44" fmla="*/ 1288256 h 1424940"/>
                  <a:gd name="connsiteX45" fmla="*/ 4229576 w 6095524"/>
                  <a:gd name="connsiteY45" fmla="*/ 1295686 h 1424940"/>
                  <a:gd name="connsiteX46" fmla="*/ 4156424 w 6095524"/>
                  <a:gd name="connsiteY46" fmla="*/ 1321213 h 1424940"/>
                  <a:gd name="connsiteX47" fmla="*/ 4094416 w 6095524"/>
                  <a:gd name="connsiteY47" fmla="*/ 1338072 h 1424940"/>
                  <a:gd name="connsiteX48" fmla="*/ 4068509 w 6095524"/>
                  <a:gd name="connsiteY48" fmla="*/ 1346168 h 1424940"/>
                  <a:gd name="connsiteX49" fmla="*/ 4009263 w 6095524"/>
                  <a:gd name="connsiteY49" fmla="*/ 1359694 h 1424940"/>
                  <a:gd name="connsiteX50" fmla="*/ 3975735 w 6095524"/>
                  <a:gd name="connsiteY50" fmla="*/ 1369219 h 1424940"/>
                  <a:gd name="connsiteX51" fmla="*/ 3893915 w 6095524"/>
                  <a:gd name="connsiteY51" fmla="*/ 1379982 h 1424940"/>
                  <a:gd name="connsiteX52" fmla="*/ 3809428 w 6095524"/>
                  <a:gd name="connsiteY52" fmla="*/ 1390364 h 1424940"/>
                  <a:gd name="connsiteX53" fmla="*/ 3763042 w 6095524"/>
                  <a:gd name="connsiteY53" fmla="*/ 1393793 h 1424940"/>
                  <a:gd name="connsiteX54" fmla="*/ 3722561 w 6095524"/>
                  <a:gd name="connsiteY54" fmla="*/ 1399223 h 1424940"/>
                  <a:gd name="connsiteX55" fmla="*/ 3687318 w 6095524"/>
                  <a:gd name="connsiteY55" fmla="*/ 1402652 h 1424940"/>
                  <a:gd name="connsiteX56" fmla="*/ 3631216 w 6095524"/>
                  <a:gd name="connsiteY56" fmla="*/ 1409605 h 1424940"/>
                  <a:gd name="connsiteX57" fmla="*/ 3607880 w 6095524"/>
                  <a:gd name="connsiteY57" fmla="*/ 1411415 h 1424940"/>
                  <a:gd name="connsiteX58" fmla="*/ 3552825 w 6095524"/>
                  <a:gd name="connsiteY58" fmla="*/ 1411319 h 1424940"/>
                  <a:gd name="connsiteX59" fmla="*/ 3533680 w 6095524"/>
                  <a:gd name="connsiteY59" fmla="*/ 1410367 h 1424940"/>
                  <a:gd name="connsiteX60" fmla="*/ 3496818 w 6095524"/>
                  <a:gd name="connsiteY60" fmla="*/ 1398556 h 1424940"/>
                  <a:gd name="connsiteX61" fmla="*/ 3492437 w 6095524"/>
                  <a:gd name="connsiteY61" fmla="*/ 1397699 h 1424940"/>
                  <a:gd name="connsiteX62" fmla="*/ 3468243 w 6095524"/>
                  <a:gd name="connsiteY62" fmla="*/ 1393031 h 1424940"/>
                  <a:gd name="connsiteX63" fmla="*/ 3455003 w 6095524"/>
                  <a:gd name="connsiteY63" fmla="*/ 1391507 h 1424940"/>
                  <a:gd name="connsiteX64" fmla="*/ 3404711 w 6095524"/>
                  <a:gd name="connsiteY64" fmla="*/ 1381792 h 1424940"/>
                  <a:gd name="connsiteX65" fmla="*/ 3375756 w 6095524"/>
                  <a:gd name="connsiteY65" fmla="*/ 1377220 h 1424940"/>
                  <a:gd name="connsiteX66" fmla="*/ 3352324 w 6095524"/>
                  <a:gd name="connsiteY66" fmla="*/ 1377887 h 1424940"/>
                  <a:gd name="connsiteX67" fmla="*/ 3311176 w 6095524"/>
                  <a:gd name="connsiteY67" fmla="*/ 1378744 h 1424940"/>
                  <a:gd name="connsiteX68" fmla="*/ 3298031 w 6095524"/>
                  <a:gd name="connsiteY68" fmla="*/ 1380935 h 1424940"/>
                  <a:gd name="connsiteX69" fmla="*/ 3238595 w 6095524"/>
                  <a:gd name="connsiteY69" fmla="*/ 1374648 h 1424940"/>
                  <a:gd name="connsiteX70" fmla="*/ 3204686 w 6095524"/>
                  <a:gd name="connsiteY70" fmla="*/ 1374172 h 1424940"/>
                  <a:gd name="connsiteX71" fmla="*/ 3166491 w 6095524"/>
                  <a:gd name="connsiteY71" fmla="*/ 1366361 h 1424940"/>
                  <a:gd name="connsiteX72" fmla="*/ 3155347 w 6095524"/>
                  <a:gd name="connsiteY72" fmla="*/ 1366742 h 1424940"/>
                  <a:gd name="connsiteX73" fmla="*/ 3142869 w 6095524"/>
                  <a:gd name="connsiteY73" fmla="*/ 1367409 h 1424940"/>
                  <a:gd name="connsiteX74" fmla="*/ 3104578 w 6095524"/>
                  <a:gd name="connsiteY74" fmla="*/ 1367981 h 1424940"/>
                  <a:gd name="connsiteX75" fmla="*/ 3081337 w 6095524"/>
                  <a:gd name="connsiteY75" fmla="*/ 1370838 h 1424940"/>
                  <a:gd name="connsiteX76" fmla="*/ 3037047 w 6095524"/>
                  <a:gd name="connsiteY76" fmla="*/ 1369124 h 1424940"/>
                  <a:gd name="connsiteX77" fmla="*/ 3020663 w 6095524"/>
                  <a:gd name="connsiteY77" fmla="*/ 1371600 h 1424940"/>
                  <a:gd name="connsiteX78" fmla="*/ 2979230 w 6095524"/>
                  <a:gd name="connsiteY78" fmla="*/ 1371886 h 1424940"/>
                  <a:gd name="connsiteX79" fmla="*/ 2942082 w 6095524"/>
                  <a:gd name="connsiteY79" fmla="*/ 1370457 h 1424940"/>
                  <a:gd name="connsiteX80" fmla="*/ 2906268 w 6095524"/>
                  <a:gd name="connsiteY80" fmla="*/ 1371219 h 1424940"/>
                  <a:gd name="connsiteX81" fmla="*/ 2880646 w 6095524"/>
                  <a:gd name="connsiteY81" fmla="*/ 1374362 h 1424940"/>
                  <a:gd name="connsiteX82" fmla="*/ 2852833 w 6095524"/>
                  <a:gd name="connsiteY82" fmla="*/ 1376267 h 1424940"/>
                  <a:gd name="connsiteX83" fmla="*/ 2776157 w 6095524"/>
                  <a:gd name="connsiteY83" fmla="*/ 1387602 h 1424940"/>
                  <a:gd name="connsiteX84" fmla="*/ 2761965 w 6095524"/>
                  <a:gd name="connsiteY84" fmla="*/ 1384840 h 1424940"/>
                  <a:gd name="connsiteX85" fmla="*/ 2681383 w 6095524"/>
                  <a:gd name="connsiteY85" fmla="*/ 1382268 h 1424940"/>
                  <a:gd name="connsiteX86" fmla="*/ 2663857 w 6095524"/>
                  <a:gd name="connsiteY86" fmla="*/ 1382459 h 1424940"/>
                  <a:gd name="connsiteX87" fmla="*/ 2616803 w 6095524"/>
                  <a:gd name="connsiteY87" fmla="*/ 1371219 h 1424940"/>
                  <a:gd name="connsiteX88" fmla="*/ 2544223 w 6095524"/>
                  <a:gd name="connsiteY88" fmla="*/ 1389031 h 1424940"/>
                  <a:gd name="connsiteX89" fmla="*/ 2476309 w 6095524"/>
                  <a:gd name="connsiteY89" fmla="*/ 1411319 h 1424940"/>
                  <a:gd name="connsiteX90" fmla="*/ 2467737 w 6095524"/>
                  <a:gd name="connsiteY90" fmla="*/ 1414177 h 1424940"/>
                  <a:gd name="connsiteX91" fmla="*/ 2443353 w 6095524"/>
                  <a:gd name="connsiteY91" fmla="*/ 1419035 h 1424940"/>
                  <a:gd name="connsiteX92" fmla="*/ 2413159 w 6095524"/>
                  <a:gd name="connsiteY92" fmla="*/ 1420749 h 1424940"/>
                  <a:gd name="connsiteX93" fmla="*/ 2374868 w 6095524"/>
                  <a:gd name="connsiteY93" fmla="*/ 1424940 h 1424940"/>
                  <a:gd name="connsiteX94" fmla="*/ 2344198 w 6095524"/>
                  <a:gd name="connsiteY94" fmla="*/ 1419701 h 1424940"/>
                  <a:gd name="connsiteX95" fmla="*/ 2301335 w 6095524"/>
                  <a:gd name="connsiteY95" fmla="*/ 1411891 h 1424940"/>
                  <a:gd name="connsiteX96" fmla="*/ 2260949 w 6095524"/>
                  <a:gd name="connsiteY96" fmla="*/ 1404461 h 1424940"/>
                  <a:gd name="connsiteX97" fmla="*/ 2248186 w 6095524"/>
                  <a:gd name="connsiteY97" fmla="*/ 1413224 h 1424940"/>
                  <a:gd name="connsiteX98" fmla="*/ 2228469 w 6095524"/>
                  <a:gd name="connsiteY98" fmla="*/ 1420844 h 1424940"/>
                  <a:gd name="connsiteX99" fmla="*/ 2206562 w 6095524"/>
                  <a:gd name="connsiteY99" fmla="*/ 1411700 h 1424940"/>
                  <a:gd name="connsiteX100" fmla="*/ 2155317 w 6095524"/>
                  <a:gd name="connsiteY100" fmla="*/ 1392746 h 1424940"/>
                  <a:gd name="connsiteX101" fmla="*/ 2122932 w 6095524"/>
                  <a:gd name="connsiteY101" fmla="*/ 1391888 h 1424940"/>
                  <a:gd name="connsiteX102" fmla="*/ 2052542 w 6095524"/>
                  <a:gd name="connsiteY102" fmla="*/ 1383792 h 1424940"/>
                  <a:gd name="connsiteX103" fmla="*/ 2006537 w 6095524"/>
                  <a:gd name="connsiteY103" fmla="*/ 1372267 h 1424940"/>
                  <a:gd name="connsiteX104" fmla="*/ 1973486 w 6095524"/>
                  <a:gd name="connsiteY104" fmla="*/ 1359218 h 1424940"/>
                  <a:gd name="connsiteX105" fmla="*/ 1926146 w 6095524"/>
                  <a:gd name="connsiteY105" fmla="*/ 1342168 h 1424940"/>
                  <a:gd name="connsiteX106" fmla="*/ 1878616 w 6095524"/>
                  <a:gd name="connsiteY106" fmla="*/ 1333310 h 1424940"/>
                  <a:gd name="connsiteX107" fmla="*/ 1844231 w 6095524"/>
                  <a:gd name="connsiteY107" fmla="*/ 1322165 h 1424940"/>
                  <a:gd name="connsiteX108" fmla="*/ 1802225 w 6095524"/>
                  <a:gd name="connsiteY108" fmla="*/ 1314545 h 1424940"/>
                  <a:gd name="connsiteX109" fmla="*/ 1766983 w 6095524"/>
                  <a:gd name="connsiteY109" fmla="*/ 1314260 h 1424940"/>
                  <a:gd name="connsiteX110" fmla="*/ 1711738 w 6095524"/>
                  <a:gd name="connsiteY110" fmla="*/ 1315593 h 1424940"/>
                  <a:gd name="connsiteX111" fmla="*/ 1644111 w 6095524"/>
                  <a:gd name="connsiteY111" fmla="*/ 1292543 h 1424940"/>
                  <a:gd name="connsiteX112" fmla="*/ 1616774 w 6095524"/>
                  <a:gd name="connsiteY112" fmla="*/ 1287399 h 1424940"/>
                  <a:gd name="connsiteX113" fmla="*/ 1591056 w 6095524"/>
                  <a:gd name="connsiteY113" fmla="*/ 1285018 h 1424940"/>
                  <a:gd name="connsiteX114" fmla="*/ 1536478 w 6095524"/>
                  <a:gd name="connsiteY114" fmla="*/ 1269683 h 1424940"/>
                  <a:gd name="connsiteX115" fmla="*/ 1514285 w 6095524"/>
                  <a:gd name="connsiteY115" fmla="*/ 1264634 h 1424940"/>
                  <a:gd name="connsiteX116" fmla="*/ 1483233 w 6095524"/>
                  <a:gd name="connsiteY116" fmla="*/ 1264730 h 1424940"/>
                  <a:gd name="connsiteX117" fmla="*/ 1426750 w 6095524"/>
                  <a:gd name="connsiteY117" fmla="*/ 1257681 h 1424940"/>
                  <a:gd name="connsiteX118" fmla="*/ 1370362 w 6095524"/>
                  <a:gd name="connsiteY118" fmla="*/ 1237107 h 1424940"/>
                  <a:gd name="connsiteX119" fmla="*/ 1346454 w 6095524"/>
                  <a:gd name="connsiteY119" fmla="*/ 1239107 h 1424940"/>
                  <a:gd name="connsiteX120" fmla="*/ 1337882 w 6095524"/>
                  <a:gd name="connsiteY120" fmla="*/ 1238631 h 1424940"/>
                  <a:gd name="connsiteX121" fmla="*/ 1260825 w 6095524"/>
                  <a:gd name="connsiteY121" fmla="*/ 1227296 h 1424940"/>
                  <a:gd name="connsiteX122" fmla="*/ 1253109 w 6095524"/>
                  <a:gd name="connsiteY122" fmla="*/ 1226058 h 1424940"/>
                  <a:gd name="connsiteX123" fmla="*/ 1216915 w 6095524"/>
                  <a:gd name="connsiteY123" fmla="*/ 1215962 h 1424940"/>
                  <a:gd name="connsiteX124" fmla="*/ 1125664 w 6095524"/>
                  <a:gd name="connsiteY124" fmla="*/ 1209675 h 1424940"/>
                  <a:gd name="connsiteX125" fmla="*/ 1120045 w 6095524"/>
                  <a:gd name="connsiteY125" fmla="*/ 1208913 h 1424940"/>
                  <a:gd name="connsiteX126" fmla="*/ 1089469 w 6095524"/>
                  <a:gd name="connsiteY126" fmla="*/ 1213961 h 1424940"/>
                  <a:gd name="connsiteX127" fmla="*/ 1074325 w 6095524"/>
                  <a:gd name="connsiteY127" fmla="*/ 1221105 h 1424940"/>
                  <a:gd name="connsiteX128" fmla="*/ 1050703 w 6095524"/>
                  <a:gd name="connsiteY128" fmla="*/ 1228535 h 1424940"/>
                  <a:gd name="connsiteX129" fmla="*/ 1026700 w 6095524"/>
                  <a:gd name="connsiteY129" fmla="*/ 1231297 h 1424940"/>
                  <a:gd name="connsiteX130" fmla="*/ 986409 w 6095524"/>
                  <a:gd name="connsiteY130" fmla="*/ 1220057 h 1424940"/>
                  <a:gd name="connsiteX131" fmla="*/ 971741 w 6095524"/>
                  <a:gd name="connsiteY131" fmla="*/ 1218914 h 1424940"/>
                  <a:gd name="connsiteX132" fmla="*/ 939070 w 6095524"/>
                  <a:gd name="connsiteY132" fmla="*/ 1213485 h 1424940"/>
                  <a:gd name="connsiteX133" fmla="*/ 910495 w 6095524"/>
                  <a:gd name="connsiteY133" fmla="*/ 1213866 h 1424940"/>
                  <a:gd name="connsiteX134" fmla="*/ 887540 w 6095524"/>
                  <a:gd name="connsiteY134" fmla="*/ 1222534 h 1424940"/>
                  <a:gd name="connsiteX135" fmla="*/ 854202 w 6095524"/>
                  <a:gd name="connsiteY135" fmla="*/ 1224248 h 1424940"/>
                  <a:gd name="connsiteX136" fmla="*/ 832675 w 6095524"/>
                  <a:gd name="connsiteY136" fmla="*/ 1217962 h 1424940"/>
                  <a:gd name="connsiteX137" fmla="*/ 828294 w 6095524"/>
                  <a:gd name="connsiteY137" fmla="*/ 1217105 h 1424940"/>
                  <a:gd name="connsiteX138" fmla="*/ 772001 w 6095524"/>
                  <a:gd name="connsiteY138" fmla="*/ 1216723 h 1424940"/>
                  <a:gd name="connsiteX139" fmla="*/ 701707 w 6095524"/>
                  <a:gd name="connsiteY139" fmla="*/ 1235678 h 1424940"/>
                  <a:gd name="connsiteX140" fmla="*/ 690086 w 6095524"/>
                  <a:gd name="connsiteY140" fmla="*/ 1239679 h 1424940"/>
                  <a:gd name="connsiteX141" fmla="*/ 633412 w 6095524"/>
                  <a:gd name="connsiteY141" fmla="*/ 1246632 h 1424940"/>
                  <a:gd name="connsiteX142" fmla="*/ 603028 w 6095524"/>
                  <a:gd name="connsiteY142" fmla="*/ 1253681 h 1424940"/>
                  <a:gd name="connsiteX143" fmla="*/ 581120 w 6095524"/>
                  <a:gd name="connsiteY143" fmla="*/ 1254062 h 1424940"/>
                  <a:gd name="connsiteX144" fmla="*/ 554642 w 6095524"/>
                  <a:gd name="connsiteY144" fmla="*/ 1266539 h 1424940"/>
                  <a:gd name="connsiteX145" fmla="*/ 545973 w 6095524"/>
                  <a:gd name="connsiteY145" fmla="*/ 1271969 h 1424940"/>
                  <a:gd name="connsiteX146" fmla="*/ 535591 w 6095524"/>
                  <a:gd name="connsiteY146" fmla="*/ 1275207 h 1424940"/>
                  <a:gd name="connsiteX147" fmla="*/ 488538 w 6095524"/>
                  <a:gd name="connsiteY147" fmla="*/ 1285494 h 1424940"/>
                  <a:gd name="connsiteX148" fmla="*/ 480155 w 6095524"/>
                  <a:gd name="connsiteY148" fmla="*/ 1291304 h 1424940"/>
                  <a:gd name="connsiteX149" fmla="*/ 474535 w 6095524"/>
                  <a:gd name="connsiteY149" fmla="*/ 1294924 h 1424940"/>
                  <a:gd name="connsiteX150" fmla="*/ 428816 w 6095524"/>
                  <a:gd name="connsiteY150" fmla="*/ 1301020 h 1424940"/>
                  <a:gd name="connsiteX151" fmla="*/ 400241 w 6095524"/>
                  <a:gd name="connsiteY151" fmla="*/ 1318260 h 1424940"/>
                  <a:gd name="connsiteX152" fmla="*/ 392431 w 6095524"/>
                  <a:gd name="connsiteY152" fmla="*/ 1325594 h 1424940"/>
                  <a:gd name="connsiteX153" fmla="*/ 365093 w 6095524"/>
                  <a:gd name="connsiteY153" fmla="*/ 1336643 h 1424940"/>
                  <a:gd name="connsiteX154" fmla="*/ 273177 w 6095524"/>
                  <a:gd name="connsiteY154" fmla="*/ 1357884 h 1424940"/>
                  <a:gd name="connsiteX155" fmla="*/ 246888 w 6095524"/>
                  <a:gd name="connsiteY155" fmla="*/ 1350359 h 1424940"/>
                  <a:gd name="connsiteX156" fmla="*/ 196977 w 6095524"/>
                  <a:gd name="connsiteY156" fmla="*/ 1370552 h 1424940"/>
                  <a:gd name="connsiteX157" fmla="*/ 153352 w 6095524"/>
                  <a:gd name="connsiteY157" fmla="*/ 1381982 h 1424940"/>
                  <a:gd name="connsiteX158" fmla="*/ 137160 w 6095524"/>
                  <a:gd name="connsiteY158" fmla="*/ 1384745 h 1424940"/>
                  <a:gd name="connsiteX159" fmla="*/ 85917 w 6095524"/>
                  <a:gd name="connsiteY159" fmla="*/ 1389793 h 1424940"/>
                  <a:gd name="connsiteX160" fmla="*/ 59532 w 6095524"/>
                  <a:gd name="connsiteY160" fmla="*/ 1401223 h 1424940"/>
                  <a:gd name="connsiteX161" fmla="*/ 30325 w 6095524"/>
                  <a:gd name="connsiteY161" fmla="*/ 1409974 h 1424940"/>
                  <a:gd name="connsiteX162" fmla="*/ 0 w 6095524"/>
                  <a:gd name="connsiteY162" fmla="*/ 1412360 h 1424940"/>
                  <a:gd name="connsiteX163" fmla="*/ 0 w 6095524"/>
                  <a:gd name="connsiteY163" fmla="*/ 1058622 h 1424940"/>
                  <a:gd name="connsiteX164" fmla="*/ 17145 w 6095524"/>
                  <a:gd name="connsiteY164" fmla="*/ 1060228 h 1424940"/>
                  <a:gd name="connsiteX165" fmla="*/ 44672 w 6095524"/>
                  <a:gd name="connsiteY165" fmla="*/ 1066324 h 1424940"/>
                  <a:gd name="connsiteX166" fmla="*/ 84677 w 6095524"/>
                  <a:gd name="connsiteY166" fmla="*/ 1076230 h 1424940"/>
                  <a:gd name="connsiteX167" fmla="*/ 132017 w 6095524"/>
                  <a:gd name="connsiteY167" fmla="*/ 1064990 h 1424940"/>
                  <a:gd name="connsiteX168" fmla="*/ 136779 w 6095524"/>
                  <a:gd name="connsiteY168" fmla="*/ 1060323 h 1424940"/>
                  <a:gd name="connsiteX169" fmla="*/ 187547 w 6095524"/>
                  <a:gd name="connsiteY169" fmla="*/ 1049179 h 1424940"/>
                  <a:gd name="connsiteX170" fmla="*/ 270891 w 6095524"/>
                  <a:gd name="connsiteY170" fmla="*/ 1036415 h 1424940"/>
                  <a:gd name="connsiteX171" fmla="*/ 276320 w 6095524"/>
                  <a:gd name="connsiteY171" fmla="*/ 1035558 h 1424940"/>
                  <a:gd name="connsiteX172" fmla="*/ 323755 w 6095524"/>
                  <a:gd name="connsiteY172" fmla="*/ 1061561 h 1424940"/>
                  <a:gd name="connsiteX173" fmla="*/ 361855 w 6095524"/>
                  <a:gd name="connsiteY173" fmla="*/ 1057942 h 1424940"/>
                  <a:gd name="connsiteX174" fmla="*/ 379571 w 6095524"/>
                  <a:gd name="connsiteY174" fmla="*/ 1039939 h 1424940"/>
                  <a:gd name="connsiteX175" fmla="*/ 430530 w 6095524"/>
                  <a:gd name="connsiteY175" fmla="*/ 1025747 h 1424940"/>
                  <a:gd name="connsiteX176" fmla="*/ 493300 w 6095524"/>
                  <a:gd name="connsiteY176" fmla="*/ 1027176 h 1424940"/>
                  <a:gd name="connsiteX177" fmla="*/ 537782 w 6095524"/>
                  <a:gd name="connsiteY177" fmla="*/ 1025366 h 1424940"/>
                  <a:gd name="connsiteX178" fmla="*/ 562166 w 6095524"/>
                  <a:gd name="connsiteY178" fmla="*/ 1015746 h 1424940"/>
                  <a:gd name="connsiteX179" fmla="*/ 579596 w 6095524"/>
                  <a:gd name="connsiteY179" fmla="*/ 1016699 h 1424940"/>
                  <a:gd name="connsiteX180" fmla="*/ 612362 w 6095524"/>
                  <a:gd name="connsiteY180" fmla="*/ 1023557 h 1424940"/>
                  <a:gd name="connsiteX181" fmla="*/ 716090 w 6095524"/>
                  <a:gd name="connsiteY181" fmla="*/ 1031653 h 1424940"/>
                  <a:gd name="connsiteX182" fmla="*/ 758381 w 6095524"/>
                  <a:gd name="connsiteY182" fmla="*/ 1018985 h 1424940"/>
                  <a:gd name="connsiteX183" fmla="*/ 771049 w 6095524"/>
                  <a:gd name="connsiteY183" fmla="*/ 1018699 h 1424940"/>
                  <a:gd name="connsiteX184" fmla="*/ 799433 w 6095524"/>
                  <a:gd name="connsiteY184" fmla="*/ 1023652 h 1424940"/>
                  <a:gd name="connsiteX185" fmla="*/ 858012 w 6095524"/>
                  <a:gd name="connsiteY185" fmla="*/ 1020318 h 1424940"/>
                  <a:gd name="connsiteX186" fmla="*/ 879634 w 6095524"/>
                  <a:gd name="connsiteY186" fmla="*/ 1015270 h 1424940"/>
                  <a:gd name="connsiteX187" fmla="*/ 891635 w 6095524"/>
                  <a:gd name="connsiteY187" fmla="*/ 1012031 h 1424940"/>
                  <a:gd name="connsiteX188" fmla="*/ 953262 w 6095524"/>
                  <a:gd name="connsiteY188" fmla="*/ 1003078 h 1424940"/>
                  <a:gd name="connsiteX189" fmla="*/ 980694 w 6095524"/>
                  <a:gd name="connsiteY189" fmla="*/ 993458 h 1424940"/>
                  <a:gd name="connsiteX190" fmla="*/ 988124 w 6095524"/>
                  <a:gd name="connsiteY190" fmla="*/ 992029 h 1424940"/>
                  <a:gd name="connsiteX191" fmla="*/ 1028795 w 6095524"/>
                  <a:gd name="connsiteY191" fmla="*/ 996029 h 1424940"/>
                  <a:gd name="connsiteX192" fmla="*/ 1059275 w 6095524"/>
                  <a:gd name="connsiteY192" fmla="*/ 1011555 h 1424940"/>
                  <a:gd name="connsiteX193" fmla="*/ 1065181 w 6095524"/>
                  <a:gd name="connsiteY193" fmla="*/ 1016794 h 1424940"/>
                  <a:gd name="connsiteX194" fmla="*/ 1150144 w 6095524"/>
                  <a:gd name="connsiteY194" fmla="*/ 1014984 h 1424940"/>
                  <a:gd name="connsiteX195" fmla="*/ 1163193 w 6095524"/>
                  <a:gd name="connsiteY195" fmla="*/ 1012793 h 1424940"/>
                  <a:gd name="connsiteX196" fmla="*/ 1226249 w 6095524"/>
                  <a:gd name="connsiteY196" fmla="*/ 1021937 h 1424940"/>
                  <a:gd name="connsiteX197" fmla="*/ 1244632 w 6095524"/>
                  <a:gd name="connsiteY197" fmla="*/ 1023747 h 1424940"/>
                  <a:gd name="connsiteX198" fmla="*/ 1310545 w 6095524"/>
                  <a:gd name="connsiteY198" fmla="*/ 1031939 h 1424940"/>
                  <a:gd name="connsiteX199" fmla="*/ 1319879 w 6095524"/>
                  <a:gd name="connsiteY199" fmla="*/ 1024319 h 1424940"/>
                  <a:gd name="connsiteX200" fmla="*/ 1346740 w 6095524"/>
                  <a:gd name="connsiteY200" fmla="*/ 1005173 h 1424940"/>
                  <a:gd name="connsiteX201" fmla="*/ 1399699 w 6095524"/>
                  <a:gd name="connsiteY201" fmla="*/ 988219 h 1424940"/>
                  <a:gd name="connsiteX202" fmla="*/ 1414082 w 6095524"/>
                  <a:gd name="connsiteY202" fmla="*/ 989171 h 1424940"/>
                  <a:gd name="connsiteX203" fmla="*/ 1450467 w 6095524"/>
                  <a:gd name="connsiteY203" fmla="*/ 1017461 h 1424940"/>
                  <a:gd name="connsiteX204" fmla="*/ 1468184 w 6095524"/>
                  <a:gd name="connsiteY204" fmla="*/ 1028795 h 1424940"/>
                  <a:gd name="connsiteX205" fmla="*/ 1518476 w 6095524"/>
                  <a:gd name="connsiteY205" fmla="*/ 1049655 h 1424940"/>
                  <a:gd name="connsiteX206" fmla="*/ 1522667 w 6095524"/>
                  <a:gd name="connsiteY206" fmla="*/ 1053465 h 1424940"/>
                  <a:gd name="connsiteX207" fmla="*/ 1559814 w 6095524"/>
                  <a:gd name="connsiteY207" fmla="*/ 1098709 h 1424940"/>
                  <a:gd name="connsiteX208" fmla="*/ 1568196 w 6095524"/>
                  <a:gd name="connsiteY208" fmla="*/ 1106424 h 1424940"/>
                  <a:gd name="connsiteX209" fmla="*/ 1578293 w 6095524"/>
                  <a:gd name="connsiteY209" fmla="*/ 1118426 h 1424940"/>
                  <a:gd name="connsiteX210" fmla="*/ 1609820 w 6095524"/>
                  <a:gd name="connsiteY210" fmla="*/ 1141667 h 1424940"/>
                  <a:gd name="connsiteX211" fmla="*/ 1648873 w 6095524"/>
                  <a:gd name="connsiteY211" fmla="*/ 1149096 h 1424940"/>
                  <a:gd name="connsiteX212" fmla="*/ 1696022 w 6095524"/>
                  <a:gd name="connsiteY212" fmla="*/ 1160431 h 1424940"/>
                  <a:gd name="connsiteX213" fmla="*/ 1715739 w 6095524"/>
                  <a:gd name="connsiteY213" fmla="*/ 1168051 h 1424940"/>
                  <a:gd name="connsiteX214" fmla="*/ 1768602 w 6095524"/>
                  <a:gd name="connsiteY214" fmla="*/ 1182529 h 1424940"/>
                  <a:gd name="connsiteX215" fmla="*/ 1806321 w 6095524"/>
                  <a:gd name="connsiteY215" fmla="*/ 1194721 h 1424940"/>
                  <a:gd name="connsiteX216" fmla="*/ 1860709 w 6095524"/>
                  <a:gd name="connsiteY216" fmla="*/ 1201865 h 1424940"/>
                  <a:gd name="connsiteX217" fmla="*/ 1887093 w 6095524"/>
                  <a:gd name="connsiteY217" fmla="*/ 1202150 h 1424940"/>
                  <a:gd name="connsiteX218" fmla="*/ 1935575 w 6095524"/>
                  <a:gd name="connsiteY218" fmla="*/ 1238726 h 1424940"/>
                  <a:gd name="connsiteX219" fmla="*/ 1974247 w 6095524"/>
                  <a:gd name="connsiteY219" fmla="*/ 1262920 h 1424940"/>
                  <a:gd name="connsiteX220" fmla="*/ 2014919 w 6095524"/>
                  <a:gd name="connsiteY220" fmla="*/ 1251204 h 1424940"/>
                  <a:gd name="connsiteX221" fmla="*/ 2025968 w 6095524"/>
                  <a:gd name="connsiteY221" fmla="*/ 1240155 h 1424940"/>
                  <a:gd name="connsiteX222" fmla="*/ 2092643 w 6095524"/>
                  <a:gd name="connsiteY222" fmla="*/ 1229678 h 1424940"/>
                  <a:gd name="connsiteX223" fmla="*/ 2187893 w 6095524"/>
                  <a:gd name="connsiteY223" fmla="*/ 1229297 h 1424940"/>
                  <a:gd name="connsiteX224" fmla="*/ 2346294 w 6095524"/>
                  <a:gd name="connsiteY224" fmla="*/ 1205484 h 1424940"/>
                  <a:gd name="connsiteX225" fmla="*/ 2373916 w 6095524"/>
                  <a:gd name="connsiteY225" fmla="*/ 1194435 h 1424940"/>
                  <a:gd name="connsiteX226" fmla="*/ 2404967 w 6095524"/>
                  <a:gd name="connsiteY226" fmla="*/ 1191673 h 1424940"/>
                  <a:gd name="connsiteX227" fmla="*/ 2416874 w 6095524"/>
                  <a:gd name="connsiteY227" fmla="*/ 1198436 h 1424940"/>
                  <a:gd name="connsiteX228" fmla="*/ 2468975 w 6095524"/>
                  <a:gd name="connsiteY228" fmla="*/ 1208532 h 1424940"/>
                  <a:gd name="connsiteX229" fmla="*/ 2478882 w 6095524"/>
                  <a:gd name="connsiteY229" fmla="*/ 1208723 h 1424940"/>
                  <a:gd name="connsiteX230" fmla="*/ 2512791 w 6095524"/>
                  <a:gd name="connsiteY230" fmla="*/ 1204436 h 1424940"/>
                  <a:gd name="connsiteX231" fmla="*/ 2544223 w 6095524"/>
                  <a:gd name="connsiteY231" fmla="*/ 1201960 h 1424940"/>
                  <a:gd name="connsiteX232" fmla="*/ 2623471 w 6095524"/>
                  <a:gd name="connsiteY232" fmla="*/ 1210056 h 1424940"/>
                  <a:gd name="connsiteX233" fmla="*/ 2684241 w 6095524"/>
                  <a:gd name="connsiteY233" fmla="*/ 1208151 h 1424940"/>
                  <a:gd name="connsiteX234" fmla="*/ 2712244 w 6095524"/>
                  <a:gd name="connsiteY234" fmla="*/ 1210056 h 1424940"/>
                  <a:gd name="connsiteX235" fmla="*/ 2728055 w 6095524"/>
                  <a:gd name="connsiteY235" fmla="*/ 1212914 h 1424940"/>
                  <a:gd name="connsiteX236" fmla="*/ 2763869 w 6095524"/>
                  <a:gd name="connsiteY236" fmla="*/ 1232821 h 1424940"/>
                  <a:gd name="connsiteX237" fmla="*/ 2783491 w 6095524"/>
                  <a:gd name="connsiteY237" fmla="*/ 1237298 h 1424940"/>
                  <a:gd name="connsiteX238" fmla="*/ 2842546 w 6095524"/>
                  <a:gd name="connsiteY238" fmla="*/ 1236917 h 1424940"/>
                  <a:gd name="connsiteX239" fmla="*/ 2931128 w 6095524"/>
                  <a:gd name="connsiteY239" fmla="*/ 1206913 h 1424940"/>
                  <a:gd name="connsiteX240" fmla="*/ 2940368 w 6095524"/>
                  <a:gd name="connsiteY240" fmla="*/ 1202912 h 1424940"/>
                  <a:gd name="connsiteX241" fmla="*/ 2985421 w 6095524"/>
                  <a:gd name="connsiteY241" fmla="*/ 1197959 h 1424940"/>
                  <a:gd name="connsiteX242" fmla="*/ 3015996 w 6095524"/>
                  <a:gd name="connsiteY242" fmla="*/ 1204722 h 1424940"/>
                  <a:gd name="connsiteX243" fmla="*/ 3057621 w 6095524"/>
                  <a:gd name="connsiteY243" fmla="*/ 1218724 h 1424940"/>
                  <a:gd name="connsiteX244" fmla="*/ 3095054 w 6095524"/>
                  <a:gd name="connsiteY244" fmla="*/ 1230440 h 1424940"/>
                  <a:gd name="connsiteX245" fmla="*/ 3122295 w 6095524"/>
                  <a:gd name="connsiteY245" fmla="*/ 1243679 h 1424940"/>
                  <a:gd name="connsiteX246" fmla="*/ 3184589 w 6095524"/>
                  <a:gd name="connsiteY246" fmla="*/ 1253395 h 1424940"/>
                  <a:gd name="connsiteX247" fmla="*/ 3191066 w 6095524"/>
                  <a:gd name="connsiteY247" fmla="*/ 1255014 h 1424940"/>
                  <a:gd name="connsiteX248" fmla="*/ 3237929 w 6095524"/>
                  <a:gd name="connsiteY248" fmla="*/ 1243203 h 1424940"/>
                  <a:gd name="connsiteX249" fmla="*/ 3294221 w 6095524"/>
                  <a:gd name="connsiteY249" fmla="*/ 1231202 h 1424940"/>
                  <a:gd name="connsiteX250" fmla="*/ 3314319 w 6095524"/>
                  <a:gd name="connsiteY250" fmla="*/ 1235297 h 1424940"/>
                  <a:gd name="connsiteX251" fmla="*/ 3341846 w 6095524"/>
                  <a:gd name="connsiteY251" fmla="*/ 1241108 h 1424940"/>
                  <a:gd name="connsiteX252" fmla="*/ 3367373 w 6095524"/>
                  <a:gd name="connsiteY252" fmla="*/ 1238060 h 1424940"/>
                  <a:gd name="connsiteX253" fmla="*/ 3382899 w 6095524"/>
                  <a:gd name="connsiteY253" fmla="*/ 1237774 h 1424940"/>
                  <a:gd name="connsiteX254" fmla="*/ 3453765 w 6095524"/>
                  <a:gd name="connsiteY254" fmla="*/ 1273397 h 1424940"/>
                  <a:gd name="connsiteX255" fmla="*/ 3471767 w 6095524"/>
                  <a:gd name="connsiteY255" fmla="*/ 1276350 h 1424940"/>
                  <a:gd name="connsiteX256" fmla="*/ 3481959 w 6095524"/>
                  <a:gd name="connsiteY256" fmla="*/ 1280732 h 1424940"/>
                  <a:gd name="connsiteX257" fmla="*/ 3543396 w 6095524"/>
                  <a:gd name="connsiteY257" fmla="*/ 1324928 h 1424940"/>
                  <a:gd name="connsiteX258" fmla="*/ 3569494 w 6095524"/>
                  <a:gd name="connsiteY258" fmla="*/ 1333881 h 1424940"/>
                  <a:gd name="connsiteX259" fmla="*/ 3598164 w 6095524"/>
                  <a:gd name="connsiteY259" fmla="*/ 1332071 h 1424940"/>
                  <a:gd name="connsiteX260" fmla="*/ 3614738 w 6095524"/>
                  <a:gd name="connsiteY260" fmla="*/ 1328833 h 1424940"/>
                  <a:gd name="connsiteX261" fmla="*/ 3655886 w 6095524"/>
                  <a:gd name="connsiteY261" fmla="*/ 1300734 h 1424940"/>
                  <a:gd name="connsiteX262" fmla="*/ 3679317 w 6095524"/>
                  <a:gd name="connsiteY262" fmla="*/ 1301687 h 1424940"/>
                  <a:gd name="connsiteX263" fmla="*/ 3715893 w 6095524"/>
                  <a:gd name="connsiteY263" fmla="*/ 1321022 h 1424940"/>
                  <a:gd name="connsiteX264" fmla="*/ 3782282 w 6095524"/>
                  <a:gd name="connsiteY264" fmla="*/ 1329690 h 1424940"/>
                  <a:gd name="connsiteX265" fmla="*/ 3816001 w 6095524"/>
                  <a:gd name="connsiteY265" fmla="*/ 1302639 h 1424940"/>
                  <a:gd name="connsiteX266" fmla="*/ 3833431 w 6095524"/>
                  <a:gd name="connsiteY266" fmla="*/ 1276636 h 1424940"/>
                  <a:gd name="connsiteX267" fmla="*/ 3883819 w 6095524"/>
                  <a:gd name="connsiteY267" fmla="*/ 1246442 h 1424940"/>
                  <a:gd name="connsiteX268" fmla="*/ 3895821 w 6095524"/>
                  <a:gd name="connsiteY268" fmla="*/ 1257681 h 1424940"/>
                  <a:gd name="connsiteX269" fmla="*/ 3932778 w 6095524"/>
                  <a:gd name="connsiteY269" fmla="*/ 1262444 h 1424940"/>
                  <a:gd name="connsiteX270" fmla="*/ 3972782 w 6095524"/>
                  <a:gd name="connsiteY270" fmla="*/ 1262063 h 1424940"/>
                  <a:gd name="connsiteX271" fmla="*/ 4042505 w 6095524"/>
                  <a:gd name="connsiteY271" fmla="*/ 1267111 h 1424940"/>
                  <a:gd name="connsiteX272" fmla="*/ 4088892 w 6095524"/>
                  <a:gd name="connsiteY272" fmla="*/ 1238250 h 1424940"/>
                  <a:gd name="connsiteX273" fmla="*/ 4106609 w 6095524"/>
                  <a:gd name="connsiteY273" fmla="*/ 1226344 h 1424940"/>
                  <a:gd name="connsiteX274" fmla="*/ 4123182 w 6095524"/>
                  <a:gd name="connsiteY274" fmla="*/ 1218724 h 1424940"/>
                  <a:gd name="connsiteX275" fmla="*/ 4142328 w 6095524"/>
                  <a:gd name="connsiteY275" fmla="*/ 1214438 h 1424940"/>
                  <a:gd name="connsiteX276" fmla="*/ 4188524 w 6095524"/>
                  <a:gd name="connsiteY276" fmla="*/ 1198245 h 1424940"/>
                  <a:gd name="connsiteX277" fmla="*/ 4213860 w 6095524"/>
                  <a:gd name="connsiteY277" fmla="*/ 1182338 h 1424940"/>
                  <a:gd name="connsiteX278" fmla="*/ 4270820 w 6095524"/>
                  <a:gd name="connsiteY278" fmla="*/ 1167003 h 1424940"/>
                  <a:gd name="connsiteX279" fmla="*/ 4309587 w 6095524"/>
                  <a:gd name="connsiteY279" fmla="*/ 1153287 h 1424940"/>
                  <a:gd name="connsiteX280" fmla="*/ 4350449 w 6095524"/>
                  <a:gd name="connsiteY280" fmla="*/ 1129665 h 1424940"/>
                  <a:gd name="connsiteX281" fmla="*/ 4356164 w 6095524"/>
                  <a:gd name="connsiteY281" fmla="*/ 1126046 h 1424940"/>
                  <a:gd name="connsiteX282" fmla="*/ 4369880 w 6095524"/>
                  <a:gd name="connsiteY282" fmla="*/ 1110520 h 1424940"/>
                  <a:gd name="connsiteX283" fmla="*/ 4389787 w 6095524"/>
                  <a:gd name="connsiteY283" fmla="*/ 1057085 h 1424940"/>
                  <a:gd name="connsiteX284" fmla="*/ 4395502 w 6095524"/>
                  <a:gd name="connsiteY284" fmla="*/ 1046226 h 1424940"/>
                  <a:gd name="connsiteX285" fmla="*/ 4447413 w 6095524"/>
                  <a:gd name="connsiteY285" fmla="*/ 1009650 h 1424940"/>
                  <a:gd name="connsiteX286" fmla="*/ 4466654 w 6095524"/>
                  <a:gd name="connsiteY286" fmla="*/ 1013079 h 1424940"/>
                  <a:gd name="connsiteX287" fmla="*/ 4487894 w 6095524"/>
                  <a:gd name="connsiteY287" fmla="*/ 1025081 h 1424940"/>
                  <a:gd name="connsiteX288" fmla="*/ 4534472 w 6095524"/>
                  <a:gd name="connsiteY288" fmla="*/ 1028224 h 1424940"/>
                  <a:gd name="connsiteX289" fmla="*/ 4551903 w 6095524"/>
                  <a:gd name="connsiteY289" fmla="*/ 1022033 h 1424940"/>
                  <a:gd name="connsiteX290" fmla="*/ 4582382 w 6095524"/>
                  <a:gd name="connsiteY290" fmla="*/ 1005364 h 1424940"/>
                  <a:gd name="connsiteX291" fmla="*/ 4605909 w 6095524"/>
                  <a:gd name="connsiteY291" fmla="*/ 979551 h 1424940"/>
                  <a:gd name="connsiteX292" fmla="*/ 4640104 w 6095524"/>
                  <a:gd name="connsiteY292" fmla="*/ 936879 h 1424940"/>
                  <a:gd name="connsiteX293" fmla="*/ 4705731 w 6095524"/>
                  <a:gd name="connsiteY293" fmla="*/ 920591 h 1424940"/>
                  <a:gd name="connsiteX294" fmla="*/ 4730973 w 6095524"/>
                  <a:gd name="connsiteY294" fmla="*/ 915162 h 1424940"/>
                  <a:gd name="connsiteX295" fmla="*/ 4822794 w 6095524"/>
                  <a:gd name="connsiteY295" fmla="*/ 892397 h 1424940"/>
                  <a:gd name="connsiteX296" fmla="*/ 4830794 w 6095524"/>
                  <a:gd name="connsiteY296" fmla="*/ 891635 h 1424940"/>
                  <a:gd name="connsiteX297" fmla="*/ 4894421 w 6095524"/>
                  <a:gd name="connsiteY297" fmla="*/ 865442 h 1424940"/>
                  <a:gd name="connsiteX298" fmla="*/ 4909756 w 6095524"/>
                  <a:gd name="connsiteY298" fmla="*/ 858964 h 1424940"/>
                  <a:gd name="connsiteX299" fmla="*/ 4928521 w 6095524"/>
                  <a:gd name="connsiteY299" fmla="*/ 842391 h 1424940"/>
                  <a:gd name="connsiteX300" fmla="*/ 4945857 w 6095524"/>
                  <a:gd name="connsiteY300" fmla="*/ 795623 h 1424940"/>
                  <a:gd name="connsiteX301" fmla="*/ 4966145 w 6095524"/>
                  <a:gd name="connsiteY301" fmla="*/ 774287 h 1424940"/>
                  <a:gd name="connsiteX302" fmla="*/ 4980909 w 6095524"/>
                  <a:gd name="connsiteY302" fmla="*/ 761333 h 1424940"/>
                  <a:gd name="connsiteX303" fmla="*/ 4993862 w 6095524"/>
                  <a:gd name="connsiteY303" fmla="*/ 741712 h 1424940"/>
                  <a:gd name="connsiteX304" fmla="*/ 5006816 w 6095524"/>
                  <a:gd name="connsiteY304" fmla="*/ 694754 h 1424940"/>
                  <a:gd name="connsiteX305" fmla="*/ 5026724 w 6095524"/>
                  <a:gd name="connsiteY305" fmla="*/ 653129 h 1424940"/>
                  <a:gd name="connsiteX306" fmla="*/ 5062538 w 6095524"/>
                  <a:gd name="connsiteY306" fmla="*/ 630079 h 1424940"/>
                  <a:gd name="connsiteX307" fmla="*/ 5084731 w 6095524"/>
                  <a:gd name="connsiteY307" fmla="*/ 617982 h 1424940"/>
                  <a:gd name="connsiteX308" fmla="*/ 5172647 w 6095524"/>
                  <a:gd name="connsiteY308" fmla="*/ 630174 h 1424940"/>
                  <a:gd name="connsiteX309" fmla="*/ 5232654 w 6095524"/>
                  <a:gd name="connsiteY309" fmla="*/ 642080 h 1424940"/>
                  <a:gd name="connsiteX310" fmla="*/ 5252371 w 6095524"/>
                  <a:gd name="connsiteY310" fmla="*/ 637508 h 1424940"/>
                  <a:gd name="connsiteX311" fmla="*/ 5308092 w 6095524"/>
                  <a:gd name="connsiteY311" fmla="*/ 598646 h 1424940"/>
                  <a:gd name="connsiteX312" fmla="*/ 5363147 w 6095524"/>
                  <a:gd name="connsiteY312" fmla="*/ 581311 h 1424940"/>
                  <a:gd name="connsiteX313" fmla="*/ 5404580 w 6095524"/>
                  <a:gd name="connsiteY313" fmla="*/ 576358 h 1424940"/>
                  <a:gd name="connsiteX314" fmla="*/ 5440203 w 6095524"/>
                  <a:gd name="connsiteY314" fmla="*/ 572548 h 1424940"/>
                  <a:gd name="connsiteX315" fmla="*/ 5482971 w 6095524"/>
                  <a:gd name="connsiteY315" fmla="*/ 561880 h 1424940"/>
                  <a:gd name="connsiteX316" fmla="*/ 5507165 w 6095524"/>
                  <a:gd name="connsiteY316" fmla="*/ 550259 h 1424940"/>
                  <a:gd name="connsiteX317" fmla="*/ 5545645 w 6095524"/>
                  <a:gd name="connsiteY317" fmla="*/ 533591 h 1424940"/>
                  <a:gd name="connsiteX318" fmla="*/ 5585079 w 6095524"/>
                  <a:gd name="connsiteY318" fmla="*/ 511969 h 1424940"/>
                  <a:gd name="connsiteX319" fmla="*/ 5615368 w 6095524"/>
                  <a:gd name="connsiteY319" fmla="*/ 481679 h 1424940"/>
                  <a:gd name="connsiteX320" fmla="*/ 5631656 w 6095524"/>
                  <a:gd name="connsiteY320" fmla="*/ 456152 h 1424940"/>
                  <a:gd name="connsiteX321" fmla="*/ 5679377 w 6095524"/>
                  <a:gd name="connsiteY321" fmla="*/ 419576 h 1424940"/>
                  <a:gd name="connsiteX322" fmla="*/ 5722525 w 6095524"/>
                  <a:gd name="connsiteY322" fmla="*/ 350615 h 1424940"/>
                  <a:gd name="connsiteX323" fmla="*/ 5749576 w 6095524"/>
                  <a:gd name="connsiteY323" fmla="*/ 321945 h 1424940"/>
                  <a:gd name="connsiteX324" fmla="*/ 5764911 w 6095524"/>
                  <a:gd name="connsiteY324" fmla="*/ 313849 h 1424940"/>
                  <a:gd name="connsiteX325" fmla="*/ 5791009 w 6095524"/>
                  <a:gd name="connsiteY325" fmla="*/ 293942 h 1424940"/>
                  <a:gd name="connsiteX326" fmla="*/ 5806440 w 6095524"/>
                  <a:gd name="connsiteY326" fmla="*/ 279178 h 1424940"/>
                  <a:gd name="connsiteX327" fmla="*/ 5848636 w 6095524"/>
                  <a:gd name="connsiteY327" fmla="*/ 224885 h 1424940"/>
                  <a:gd name="connsiteX328" fmla="*/ 5861590 w 6095524"/>
                  <a:gd name="connsiteY328" fmla="*/ 208788 h 1424940"/>
                  <a:gd name="connsiteX329" fmla="*/ 5888355 w 6095524"/>
                  <a:gd name="connsiteY329" fmla="*/ 181166 h 1424940"/>
                  <a:gd name="connsiteX330" fmla="*/ 5900071 w 6095524"/>
                  <a:gd name="connsiteY330" fmla="*/ 172784 h 1424940"/>
                  <a:gd name="connsiteX331" fmla="*/ 5920740 w 6095524"/>
                  <a:gd name="connsiteY331" fmla="*/ 150305 h 1424940"/>
                  <a:gd name="connsiteX332" fmla="*/ 5969985 w 6095524"/>
                  <a:gd name="connsiteY332" fmla="*/ 91345 h 1424940"/>
                  <a:gd name="connsiteX333" fmla="*/ 5991130 w 6095524"/>
                  <a:gd name="connsiteY333" fmla="*/ 58293 h 1424940"/>
                  <a:gd name="connsiteX334" fmla="*/ 6033325 w 6095524"/>
                  <a:gd name="connsiteY334" fmla="*/ 33909 h 1424940"/>
                  <a:gd name="connsiteX335" fmla="*/ 6054376 w 6095524"/>
                  <a:gd name="connsiteY335" fmla="*/ 20955 h 1424940"/>
                  <a:gd name="connsiteX336" fmla="*/ 6095524 w 6095524"/>
                  <a:gd name="connsiteY336" fmla="*/ 0 h 14249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</a:cxnLst>
                <a:rect l="l" t="t" r="r" b="b"/>
                <a:pathLst>
                  <a:path w="6095524" h="1424940">
                    <a:moveTo>
                      <a:pt x="6095524" y="0"/>
                    </a:moveTo>
                    <a:cubicBezTo>
                      <a:pt x="6095524" y="7811"/>
                      <a:pt x="6095524" y="12573"/>
                      <a:pt x="6095524" y="17431"/>
                    </a:cubicBezTo>
                    <a:lnTo>
                      <a:pt x="6095524" y="216290"/>
                    </a:lnTo>
                    <a:lnTo>
                      <a:pt x="6079998" y="230600"/>
                    </a:lnTo>
                    <a:cubicBezTo>
                      <a:pt x="6058567" y="241363"/>
                      <a:pt x="6035706" y="251079"/>
                      <a:pt x="6012751" y="260699"/>
                    </a:cubicBezTo>
                    <a:cubicBezTo>
                      <a:pt x="6006084" y="263462"/>
                      <a:pt x="5998749" y="264986"/>
                      <a:pt x="5992749" y="268700"/>
                    </a:cubicBezTo>
                    <a:cubicBezTo>
                      <a:pt x="5965126" y="285655"/>
                      <a:pt x="5938361" y="303943"/>
                      <a:pt x="5910358" y="320231"/>
                    </a:cubicBezTo>
                    <a:cubicBezTo>
                      <a:pt x="5881497" y="337090"/>
                      <a:pt x="5855684" y="356997"/>
                      <a:pt x="5835777" y="383953"/>
                    </a:cubicBezTo>
                    <a:cubicBezTo>
                      <a:pt x="5817298" y="409004"/>
                      <a:pt x="5799391" y="434435"/>
                      <a:pt x="5781008" y="459581"/>
                    </a:cubicBezTo>
                    <a:cubicBezTo>
                      <a:pt x="5776341" y="465963"/>
                      <a:pt x="5772054" y="473488"/>
                      <a:pt x="5765673" y="477584"/>
                    </a:cubicBezTo>
                    <a:cubicBezTo>
                      <a:pt x="5752433" y="486156"/>
                      <a:pt x="5737955" y="493109"/>
                      <a:pt x="5723763" y="500158"/>
                    </a:cubicBezTo>
                    <a:cubicBezTo>
                      <a:pt x="5711571" y="506159"/>
                      <a:pt x="5698617" y="510635"/>
                      <a:pt x="5686711" y="517112"/>
                    </a:cubicBezTo>
                    <a:cubicBezTo>
                      <a:pt x="5677186" y="522256"/>
                      <a:pt x="5668708" y="529400"/>
                      <a:pt x="5659850" y="535877"/>
                    </a:cubicBezTo>
                    <a:cubicBezTo>
                      <a:pt x="5652135" y="541496"/>
                      <a:pt x="5643658" y="546354"/>
                      <a:pt x="5637181" y="553117"/>
                    </a:cubicBezTo>
                    <a:cubicBezTo>
                      <a:pt x="5621369" y="569500"/>
                      <a:pt x="5605462" y="585597"/>
                      <a:pt x="5585841" y="597694"/>
                    </a:cubicBezTo>
                    <a:cubicBezTo>
                      <a:pt x="5566505" y="609695"/>
                      <a:pt x="5548217" y="623126"/>
                      <a:pt x="5528977" y="635318"/>
                    </a:cubicBezTo>
                    <a:cubicBezTo>
                      <a:pt x="5510117" y="647224"/>
                      <a:pt x="5493067" y="660273"/>
                      <a:pt x="5483256" y="681419"/>
                    </a:cubicBezTo>
                    <a:cubicBezTo>
                      <a:pt x="5478875" y="690753"/>
                      <a:pt x="5472684" y="700945"/>
                      <a:pt x="5464397" y="706374"/>
                    </a:cubicBezTo>
                    <a:cubicBezTo>
                      <a:pt x="5452586" y="714089"/>
                      <a:pt x="5437632" y="716852"/>
                      <a:pt x="5424773" y="723424"/>
                    </a:cubicBezTo>
                    <a:cubicBezTo>
                      <a:pt x="5409628" y="731139"/>
                      <a:pt x="5392103" y="737807"/>
                      <a:pt x="5381815" y="750094"/>
                    </a:cubicBezTo>
                    <a:cubicBezTo>
                      <a:pt x="5372671" y="761048"/>
                      <a:pt x="5363432" y="769620"/>
                      <a:pt x="5351335" y="776573"/>
                    </a:cubicBezTo>
                    <a:cubicBezTo>
                      <a:pt x="5342858" y="781431"/>
                      <a:pt x="5336572" y="790289"/>
                      <a:pt x="5327809" y="794290"/>
                    </a:cubicBezTo>
                    <a:cubicBezTo>
                      <a:pt x="5316284" y="799624"/>
                      <a:pt x="5304663" y="803815"/>
                      <a:pt x="5294566" y="812102"/>
                    </a:cubicBezTo>
                    <a:cubicBezTo>
                      <a:pt x="5284089" y="820674"/>
                      <a:pt x="5272183" y="827437"/>
                      <a:pt x="5261229" y="835438"/>
                    </a:cubicBezTo>
                    <a:cubicBezTo>
                      <a:pt x="5255419" y="839724"/>
                      <a:pt x="5250656" y="845344"/>
                      <a:pt x="5245037" y="849821"/>
                    </a:cubicBezTo>
                    <a:cubicBezTo>
                      <a:pt x="5234750" y="858012"/>
                      <a:pt x="5224272" y="866013"/>
                      <a:pt x="5213699" y="873728"/>
                    </a:cubicBezTo>
                    <a:cubicBezTo>
                      <a:pt x="5203127" y="881444"/>
                      <a:pt x="5193030" y="890397"/>
                      <a:pt x="5181409" y="896017"/>
                    </a:cubicBezTo>
                    <a:cubicBezTo>
                      <a:pt x="5161598" y="905542"/>
                      <a:pt x="5139976" y="911257"/>
                      <a:pt x="5120735" y="921544"/>
                    </a:cubicBezTo>
                    <a:cubicBezTo>
                      <a:pt x="5101209" y="932021"/>
                      <a:pt x="5082826" y="945166"/>
                      <a:pt x="5065490" y="959072"/>
                    </a:cubicBezTo>
                    <a:cubicBezTo>
                      <a:pt x="5051774" y="970026"/>
                      <a:pt x="5038916" y="980885"/>
                      <a:pt x="5021675" y="986504"/>
                    </a:cubicBezTo>
                    <a:cubicBezTo>
                      <a:pt x="5012055" y="989648"/>
                      <a:pt x="5001959" y="996506"/>
                      <a:pt x="4996148" y="1004507"/>
                    </a:cubicBezTo>
                    <a:cubicBezTo>
                      <a:pt x="4983575" y="1021937"/>
                      <a:pt x="4967478" y="1034225"/>
                      <a:pt x="4949285" y="1044702"/>
                    </a:cubicBezTo>
                    <a:cubicBezTo>
                      <a:pt x="4924996" y="1058799"/>
                      <a:pt x="4900993" y="1073182"/>
                      <a:pt x="4876609" y="1086993"/>
                    </a:cubicBezTo>
                    <a:cubicBezTo>
                      <a:pt x="4862227" y="1095185"/>
                      <a:pt x="4847940" y="1103852"/>
                      <a:pt x="4832699" y="1109853"/>
                    </a:cubicBezTo>
                    <a:cubicBezTo>
                      <a:pt x="4801553" y="1122236"/>
                      <a:pt x="4769644" y="1132808"/>
                      <a:pt x="4738211" y="1144334"/>
                    </a:cubicBezTo>
                    <a:cubicBezTo>
                      <a:pt x="4727924" y="1148048"/>
                      <a:pt x="4718209" y="1153382"/>
                      <a:pt x="4707731" y="1156621"/>
                    </a:cubicBezTo>
                    <a:cubicBezTo>
                      <a:pt x="4696396" y="1160145"/>
                      <a:pt x="4684205" y="1161193"/>
                      <a:pt x="4672870" y="1164717"/>
                    </a:cubicBezTo>
                    <a:cubicBezTo>
                      <a:pt x="4654010" y="1170527"/>
                      <a:pt x="4635722" y="1177957"/>
                      <a:pt x="4616863" y="1183862"/>
                    </a:cubicBezTo>
                    <a:cubicBezTo>
                      <a:pt x="4580477" y="1195197"/>
                      <a:pt x="4543996" y="1206056"/>
                      <a:pt x="4507516" y="1216819"/>
                    </a:cubicBezTo>
                    <a:cubicBezTo>
                      <a:pt x="4499706" y="1219105"/>
                      <a:pt x="4491228" y="1219391"/>
                      <a:pt x="4483513" y="1221867"/>
                    </a:cubicBezTo>
                    <a:cubicBezTo>
                      <a:pt x="4463034" y="1228535"/>
                      <a:pt x="4442650" y="1235773"/>
                      <a:pt x="4422362" y="1243108"/>
                    </a:cubicBezTo>
                    <a:cubicBezTo>
                      <a:pt x="4410075" y="1247585"/>
                      <a:pt x="4398073" y="1253109"/>
                      <a:pt x="4385691" y="1257395"/>
                    </a:cubicBezTo>
                    <a:cubicBezTo>
                      <a:pt x="4375785" y="1260824"/>
                      <a:pt x="4365593" y="1263491"/>
                      <a:pt x="4355306" y="1265587"/>
                    </a:cubicBezTo>
                    <a:cubicBezTo>
                      <a:pt x="4346448" y="1267397"/>
                      <a:pt x="4337209" y="1267206"/>
                      <a:pt x="4328446" y="1269397"/>
                    </a:cubicBezTo>
                    <a:cubicBezTo>
                      <a:pt x="4304728" y="1275302"/>
                      <a:pt x="4281297" y="1281970"/>
                      <a:pt x="4257770" y="1288256"/>
                    </a:cubicBezTo>
                    <a:cubicBezTo>
                      <a:pt x="4248341" y="1290733"/>
                      <a:pt x="4238720" y="1292543"/>
                      <a:pt x="4229576" y="1295686"/>
                    </a:cubicBezTo>
                    <a:cubicBezTo>
                      <a:pt x="4205097" y="1303973"/>
                      <a:pt x="4180999" y="1313402"/>
                      <a:pt x="4156424" y="1321213"/>
                    </a:cubicBezTo>
                    <a:cubicBezTo>
                      <a:pt x="4136041" y="1327690"/>
                      <a:pt x="4115086" y="1332357"/>
                      <a:pt x="4094416" y="1338072"/>
                    </a:cubicBezTo>
                    <a:cubicBezTo>
                      <a:pt x="4085653" y="1340549"/>
                      <a:pt x="4077271" y="1344073"/>
                      <a:pt x="4068509" y="1346168"/>
                    </a:cubicBezTo>
                    <a:cubicBezTo>
                      <a:pt x="4048887" y="1350931"/>
                      <a:pt x="4028980" y="1354931"/>
                      <a:pt x="4009263" y="1359694"/>
                    </a:cubicBezTo>
                    <a:cubicBezTo>
                      <a:pt x="3998023" y="1362456"/>
                      <a:pt x="3987165" y="1367409"/>
                      <a:pt x="3975735" y="1369219"/>
                    </a:cubicBezTo>
                    <a:cubicBezTo>
                      <a:pt x="3948589" y="1373505"/>
                      <a:pt x="3921252" y="1376553"/>
                      <a:pt x="3893915" y="1379982"/>
                    </a:cubicBezTo>
                    <a:cubicBezTo>
                      <a:pt x="3865722" y="1383506"/>
                      <a:pt x="3837623" y="1387221"/>
                      <a:pt x="3809428" y="1390364"/>
                    </a:cubicBezTo>
                    <a:cubicBezTo>
                      <a:pt x="3793998" y="1391984"/>
                      <a:pt x="3778472" y="1392269"/>
                      <a:pt x="3763042" y="1393793"/>
                    </a:cubicBezTo>
                    <a:cubicBezTo>
                      <a:pt x="3749516" y="1395127"/>
                      <a:pt x="3736086" y="1397603"/>
                      <a:pt x="3722561" y="1399223"/>
                    </a:cubicBezTo>
                    <a:cubicBezTo>
                      <a:pt x="3710845" y="1400556"/>
                      <a:pt x="3699034" y="1401318"/>
                      <a:pt x="3687318" y="1402652"/>
                    </a:cubicBezTo>
                    <a:cubicBezTo>
                      <a:pt x="3668554" y="1404842"/>
                      <a:pt x="3649885" y="1407319"/>
                      <a:pt x="3631216" y="1409605"/>
                    </a:cubicBezTo>
                    <a:cubicBezTo>
                      <a:pt x="3623406" y="1410462"/>
                      <a:pt x="3615214" y="1412843"/>
                      <a:pt x="3607880" y="1411415"/>
                    </a:cubicBezTo>
                    <a:cubicBezTo>
                      <a:pt x="3589401" y="1407795"/>
                      <a:pt x="3571208" y="1408843"/>
                      <a:pt x="3552825" y="1411319"/>
                    </a:cubicBezTo>
                    <a:cubicBezTo>
                      <a:pt x="3546539" y="1412177"/>
                      <a:pt x="3539776" y="1411986"/>
                      <a:pt x="3533680" y="1410367"/>
                    </a:cubicBezTo>
                    <a:cubicBezTo>
                      <a:pt x="3521202" y="1407128"/>
                      <a:pt x="3509106" y="1402556"/>
                      <a:pt x="3496818" y="1398556"/>
                    </a:cubicBezTo>
                    <a:cubicBezTo>
                      <a:pt x="3495484" y="1398080"/>
                      <a:pt x="3493865" y="1397984"/>
                      <a:pt x="3492437" y="1397699"/>
                    </a:cubicBezTo>
                    <a:cubicBezTo>
                      <a:pt x="3484340" y="1396079"/>
                      <a:pt x="3476340" y="1394460"/>
                      <a:pt x="3468243" y="1393031"/>
                    </a:cubicBezTo>
                    <a:cubicBezTo>
                      <a:pt x="3463862" y="1392269"/>
                      <a:pt x="3459385" y="1392174"/>
                      <a:pt x="3455003" y="1391507"/>
                    </a:cubicBezTo>
                    <a:cubicBezTo>
                      <a:pt x="3438049" y="1388840"/>
                      <a:pt x="3419380" y="1393317"/>
                      <a:pt x="3404711" y="1381792"/>
                    </a:cubicBezTo>
                    <a:cubicBezTo>
                      <a:pt x="3395186" y="1374362"/>
                      <a:pt x="3385947" y="1376077"/>
                      <a:pt x="3375756" y="1377220"/>
                    </a:cubicBezTo>
                    <a:cubicBezTo>
                      <a:pt x="3368040" y="1378077"/>
                      <a:pt x="3360134" y="1377791"/>
                      <a:pt x="3352324" y="1377887"/>
                    </a:cubicBezTo>
                    <a:cubicBezTo>
                      <a:pt x="3338608" y="1378172"/>
                      <a:pt x="3324892" y="1378268"/>
                      <a:pt x="3311176" y="1378744"/>
                    </a:cubicBezTo>
                    <a:cubicBezTo>
                      <a:pt x="3306794" y="1378934"/>
                      <a:pt x="3302318" y="1381316"/>
                      <a:pt x="3298031" y="1380935"/>
                    </a:cubicBezTo>
                    <a:cubicBezTo>
                      <a:pt x="3278219" y="1379125"/>
                      <a:pt x="3258407" y="1376267"/>
                      <a:pt x="3238595" y="1374648"/>
                    </a:cubicBezTo>
                    <a:cubicBezTo>
                      <a:pt x="3227356" y="1373696"/>
                      <a:pt x="3215830" y="1375505"/>
                      <a:pt x="3204686" y="1374172"/>
                    </a:cubicBezTo>
                    <a:cubicBezTo>
                      <a:pt x="3191828" y="1372648"/>
                      <a:pt x="3179255" y="1368743"/>
                      <a:pt x="3166491" y="1366361"/>
                    </a:cubicBezTo>
                    <a:cubicBezTo>
                      <a:pt x="3162967" y="1365695"/>
                      <a:pt x="3159062" y="1366552"/>
                      <a:pt x="3155347" y="1366742"/>
                    </a:cubicBezTo>
                    <a:cubicBezTo>
                      <a:pt x="3151156" y="1366933"/>
                      <a:pt x="3147060" y="1367314"/>
                      <a:pt x="3142869" y="1367409"/>
                    </a:cubicBezTo>
                    <a:cubicBezTo>
                      <a:pt x="3130105" y="1367600"/>
                      <a:pt x="3117342" y="1367314"/>
                      <a:pt x="3104578" y="1367981"/>
                    </a:cubicBezTo>
                    <a:cubicBezTo>
                      <a:pt x="3096768" y="1368362"/>
                      <a:pt x="3088577" y="1372267"/>
                      <a:pt x="3081337" y="1370838"/>
                    </a:cubicBezTo>
                    <a:cubicBezTo>
                      <a:pt x="3066574" y="1368076"/>
                      <a:pt x="3051810" y="1374267"/>
                      <a:pt x="3037047" y="1369124"/>
                    </a:cubicBezTo>
                    <a:cubicBezTo>
                      <a:pt x="3032474" y="1367600"/>
                      <a:pt x="3026188" y="1371410"/>
                      <a:pt x="3020663" y="1371600"/>
                    </a:cubicBezTo>
                    <a:cubicBezTo>
                      <a:pt x="3006852" y="1372076"/>
                      <a:pt x="2993041" y="1371981"/>
                      <a:pt x="2979230" y="1371886"/>
                    </a:cubicBezTo>
                    <a:cubicBezTo>
                      <a:pt x="2966847" y="1371791"/>
                      <a:pt x="2953988" y="1373124"/>
                      <a:pt x="2942082" y="1370457"/>
                    </a:cubicBezTo>
                    <a:cubicBezTo>
                      <a:pt x="2929604" y="1367600"/>
                      <a:pt x="2918365" y="1367981"/>
                      <a:pt x="2906268" y="1371219"/>
                    </a:cubicBezTo>
                    <a:cubicBezTo>
                      <a:pt x="2897981" y="1373410"/>
                      <a:pt x="2889218" y="1373696"/>
                      <a:pt x="2880646" y="1374362"/>
                    </a:cubicBezTo>
                    <a:cubicBezTo>
                      <a:pt x="2871407" y="1375124"/>
                      <a:pt x="2861215" y="1373124"/>
                      <a:pt x="2852833" y="1376267"/>
                    </a:cubicBezTo>
                    <a:cubicBezTo>
                      <a:pt x="2827877" y="1385602"/>
                      <a:pt x="2802255" y="1387602"/>
                      <a:pt x="2776157" y="1387602"/>
                    </a:cubicBezTo>
                    <a:cubicBezTo>
                      <a:pt x="2771394" y="1387602"/>
                      <a:pt x="2766536" y="1386269"/>
                      <a:pt x="2761965" y="1384840"/>
                    </a:cubicBezTo>
                    <a:cubicBezTo>
                      <a:pt x="2735294" y="1376267"/>
                      <a:pt x="2708529" y="1377029"/>
                      <a:pt x="2681383" y="1382268"/>
                    </a:cubicBezTo>
                    <a:cubicBezTo>
                      <a:pt x="2675763" y="1383411"/>
                      <a:pt x="2669477" y="1383602"/>
                      <a:pt x="2663857" y="1382459"/>
                    </a:cubicBezTo>
                    <a:cubicBezTo>
                      <a:pt x="2648045" y="1379125"/>
                      <a:pt x="2632710" y="1373600"/>
                      <a:pt x="2616803" y="1371219"/>
                    </a:cubicBezTo>
                    <a:cubicBezTo>
                      <a:pt x="2590515" y="1367314"/>
                      <a:pt x="2567750" y="1380458"/>
                      <a:pt x="2544223" y="1389031"/>
                    </a:cubicBezTo>
                    <a:cubicBezTo>
                      <a:pt x="2521839" y="1397127"/>
                      <a:pt x="2502789" y="1415415"/>
                      <a:pt x="2476309" y="1411319"/>
                    </a:cubicBezTo>
                    <a:cubicBezTo>
                      <a:pt x="2473643" y="1410938"/>
                      <a:pt x="2470690" y="1413510"/>
                      <a:pt x="2467737" y="1414177"/>
                    </a:cubicBezTo>
                    <a:cubicBezTo>
                      <a:pt x="2459641" y="1415987"/>
                      <a:pt x="2451545" y="1418177"/>
                      <a:pt x="2443353" y="1419035"/>
                    </a:cubicBezTo>
                    <a:cubicBezTo>
                      <a:pt x="2433352" y="1420178"/>
                      <a:pt x="2423160" y="1419797"/>
                      <a:pt x="2413159" y="1420749"/>
                    </a:cubicBezTo>
                    <a:cubicBezTo>
                      <a:pt x="2400300" y="1421892"/>
                      <a:pt x="2387632" y="1424940"/>
                      <a:pt x="2374868" y="1424940"/>
                    </a:cubicBezTo>
                    <a:cubicBezTo>
                      <a:pt x="2364581" y="1424940"/>
                      <a:pt x="2354389" y="1421416"/>
                      <a:pt x="2344198" y="1419701"/>
                    </a:cubicBezTo>
                    <a:cubicBezTo>
                      <a:pt x="2329815" y="1417320"/>
                      <a:pt x="2314003" y="1417987"/>
                      <a:pt x="2301335" y="1411891"/>
                    </a:cubicBezTo>
                    <a:cubicBezTo>
                      <a:pt x="2287810" y="1405414"/>
                      <a:pt x="2274951" y="1402461"/>
                      <a:pt x="2260949" y="1404461"/>
                    </a:cubicBezTo>
                    <a:cubicBezTo>
                      <a:pt x="2256282" y="1405128"/>
                      <a:pt x="2250281" y="1409129"/>
                      <a:pt x="2248186" y="1413224"/>
                    </a:cubicBezTo>
                    <a:cubicBezTo>
                      <a:pt x="2243518" y="1422368"/>
                      <a:pt x="2237137" y="1423988"/>
                      <a:pt x="2228469" y="1420844"/>
                    </a:cubicBezTo>
                    <a:cubicBezTo>
                      <a:pt x="2220944" y="1418177"/>
                      <a:pt x="2211705" y="1416844"/>
                      <a:pt x="2206562" y="1411700"/>
                    </a:cubicBezTo>
                    <a:cubicBezTo>
                      <a:pt x="2191988" y="1397127"/>
                      <a:pt x="2173414" y="1396651"/>
                      <a:pt x="2155317" y="1392746"/>
                    </a:cubicBezTo>
                    <a:cubicBezTo>
                      <a:pt x="2144269" y="1390364"/>
                      <a:pt x="2133981" y="1390269"/>
                      <a:pt x="2122932" y="1391888"/>
                    </a:cubicBezTo>
                    <a:cubicBezTo>
                      <a:pt x="2098930" y="1395508"/>
                      <a:pt x="2075593" y="1390364"/>
                      <a:pt x="2052542" y="1383792"/>
                    </a:cubicBezTo>
                    <a:cubicBezTo>
                      <a:pt x="2037302" y="1379411"/>
                      <a:pt x="2021681" y="1376744"/>
                      <a:pt x="2006537" y="1372267"/>
                    </a:cubicBezTo>
                    <a:cubicBezTo>
                      <a:pt x="1995202" y="1368838"/>
                      <a:pt x="1983868" y="1364742"/>
                      <a:pt x="1973486" y="1359218"/>
                    </a:cubicBezTo>
                    <a:cubicBezTo>
                      <a:pt x="1958435" y="1351121"/>
                      <a:pt x="1945292" y="1338929"/>
                      <a:pt x="1926146" y="1342168"/>
                    </a:cubicBezTo>
                    <a:cubicBezTo>
                      <a:pt x="1909286" y="1345025"/>
                      <a:pt x="1894047" y="1339025"/>
                      <a:pt x="1878616" y="1333310"/>
                    </a:cubicBezTo>
                    <a:cubicBezTo>
                      <a:pt x="1867281" y="1329119"/>
                      <a:pt x="1855948" y="1324832"/>
                      <a:pt x="1844231" y="1322165"/>
                    </a:cubicBezTo>
                    <a:cubicBezTo>
                      <a:pt x="1830324" y="1319022"/>
                      <a:pt x="1814608" y="1320356"/>
                      <a:pt x="1802225" y="1314545"/>
                    </a:cubicBezTo>
                    <a:cubicBezTo>
                      <a:pt x="1789271" y="1308449"/>
                      <a:pt x="1778509" y="1312545"/>
                      <a:pt x="1766983" y="1314260"/>
                    </a:cubicBezTo>
                    <a:cubicBezTo>
                      <a:pt x="1748600" y="1316927"/>
                      <a:pt x="1730311" y="1321880"/>
                      <a:pt x="1711738" y="1315593"/>
                    </a:cubicBezTo>
                    <a:cubicBezTo>
                      <a:pt x="1689164" y="1307973"/>
                      <a:pt x="1666780" y="1299782"/>
                      <a:pt x="1644111" y="1292543"/>
                    </a:cubicBezTo>
                    <a:cubicBezTo>
                      <a:pt x="1635347" y="1289780"/>
                      <a:pt x="1625919" y="1288637"/>
                      <a:pt x="1616774" y="1287399"/>
                    </a:cubicBezTo>
                    <a:cubicBezTo>
                      <a:pt x="1608107" y="1286351"/>
                      <a:pt x="1597725" y="1289018"/>
                      <a:pt x="1591056" y="1285018"/>
                    </a:cubicBezTo>
                    <a:cubicBezTo>
                      <a:pt x="1573911" y="1274731"/>
                      <a:pt x="1556291" y="1269683"/>
                      <a:pt x="1536478" y="1269683"/>
                    </a:cubicBezTo>
                    <a:cubicBezTo>
                      <a:pt x="1529048" y="1269683"/>
                      <a:pt x="1521809" y="1265396"/>
                      <a:pt x="1514285" y="1264634"/>
                    </a:cubicBezTo>
                    <a:cubicBezTo>
                      <a:pt x="1503997" y="1263682"/>
                      <a:pt x="1492186" y="1261110"/>
                      <a:pt x="1483233" y="1264730"/>
                    </a:cubicBezTo>
                    <a:cubicBezTo>
                      <a:pt x="1462183" y="1273302"/>
                      <a:pt x="1445134" y="1266158"/>
                      <a:pt x="1426750" y="1257681"/>
                    </a:cubicBezTo>
                    <a:cubicBezTo>
                      <a:pt x="1408652" y="1249299"/>
                      <a:pt x="1389602" y="1242632"/>
                      <a:pt x="1370362" y="1237107"/>
                    </a:cubicBezTo>
                    <a:cubicBezTo>
                      <a:pt x="1363123" y="1235107"/>
                      <a:pt x="1354456" y="1238441"/>
                      <a:pt x="1346454" y="1239107"/>
                    </a:cubicBezTo>
                    <a:cubicBezTo>
                      <a:pt x="1343596" y="1239298"/>
                      <a:pt x="1340453" y="1239584"/>
                      <a:pt x="1337882" y="1238631"/>
                    </a:cubicBezTo>
                    <a:cubicBezTo>
                      <a:pt x="1313022" y="1229487"/>
                      <a:pt x="1287780" y="1222534"/>
                      <a:pt x="1260825" y="1227296"/>
                    </a:cubicBezTo>
                    <a:cubicBezTo>
                      <a:pt x="1258349" y="1227773"/>
                      <a:pt x="1255586" y="1226725"/>
                      <a:pt x="1253109" y="1226058"/>
                    </a:cubicBezTo>
                    <a:cubicBezTo>
                      <a:pt x="1241012" y="1222629"/>
                      <a:pt x="1229201" y="1217200"/>
                      <a:pt x="1216915" y="1215962"/>
                    </a:cubicBezTo>
                    <a:cubicBezTo>
                      <a:pt x="1186625" y="1212914"/>
                      <a:pt x="1156146" y="1211675"/>
                      <a:pt x="1125664" y="1209675"/>
                    </a:cubicBezTo>
                    <a:cubicBezTo>
                      <a:pt x="1123759" y="1209580"/>
                      <a:pt x="1121759" y="1209580"/>
                      <a:pt x="1120045" y="1208913"/>
                    </a:cubicBezTo>
                    <a:cubicBezTo>
                      <a:pt x="1108805" y="1204817"/>
                      <a:pt x="1098995" y="1206151"/>
                      <a:pt x="1089469" y="1213961"/>
                    </a:cubicBezTo>
                    <a:cubicBezTo>
                      <a:pt x="1085278" y="1217390"/>
                      <a:pt x="1079563" y="1219200"/>
                      <a:pt x="1074325" y="1221105"/>
                    </a:cubicBezTo>
                    <a:cubicBezTo>
                      <a:pt x="1066609" y="1223963"/>
                      <a:pt x="1058704" y="1226725"/>
                      <a:pt x="1050703" y="1228535"/>
                    </a:cubicBezTo>
                    <a:cubicBezTo>
                      <a:pt x="1042797" y="1230249"/>
                      <a:pt x="1034320" y="1232630"/>
                      <a:pt x="1026700" y="1231297"/>
                    </a:cubicBezTo>
                    <a:cubicBezTo>
                      <a:pt x="1012984" y="1228916"/>
                      <a:pt x="999934" y="1223582"/>
                      <a:pt x="986409" y="1220057"/>
                    </a:cubicBezTo>
                    <a:cubicBezTo>
                      <a:pt x="981742" y="1218819"/>
                      <a:pt x="976598" y="1219010"/>
                      <a:pt x="971741" y="1218914"/>
                    </a:cubicBezTo>
                    <a:cubicBezTo>
                      <a:pt x="960596" y="1218629"/>
                      <a:pt x="949166" y="1221391"/>
                      <a:pt x="939070" y="1213485"/>
                    </a:cubicBezTo>
                    <a:cubicBezTo>
                      <a:pt x="929736" y="1206056"/>
                      <a:pt x="920305" y="1208246"/>
                      <a:pt x="910495" y="1213866"/>
                    </a:cubicBezTo>
                    <a:cubicBezTo>
                      <a:pt x="903446" y="1217867"/>
                      <a:pt x="895446" y="1221010"/>
                      <a:pt x="887540" y="1222534"/>
                    </a:cubicBezTo>
                    <a:cubicBezTo>
                      <a:pt x="876681" y="1224629"/>
                      <a:pt x="865918" y="1225487"/>
                      <a:pt x="854202" y="1224248"/>
                    </a:cubicBezTo>
                    <a:cubicBezTo>
                      <a:pt x="845915" y="1223391"/>
                      <a:pt x="839152" y="1223010"/>
                      <a:pt x="832675" y="1217962"/>
                    </a:cubicBezTo>
                    <a:cubicBezTo>
                      <a:pt x="831628" y="1217200"/>
                      <a:pt x="829723" y="1217009"/>
                      <a:pt x="828294" y="1217105"/>
                    </a:cubicBezTo>
                    <a:cubicBezTo>
                      <a:pt x="809530" y="1218724"/>
                      <a:pt x="790956" y="1217867"/>
                      <a:pt x="772001" y="1216723"/>
                    </a:cubicBezTo>
                    <a:cubicBezTo>
                      <a:pt x="747904" y="1215200"/>
                      <a:pt x="722566" y="1219676"/>
                      <a:pt x="701707" y="1235678"/>
                    </a:cubicBezTo>
                    <a:cubicBezTo>
                      <a:pt x="698659" y="1238060"/>
                      <a:pt x="694087" y="1239107"/>
                      <a:pt x="690086" y="1239679"/>
                    </a:cubicBezTo>
                    <a:cubicBezTo>
                      <a:pt x="671227" y="1242155"/>
                      <a:pt x="652272" y="1243870"/>
                      <a:pt x="633412" y="1246632"/>
                    </a:cubicBezTo>
                    <a:cubicBezTo>
                      <a:pt x="623125" y="1248156"/>
                      <a:pt x="612362" y="1249490"/>
                      <a:pt x="603028" y="1253681"/>
                    </a:cubicBezTo>
                    <a:cubicBezTo>
                      <a:pt x="593885" y="1257776"/>
                      <a:pt x="586549" y="1262634"/>
                      <a:pt x="581120" y="1254062"/>
                    </a:cubicBezTo>
                    <a:cubicBezTo>
                      <a:pt x="571406" y="1258634"/>
                      <a:pt x="562927" y="1262444"/>
                      <a:pt x="554642" y="1266539"/>
                    </a:cubicBezTo>
                    <a:cubicBezTo>
                      <a:pt x="551593" y="1268063"/>
                      <a:pt x="549021" y="1270540"/>
                      <a:pt x="545973" y="1271969"/>
                    </a:cubicBezTo>
                    <a:cubicBezTo>
                      <a:pt x="542734" y="1273493"/>
                      <a:pt x="539115" y="1274445"/>
                      <a:pt x="535591" y="1275207"/>
                    </a:cubicBezTo>
                    <a:cubicBezTo>
                      <a:pt x="519874" y="1278636"/>
                      <a:pt x="504158" y="1281779"/>
                      <a:pt x="488538" y="1285494"/>
                    </a:cubicBezTo>
                    <a:cubicBezTo>
                      <a:pt x="485489" y="1286256"/>
                      <a:pt x="482917" y="1289304"/>
                      <a:pt x="480155" y="1291304"/>
                    </a:cubicBezTo>
                    <a:cubicBezTo>
                      <a:pt x="478345" y="1292638"/>
                      <a:pt x="476536" y="1294638"/>
                      <a:pt x="474535" y="1294924"/>
                    </a:cubicBezTo>
                    <a:cubicBezTo>
                      <a:pt x="459295" y="1297210"/>
                      <a:pt x="444151" y="1299877"/>
                      <a:pt x="428816" y="1301020"/>
                    </a:cubicBezTo>
                    <a:cubicBezTo>
                      <a:pt x="415957" y="1301972"/>
                      <a:pt x="403574" y="1301687"/>
                      <a:pt x="400241" y="1318260"/>
                    </a:cubicBezTo>
                    <a:cubicBezTo>
                      <a:pt x="399669" y="1321118"/>
                      <a:pt x="395573" y="1324166"/>
                      <a:pt x="392431" y="1325594"/>
                    </a:cubicBezTo>
                    <a:cubicBezTo>
                      <a:pt x="383477" y="1329690"/>
                      <a:pt x="373951" y="1332452"/>
                      <a:pt x="365093" y="1336643"/>
                    </a:cubicBezTo>
                    <a:cubicBezTo>
                      <a:pt x="336042" y="1350645"/>
                      <a:pt x="305658" y="1359503"/>
                      <a:pt x="273177" y="1357884"/>
                    </a:cubicBezTo>
                    <a:cubicBezTo>
                      <a:pt x="263081" y="1357408"/>
                      <a:pt x="253270" y="1352264"/>
                      <a:pt x="246888" y="1350359"/>
                    </a:cubicBezTo>
                    <a:cubicBezTo>
                      <a:pt x="228506" y="1357884"/>
                      <a:pt x="213075" y="1365123"/>
                      <a:pt x="196977" y="1370552"/>
                    </a:cubicBezTo>
                    <a:cubicBezTo>
                      <a:pt x="182785" y="1375410"/>
                      <a:pt x="167926" y="1378458"/>
                      <a:pt x="153352" y="1381982"/>
                    </a:cubicBezTo>
                    <a:cubicBezTo>
                      <a:pt x="148018" y="1383316"/>
                      <a:pt x="142589" y="1384078"/>
                      <a:pt x="137160" y="1384745"/>
                    </a:cubicBezTo>
                    <a:cubicBezTo>
                      <a:pt x="120206" y="1386840"/>
                      <a:pt x="102489" y="1381792"/>
                      <a:pt x="85917" y="1389793"/>
                    </a:cubicBezTo>
                    <a:cubicBezTo>
                      <a:pt x="77248" y="1393984"/>
                      <a:pt x="68675" y="1399032"/>
                      <a:pt x="59532" y="1401223"/>
                    </a:cubicBezTo>
                    <a:cubicBezTo>
                      <a:pt x="49721" y="1403604"/>
                      <a:pt x="40124" y="1407319"/>
                      <a:pt x="30325" y="1409974"/>
                    </a:cubicBezTo>
                    <a:lnTo>
                      <a:pt x="0" y="1412360"/>
                    </a:lnTo>
                    <a:lnTo>
                      <a:pt x="0" y="1058622"/>
                    </a:lnTo>
                    <a:lnTo>
                      <a:pt x="17145" y="1060228"/>
                    </a:lnTo>
                    <a:cubicBezTo>
                      <a:pt x="26480" y="1061561"/>
                      <a:pt x="35528" y="1066133"/>
                      <a:pt x="44672" y="1066324"/>
                    </a:cubicBezTo>
                    <a:cubicBezTo>
                      <a:pt x="59055" y="1066610"/>
                      <a:pt x="71819" y="1068419"/>
                      <a:pt x="84677" y="1076230"/>
                    </a:cubicBezTo>
                    <a:cubicBezTo>
                      <a:pt x="104108" y="1087946"/>
                      <a:pt x="120110" y="1082993"/>
                      <a:pt x="132017" y="1064990"/>
                    </a:cubicBezTo>
                    <a:cubicBezTo>
                      <a:pt x="133255" y="1063181"/>
                      <a:pt x="134874" y="1060799"/>
                      <a:pt x="136779" y="1060323"/>
                    </a:cubicBezTo>
                    <a:cubicBezTo>
                      <a:pt x="153639" y="1056132"/>
                      <a:pt x="170974" y="1048131"/>
                      <a:pt x="187547" y="1049179"/>
                    </a:cubicBezTo>
                    <a:cubicBezTo>
                      <a:pt x="216789" y="1051084"/>
                      <a:pt x="244316" y="1048798"/>
                      <a:pt x="270891" y="1036415"/>
                    </a:cubicBezTo>
                    <a:cubicBezTo>
                      <a:pt x="272510" y="1035653"/>
                      <a:pt x="274987" y="1034891"/>
                      <a:pt x="276320" y="1035558"/>
                    </a:cubicBezTo>
                    <a:cubicBezTo>
                      <a:pt x="292322" y="1043845"/>
                      <a:pt x="309848" y="1050417"/>
                      <a:pt x="323755" y="1061561"/>
                    </a:cubicBezTo>
                    <a:cubicBezTo>
                      <a:pt x="336995" y="1072134"/>
                      <a:pt x="352997" y="1072229"/>
                      <a:pt x="361855" y="1057942"/>
                    </a:cubicBezTo>
                    <a:cubicBezTo>
                      <a:pt x="366236" y="1050893"/>
                      <a:pt x="372332" y="1042702"/>
                      <a:pt x="379571" y="1039939"/>
                    </a:cubicBezTo>
                    <a:cubicBezTo>
                      <a:pt x="395954" y="1033653"/>
                      <a:pt x="413481" y="1030414"/>
                      <a:pt x="430530" y="1025747"/>
                    </a:cubicBezTo>
                    <a:cubicBezTo>
                      <a:pt x="451581" y="1020032"/>
                      <a:pt x="472345" y="1020032"/>
                      <a:pt x="493300" y="1027176"/>
                    </a:cubicBezTo>
                    <a:cubicBezTo>
                      <a:pt x="508064" y="1032224"/>
                      <a:pt x="523113" y="1032224"/>
                      <a:pt x="537782" y="1025366"/>
                    </a:cubicBezTo>
                    <a:cubicBezTo>
                      <a:pt x="545687" y="1021652"/>
                      <a:pt x="553784" y="1017842"/>
                      <a:pt x="562166" y="1015746"/>
                    </a:cubicBezTo>
                    <a:cubicBezTo>
                      <a:pt x="567595" y="1014412"/>
                      <a:pt x="573881" y="1015651"/>
                      <a:pt x="579596" y="1016699"/>
                    </a:cubicBezTo>
                    <a:cubicBezTo>
                      <a:pt x="590645" y="1018794"/>
                      <a:pt x="602075" y="1025176"/>
                      <a:pt x="612362" y="1023557"/>
                    </a:cubicBezTo>
                    <a:cubicBezTo>
                      <a:pt x="647891" y="1017842"/>
                      <a:pt x="681419" y="1031272"/>
                      <a:pt x="716090" y="1031653"/>
                    </a:cubicBezTo>
                    <a:cubicBezTo>
                      <a:pt x="731806" y="1031843"/>
                      <a:pt x="747332" y="1034891"/>
                      <a:pt x="758381" y="1018985"/>
                    </a:cubicBezTo>
                    <a:cubicBezTo>
                      <a:pt x="759809" y="1016889"/>
                      <a:pt x="766763" y="1018032"/>
                      <a:pt x="771049" y="1018699"/>
                    </a:cubicBezTo>
                    <a:cubicBezTo>
                      <a:pt x="780574" y="1020128"/>
                      <a:pt x="790004" y="1023747"/>
                      <a:pt x="799433" y="1023652"/>
                    </a:cubicBezTo>
                    <a:cubicBezTo>
                      <a:pt x="818960" y="1023557"/>
                      <a:pt x="838581" y="1022033"/>
                      <a:pt x="858012" y="1020318"/>
                    </a:cubicBezTo>
                    <a:cubicBezTo>
                      <a:pt x="865346" y="1019651"/>
                      <a:pt x="872395" y="1017080"/>
                      <a:pt x="879634" y="1015270"/>
                    </a:cubicBezTo>
                    <a:cubicBezTo>
                      <a:pt x="883634" y="1014222"/>
                      <a:pt x="887921" y="1011460"/>
                      <a:pt x="891635" y="1012031"/>
                    </a:cubicBezTo>
                    <a:cubicBezTo>
                      <a:pt x="913162" y="1015365"/>
                      <a:pt x="932879" y="1007174"/>
                      <a:pt x="953262" y="1003078"/>
                    </a:cubicBezTo>
                    <a:cubicBezTo>
                      <a:pt x="962692" y="1001173"/>
                      <a:pt x="971550" y="996601"/>
                      <a:pt x="980694" y="993458"/>
                    </a:cubicBezTo>
                    <a:cubicBezTo>
                      <a:pt x="983075" y="992600"/>
                      <a:pt x="985742" y="991838"/>
                      <a:pt x="988124" y="992029"/>
                    </a:cubicBezTo>
                    <a:cubicBezTo>
                      <a:pt x="1001744" y="993172"/>
                      <a:pt x="1015270" y="994791"/>
                      <a:pt x="1028795" y="996029"/>
                    </a:cubicBezTo>
                    <a:cubicBezTo>
                      <a:pt x="1041083" y="997172"/>
                      <a:pt x="1053465" y="997553"/>
                      <a:pt x="1059275" y="1011555"/>
                    </a:cubicBezTo>
                    <a:cubicBezTo>
                      <a:pt x="1060133" y="1013746"/>
                      <a:pt x="1062990" y="1015365"/>
                      <a:pt x="1065181" y="1016794"/>
                    </a:cubicBezTo>
                    <a:cubicBezTo>
                      <a:pt x="1098995" y="1038797"/>
                      <a:pt x="1117092" y="1038225"/>
                      <a:pt x="1150144" y="1014984"/>
                    </a:cubicBezTo>
                    <a:cubicBezTo>
                      <a:pt x="1153573" y="1012603"/>
                      <a:pt x="1160907" y="1010888"/>
                      <a:pt x="1163193" y="1012793"/>
                    </a:cubicBezTo>
                    <a:cubicBezTo>
                      <a:pt x="1182624" y="1028605"/>
                      <a:pt x="1203865" y="1026890"/>
                      <a:pt x="1226249" y="1021937"/>
                    </a:cubicBezTo>
                    <a:cubicBezTo>
                      <a:pt x="1232059" y="1020604"/>
                      <a:pt x="1240251" y="1020604"/>
                      <a:pt x="1244632" y="1023747"/>
                    </a:cubicBezTo>
                    <a:cubicBezTo>
                      <a:pt x="1265492" y="1038320"/>
                      <a:pt x="1287876" y="1036225"/>
                      <a:pt x="1310545" y="1031939"/>
                    </a:cubicBezTo>
                    <a:cubicBezTo>
                      <a:pt x="1314069" y="1031272"/>
                      <a:pt x="1318356" y="1027652"/>
                      <a:pt x="1319879" y="1024319"/>
                    </a:cubicBezTo>
                    <a:cubicBezTo>
                      <a:pt x="1325309" y="1012508"/>
                      <a:pt x="1335501" y="1008507"/>
                      <a:pt x="1346740" y="1005173"/>
                    </a:cubicBezTo>
                    <a:cubicBezTo>
                      <a:pt x="1364457" y="999744"/>
                      <a:pt x="1381887" y="993362"/>
                      <a:pt x="1399699" y="988219"/>
                    </a:cubicBezTo>
                    <a:cubicBezTo>
                      <a:pt x="1404081" y="986981"/>
                      <a:pt x="1409510" y="987743"/>
                      <a:pt x="1414082" y="989171"/>
                    </a:cubicBezTo>
                    <a:cubicBezTo>
                      <a:pt x="1429703" y="994029"/>
                      <a:pt x="1439609" y="1006221"/>
                      <a:pt x="1450467" y="1017461"/>
                    </a:cubicBezTo>
                    <a:cubicBezTo>
                      <a:pt x="1455230" y="1022414"/>
                      <a:pt x="1461802" y="1025938"/>
                      <a:pt x="1468184" y="1028795"/>
                    </a:cubicBezTo>
                    <a:cubicBezTo>
                      <a:pt x="1484757" y="1036130"/>
                      <a:pt x="1501712" y="1042702"/>
                      <a:pt x="1518476" y="1049655"/>
                    </a:cubicBezTo>
                    <a:cubicBezTo>
                      <a:pt x="1520095" y="1050322"/>
                      <a:pt x="1521428" y="1052036"/>
                      <a:pt x="1522667" y="1053465"/>
                    </a:cubicBezTo>
                    <a:cubicBezTo>
                      <a:pt x="1535049" y="1068515"/>
                      <a:pt x="1547336" y="1083659"/>
                      <a:pt x="1559814" y="1098709"/>
                    </a:cubicBezTo>
                    <a:cubicBezTo>
                      <a:pt x="1562195" y="1101566"/>
                      <a:pt x="1565625" y="1103662"/>
                      <a:pt x="1568196" y="1106424"/>
                    </a:cubicBezTo>
                    <a:cubicBezTo>
                      <a:pt x="1571816" y="1110234"/>
                      <a:pt x="1576388" y="1113854"/>
                      <a:pt x="1578293" y="1118426"/>
                    </a:cubicBezTo>
                    <a:cubicBezTo>
                      <a:pt x="1584198" y="1132808"/>
                      <a:pt x="1595533" y="1139000"/>
                      <a:pt x="1609820" y="1141667"/>
                    </a:cubicBezTo>
                    <a:cubicBezTo>
                      <a:pt x="1622870" y="1144143"/>
                      <a:pt x="1635919" y="1146239"/>
                      <a:pt x="1648873" y="1149096"/>
                    </a:cubicBezTo>
                    <a:cubicBezTo>
                      <a:pt x="1664684" y="1152525"/>
                      <a:pt x="1680401" y="1156240"/>
                      <a:pt x="1696022" y="1160431"/>
                    </a:cubicBezTo>
                    <a:cubicBezTo>
                      <a:pt x="1702784" y="1162241"/>
                      <a:pt x="1709928" y="1164336"/>
                      <a:pt x="1715739" y="1168051"/>
                    </a:cubicBezTo>
                    <a:cubicBezTo>
                      <a:pt x="1732026" y="1178338"/>
                      <a:pt x="1749457" y="1185291"/>
                      <a:pt x="1768602" y="1182529"/>
                    </a:cubicBezTo>
                    <a:cubicBezTo>
                      <a:pt x="1783937" y="1180338"/>
                      <a:pt x="1796796" y="1185958"/>
                      <a:pt x="1806321" y="1194721"/>
                    </a:cubicBezTo>
                    <a:cubicBezTo>
                      <a:pt x="1823657" y="1210628"/>
                      <a:pt x="1842230" y="1207008"/>
                      <a:pt x="1860709" y="1201865"/>
                    </a:cubicBezTo>
                    <a:cubicBezTo>
                      <a:pt x="1870234" y="1199198"/>
                      <a:pt x="1878044" y="1199579"/>
                      <a:pt x="1887093" y="1202150"/>
                    </a:cubicBezTo>
                    <a:cubicBezTo>
                      <a:pt x="1908048" y="1208151"/>
                      <a:pt x="1922050" y="1224439"/>
                      <a:pt x="1935575" y="1238726"/>
                    </a:cubicBezTo>
                    <a:cubicBezTo>
                      <a:pt x="1947101" y="1250918"/>
                      <a:pt x="1960055" y="1257776"/>
                      <a:pt x="1974247" y="1262920"/>
                    </a:cubicBezTo>
                    <a:cubicBezTo>
                      <a:pt x="1992154" y="1269492"/>
                      <a:pt x="2006346" y="1267016"/>
                      <a:pt x="2014919" y="1251204"/>
                    </a:cubicBezTo>
                    <a:cubicBezTo>
                      <a:pt x="2017300" y="1246727"/>
                      <a:pt x="2021491" y="1241488"/>
                      <a:pt x="2025968" y="1240155"/>
                    </a:cubicBezTo>
                    <a:cubicBezTo>
                      <a:pt x="2047589" y="1233488"/>
                      <a:pt x="2069497" y="1223772"/>
                      <a:pt x="2092643" y="1229678"/>
                    </a:cubicBezTo>
                    <a:cubicBezTo>
                      <a:pt x="2124647" y="1237774"/>
                      <a:pt x="2155889" y="1237298"/>
                      <a:pt x="2187893" y="1229297"/>
                    </a:cubicBezTo>
                    <a:cubicBezTo>
                      <a:pt x="2239804" y="1216343"/>
                      <a:pt x="2291715" y="1202627"/>
                      <a:pt x="2346294" y="1205484"/>
                    </a:cubicBezTo>
                    <a:cubicBezTo>
                      <a:pt x="2355342" y="1205960"/>
                      <a:pt x="2366105" y="1200150"/>
                      <a:pt x="2373916" y="1194435"/>
                    </a:cubicBezTo>
                    <a:cubicBezTo>
                      <a:pt x="2388870" y="1183577"/>
                      <a:pt x="2388203" y="1182719"/>
                      <a:pt x="2404967" y="1191673"/>
                    </a:cubicBezTo>
                    <a:cubicBezTo>
                      <a:pt x="2408968" y="1193864"/>
                      <a:pt x="2413921" y="1195197"/>
                      <a:pt x="2416874" y="1198436"/>
                    </a:cubicBezTo>
                    <a:cubicBezTo>
                      <a:pt x="2431923" y="1214914"/>
                      <a:pt x="2450497" y="1210913"/>
                      <a:pt x="2468975" y="1208532"/>
                    </a:cubicBezTo>
                    <a:cubicBezTo>
                      <a:pt x="2472214" y="1208056"/>
                      <a:pt x="2476119" y="1207389"/>
                      <a:pt x="2478882" y="1208723"/>
                    </a:cubicBezTo>
                    <a:cubicBezTo>
                      <a:pt x="2491359" y="1214723"/>
                      <a:pt x="2501932" y="1212628"/>
                      <a:pt x="2512791" y="1204436"/>
                    </a:cubicBezTo>
                    <a:cubicBezTo>
                      <a:pt x="2522220" y="1197388"/>
                      <a:pt x="2533079" y="1193197"/>
                      <a:pt x="2544223" y="1201960"/>
                    </a:cubicBezTo>
                    <a:cubicBezTo>
                      <a:pt x="2568988" y="1221391"/>
                      <a:pt x="2595467" y="1222343"/>
                      <a:pt x="2623471" y="1210056"/>
                    </a:cubicBezTo>
                    <a:cubicBezTo>
                      <a:pt x="2643473" y="1201293"/>
                      <a:pt x="2663190" y="1199293"/>
                      <a:pt x="2684241" y="1208151"/>
                    </a:cubicBezTo>
                    <a:cubicBezTo>
                      <a:pt x="2692337" y="1211580"/>
                      <a:pt x="2702814" y="1209294"/>
                      <a:pt x="2712244" y="1210056"/>
                    </a:cubicBezTo>
                    <a:cubicBezTo>
                      <a:pt x="2717578" y="1210437"/>
                      <a:pt x="2723484" y="1210532"/>
                      <a:pt x="2728055" y="1212914"/>
                    </a:cubicBezTo>
                    <a:cubicBezTo>
                      <a:pt x="2740248" y="1219010"/>
                      <a:pt x="2751582" y="1226820"/>
                      <a:pt x="2763869" y="1232821"/>
                    </a:cubicBezTo>
                    <a:cubicBezTo>
                      <a:pt x="2769775" y="1235678"/>
                      <a:pt x="2776823" y="1237202"/>
                      <a:pt x="2783491" y="1237298"/>
                    </a:cubicBezTo>
                    <a:cubicBezTo>
                      <a:pt x="2803208" y="1237774"/>
                      <a:pt x="2822925" y="1237774"/>
                      <a:pt x="2842546" y="1236917"/>
                    </a:cubicBezTo>
                    <a:cubicBezTo>
                      <a:pt x="2874931" y="1235583"/>
                      <a:pt x="2907792" y="1235297"/>
                      <a:pt x="2931128" y="1206913"/>
                    </a:cubicBezTo>
                    <a:cubicBezTo>
                      <a:pt x="2933034" y="1204627"/>
                      <a:pt x="2937129" y="1203293"/>
                      <a:pt x="2940368" y="1202912"/>
                    </a:cubicBezTo>
                    <a:cubicBezTo>
                      <a:pt x="2955322" y="1201103"/>
                      <a:pt x="2970657" y="1200912"/>
                      <a:pt x="2985421" y="1197959"/>
                    </a:cubicBezTo>
                    <a:cubicBezTo>
                      <a:pt x="2997232" y="1195578"/>
                      <a:pt x="3007043" y="1196340"/>
                      <a:pt x="3015996" y="1204722"/>
                    </a:cubicBezTo>
                    <a:cubicBezTo>
                      <a:pt x="3027712" y="1215771"/>
                      <a:pt x="3042000" y="1222248"/>
                      <a:pt x="3057621" y="1218724"/>
                    </a:cubicBezTo>
                    <a:cubicBezTo>
                      <a:pt x="3073241" y="1215295"/>
                      <a:pt x="3083528" y="1222724"/>
                      <a:pt x="3095054" y="1230440"/>
                    </a:cubicBezTo>
                    <a:cubicBezTo>
                      <a:pt x="3103436" y="1236059"/>
                      <a:pt x="3112961" y="1243108"/>
                      <a:pt x="3122295" y="1243679"/>
                    </a:cubicBezTo>
                    <a:cubicBezTo>
                      <a:pt x="3143441" y="1244917"/>
                      <a:pt x="3161634" y="1264539"/>
                      <a:pt x="3184589" y="1253395"/>
                    </a:cubicBezTo>
                    <a:cubicBezTo>
                      <a:pt x="3186113" y="1252633"/>
                      <a:pt x="3188875" y="1254538"/>
                      <a:pt x="3191066" y="1255014"/>
                    </a:cubicBezTo>
                    <a:cubicBezTo>
                      <a:pt x="3208592" y="1258634"/>
                      <a:pt x="3225070" y="1255109"/>
                      <a:pt x="3237929" y="1243203"/>
                    </a:cubicBezTo>
                    <a:cubicBezTo>
                      <a:pt x="3254788" y="1227677"/>
                      <a:pt x="3273457" y="1226153"/>
                      <a:pt x="3294221" y="1231202"/>
                    </a:cubicBezTo>
                    <a:cubicBezTo>
                      <a:pt x="3300889" y="1232821"/>
                      <a:pt x="3307557" y="1233964"/>
                      <a:pt x="3314319" y="1235297"/>
                    </a:cubicBezTo>
                    <a:cubicBezTo>
                      <a:pt x="3323463" y="1237202"/>
                      <a:pt x="3332703" y="1239203"/>
                      <a:pt x="3341846" y="1241108"/>
                    </a:cubicBezTo>
                    <a:cubicBezTo>
                      <a:pt x="3350705" y="1243013"/>
                      <a:pt x="3360516" y="1246251"/>
                      <a:pt x="3367373" y="1238060"/>
                    </a:cubicBezTo>
                    <a:cubicBezTo>
                      <a:pt x="3373279" y="1231011"/>
                      <a:pt x="3377470" y="1231678"/>
                      <a:pt x="3382899" y="1237774"/>
                    </a:cubicBezTo>
                    <a:cubicBezTo>
                      <a:pt x="3401759" y="1259110"/>
                      <a:pt x="3424619" y="1272445"/>
                      <a:pt x="3453765" y="1273397"/>
                    </a:cubicBezTo>
                    <a:cubicBezTo>
                      <a:pt x="3459766" y="1273588"/>
                      <a:pt x="3465862" y="1274921"/>
                      <a:pt x="3471767" y="1276350"/>
                    </a:cubicBezTo>
                    <a:cubicBezTo>
                      <a:pt x="3475387" y="1277207"/>
                      <a:pt x="3479769" y="1278160"/>
                      <a:pt x="3481959" y="1280732"/>
                    </a:cubicBezTo>
                    <a:cubicBezTo>
                      <a:pt x="3499009" y="1300353"/>
                      <a:pt x="3520250" y="1313974"/>
                      <a:pt x="3543396" y="1324928"/>
                    </a:cubicBezTo>
                    <a:cubicBezTo>
                      <a:pt x="3551682" y="1328833"/>
                      <a:pt x="3560541" y="1332738"/>
                      <a:pt x="3569494" y="1333881"/>
                    </a:cubicBezTo>
                    <a:cubicBezTo>
                      <a:pt x="3578828" y="1335024"/>
                      <a:pt x="3588639" y="1333119"/>
                      <a:pt x="3598164" y="1332071"/>
                    </a:cubicBezTo>
                    <a:cubicBezTo>
                      <a:pt x="3603784" y="1331500"/>
                      <a:pt x="3610261" y="1331595"/>
                      <a:pt x="3614738" y="1328833"/>
                    </a:cubicBezTo>
                    <a:cubicBezTo>
                      <a:pt x="3628930" y="1320165"/>
                      <a:pt x="3642646" y="1310831"/>
                      <a:pt x="3655886" y="1300734"/>
                    </a:cubicBezTo>
                    <a:cubicBezTo>
                      <a:pt x="3667221" y="1292066"/>
                      <a:pt x="3669507" y="1290828"/>
                      <a:pt x="3679317" y="1301687"/>
                    </a:cubicBezTo>
                    <a:cubicBezTo>
                      <a:pt x="3689414" y="1312831"/>
                      <a:pt x="3701987" y="1318641"/>
                      <a:pt x="3715893" y="1321022"/>
                    </a:cubicBezTo>
                    <a:cubicBezTo>
                      <a:pt x="3737896" y="1324737"/>
                      <a:pt x="3760089" y="1327880"/>
                      <a:pt x="3782282" y="1329690"/>
                    </a:cubicBezTo>
                    <a:cubicBezTo>
                      <a:pt x="3802380" y="1331309"/>
                      <a:pt x="3812000" y="1322546"/>
                      <a:pt x="3816001" y="1302639"/>
                    </a:cubicBezTo>
                    <a:cubicBezTo>
                      <a:pt x="3818287" y="1291590"/>
                      <a:pt x="3821240" y="1279588"/>
                      <a:pt x="3833431" y="1276636"/>
                    </a:cubicBezTo>
                    <a:cubicBezTo>
                      <a:pt x="3853339" y="1271873"/>
                      <a:pt x="3874008" y="1269778"/>
                      <a:pt x="3883819" y="1246442"/>
                    </a:cubicBezTo>
                    <a:cubicBezTo>
                      <a:pt x="3889248" y="1251585"/>
                      <a:pt x="3892582" y="1254633"/>
                      <a:pt x="3895821" y="1257681"/>
                    </a:cubicBezTo>
                    <a:cubicBezTo>
                      <a:pt x="3904774" y="1266158"/>
                      <a:pt x="3923347" y="1269778"/>
                      <a:pt x="3932778" y="1262444"/>
                    </a:cubicBezTo>
                    <a:cubicBezTo>
                      <a:pt x="3946684" y="1251776"/>
                      <a:pt x="3959448" y="1253776"/>
                      <a:pt x="3972782" y="1262063"/>
                    </a:cubicBezTo>
                    <a:cubicBezTo>
                      <a:pt x="3995071" y="1275779"/>
                      <a:pt x="4019931" y="1272635"/>
                      <a:pt x="4042505" y="1267111"/>
                    </a:cubicBezTo>
                    <a:cubicBezTo>
                      <a:pt x="4059555" y="1263015"/>
                      <a:pt x="4077748" y="1255490"/>
                      <a:pt x="4088892" y="1238250"/>
                    </a:cubicBezTo>
                    <a:cubicBezTo>
                      <a:pt x="4092416" y="1232726"/>
                      <a:pt x="4100322" y="1229963"/>
                      <a:pt x="4106609" y="1226344"/>
                    </a:cubicBezTo>
                    <a:cubicBezTo>
                      <a:pt x="4111848" y="1223391"/>
                      <a:pt x="4117372" y="1220629"/>
                      <a:pt x="4123182" y="1218724"/>
                    </a:cubicBezTo>
                    <a:cubicBezTo>
                      <a:pt x="4129373" y="1216628"/>
                      <a:pt x="4136232" y="1213580"/>
                      <a:pt x="4142328" y="1214438"/>
                    </a:cubicBezTo>
                    <a:cubicBezTo>
                      <a:pt x="4160806" y="1216914"/>
                      <a:pt x="4175475" y="1212056"/>
                      <a:pt x="4188524" y="1198245"/>
                    </a:cubicBezTo>
                    <a:cubicBezTo>
                      <a:pt x="4195287" y="1191101"/>
                      <a:pt x="4205288" y="1182434"/>
                      <a:pt x="4213860" y="1182338"/>
                    </a:cubicBezTo>
                    <a:cubicBezTo>
                      <a:pt x="4234720" y="1182053"/>
                      <a:pt x="4252055" y="1175195"/>
                      <a:pt x="4270820" y="1167003"/>
                    </a:cubicBezTo>
                    <a:cubicBezTo>
                      <a:pt x="4282916" y="1161764"/>
                      <a:pt x="4296632" y="1158145"/>
                      <a:pt x="4309587" y="1153287"/>
                    </a:cubicBezTo>
                    <a:cubicBezTo>
                      <a:pt x="4324731" y="1147572"/>
                      <a:pt x="4341210" y="1145477"/>
                      <a:pt x="4350449" y="1129665"/>
                    </a:cubicBezTo>
                    <a:cubicBezTo>
                      <a:pt x="4351496" y="1127951"/>
                      <a:pt x="4354640" y="1127665"/>
                      <a:pt x="4356164" y="1126046"/>
                    </a:cubicBezTo>
                    <a:cubicBezTo>
                      <a:pt x="4361021" y="1121093"/>
                      <a:pt x="4367308" y="1116521"/>
                      <a:pt x="4369880" y="1110520"/>
                    </a:cubicBezTo>
                    <a:cubicBezTo>
                      <a:pt x="4377309" y="1092994"/>
                      <a:pt x="4383119" y="1074896"/>
                      <a:pt x="4389787" y="1057085"/>
                    </a:cubicBezTo>
                    <a:cubicBezTo>
                      <a:pt x="4391216" y="1053275"/>
                      <a:pt x="4392549" y="1048417"/>
                      <a:pt x="4395502" y="1046226"/>
                    </a:cubicBezTo>
                    <a:cubicBezTo>
                      <a:pt x="4412552" y="1033653"/>
                      <a:pt x="4429888" y="1021556"/>
                      <a:pt x="4447413" y="1009650"/>
                    </a:cubicBezTo>
                    <a:cubicBezTo>
                      <a:pt x="4454462" y="1004887"/>
                      <a:pt x="4460367" y="1007555"/>
                      <a:pt x="4466654" y="1013079"/>
                    </a:cubicBezTo>
                    <a:cubicBezTo>
                      <a:pt x="4472750" y="1018318"/>
                      <a:pt x="4480275" y="1023747"/>
                      <a:pt x="4487894" y="1025081"/>
                    </a:cubicBezTo>
                    <a:cubicBezTo>
                      <a:pt x="4503135" y="1027652"/>
                      <a:pt x="4518946" y="1028224"/>
                      <a:pt x="4534472" y="1028224"/>
                    </a:cubicBezTo>
                    <a:cubicBezTo>
                      <a:pt x="4540282" y="1028224"/>
                      <a:pt x="4546473" y="1024795"/>
                      <a:pt x="4551903" y="1022033"/>
                    </a:cubicBezTo>
                    <a:cubicBezTo>
                      <a:pt x="4562189" y="1016794"/>
                      <a:pt x="4571714" y="1009745"/>
                      <a:pt x="4582382" y="1005364"/>
                    </a:cubicBezTo>
                    <a:cubicBezTo>
                      <a:pt x="4594765" y="1000316"/>
                      <a:pt x="4602194" y="992219"/>
                      <a:pt x="4605909" y="979551"/>
                    </a:cubicBezTo>
                    <a:cubicBezTo>
                      <a:pt x="4611434" y="960692"/>
                      <a:pt x="4624579" y="947547"/>
                      <a:pt x="4640104" y="936879"/>
                    </a:cubicBezTo>
                    <a:cubicBezTo>
                      <a:pt x="4659821" y="923258"/>
                      <a:pt x="4683348" y="923925"/>
                      <a:pt x="4705731" y="920591"/>
                    </a:cubicBezTo>
                    <a:cubicBezTo>
                      <a:pt x="4714304" y="919353"/>
                      <a:pt x="4723162" y="918305"/>
                      <a:pt x="4730973" y="915162"/>
                    </a:cubicBezTo>
                    <a:cubicBezTo>
                      <a:pt x="4760595" y="903351"/>
                      <a:pt x="4790218" y="892112"/>
                      <a:pt x="4822794" y="892397"/>
                    </a:cubicBezTo>
                    <a:cubicBezTo>
                      <a:pt x="4825460" y="892397"/>
                      <a:pt x="4828128" y="892112"/>
                      <a:pt x="4830794" y="891635"/>
                    </a:cubicBezTo>
                    <a:cubicBezTo>
                      <a:pt x="4853940" y="887730"/>
                      <a:pt x="4877848" y="886206"/>
                      <a:pt x="4894421" y="865442"/>
                    </a:cubicBezTo>
                    <a:cubicBezTo>
                      <a:pt x="4897469" y="861632"/>
                      <a:pt x="4904422" y="860489"/>
                      <a:pt x="4909756" y="858964"/>
                    </a:cubicBezTo>
                    <a:cubicBezTo>
                      <a:pt x="4918996" y="856488"/>
                      <a:pt x="4925188" y="851440"/>
                      <a:pt x="4928521" y="842391"/>
                    </a:cubicBezTo>
                    <a:cubicBezTo>
                      <a:pt x="4934141" y="826770"/>
                      <a:pt x="4940808" y="811435"/>
                      <a:pt x="4945857" y="795623"/>
                    </a:cubicBezTo>
                    <a:cubicBezTo>
                      <a:pt x="4949381" y="784765"/>
                      <a:pt x="4955953" y="778764"/>
                      <a:pt x="4966145" y="774287"/>
                    </a:cubicBezTo>
                    <a:cubicBezTo>
                      <a:pt x="4971860" y="771811"/>
                      <a:pt x="4976813" y="766382"/>
                      <a:pt x="4980909" y="761333"/>
                    </a:cubicBezTo>
                    <a:cubicBezTo>
                      <a:pt x="4985862" y="755237"/>
                      <a:pt x="4988433" y="747141"/>
                      <a:pt x="4993862" y="741712"/>
                    </a:cubicBezTo>
                    <a:cubicBezTo>
                      <a:pt x="5007102" y="728186"/>
                      <a:pt x="5011198" y="713232"/>
                      <a:pt x="5006816" y="694754"/>
                    </a:cubicBezTo>
                    <a:cubicBezTo>
                      <a:pt x="5002911" y="678371"/>
                      <a:pt x="5013198" y="656463"/>
                      <a:pt x="5026724" y="653129"/>
                    </a:cubicBezTo>
                    <a:cubicBezTo>
                      <a:pt x="5041678" y="649414"/>
                      <a:pt x="5051965" y="640271"/>
                      <a:pt x="5062538" y="630079"/>
                    </a:cubicBezTo>
                    <a:cubicBezTo>
                      <a:pt x="5068443" y="624364"/>
                      <a:pt x="5076730" y="619411"/>
                      <a:pt x="5084731" y="617982"/>
                    </a:cubicBezTo>
                    <a:cubicBezTo>
                      <a:pt x="5115116" y="612458"/>
                      <a:pt x="5143786" y="619220"/>
                      <a:pt x="5172647" y="630174"/>
                    </a:cubicBezTo>
                    <a:cubicBezTo>
                      <a:pt x="5191506" y="637318"/>
                      <a:pt x="5212461" y="639223"/>
                      <a:pt x="5232654" y="642080"/>
                    </a:cubicBezTo>
                    <a:cubicBezTo>
                      <a:pt x="5238941" y="642937"/>
                      <a:pt x="5246942" y="641033"/>
                      <a:pt x="5252371" y="637508"/>
                    </a:cubicBezTo>
                    <a:cubicBezTo>
                      <a:pt x="5271421" y="625316"/>
                      <a:pt x="5290376" y="612743"/>
                      <a:pt x="5308092" y="598646"/>
                    </a:cubicBezTo>
                    <a:cubicBezTo>
                      <a:pt x="5324571" y="585407"/>
                      <a:pt x="5343144" y="579882"/>
                      <a:pt x="5363147" y="581311"/>
                    </a:cubicBezTo>
                    <a:cubicBezTo>
                      <a:pt x="5377720" y="582359"/>
                      <a:pt x="5390864" y="579977"/>
                      <a:pt x="5404580" y="576358"/>
                    </a:cubicBezTo>
                    <a:cubicBezTo>
                      <a:pt x="5416010" y="573310"/>
                      <a:pt x="5428583" y="571214"/>
                      <a:pt x="5440203" y="572548"/>
                    </a:cubicBezTo>
                    <a:cubicBezTo>
                      <a:pt x="5456491" y="574453"/>
                      <a:pt x="5469922" y="571691"/>
                      <a:pt x="5482971" y="561880"/>
                    </a:cubicBezTo>
                    <a:cubicBezTo>
                      <a:pt x="5489924" y="556641"/>
                      <a:pt x="5498878" y="553879"/>
                      <a:pt x="5507165" y="550259"/>
                    </a:cubicBezTo>
                    <a:cubicBezTo>
                      <a:pt x="5519928" y="544640"/>
                      <a:pt x="5533168" y="539877"/>
                      <a:pt x="5545645" y="533591"/>
                    </a:cubicBezTo>
                    <a:cubicBezTo>
                      <a:pt x="5559076" y="526923"/>
                      <a:pt x="5571363" y="517684"/>
                      <a:pt x="5585079" y="511969"/>
                    </a:cubicBezTo>
                    <a:cubicBezTo>
                      <a:pt x="5599843" y="505778"/>
                      <a:pt x="5609368" y="496348"/>
                      <a:pt x="5615368" y="481679"/>
                    </a:cubicBezTo>
                    <a:cubicBezTo>
                      <a:pt x="5619179" y="472440"/>
                      <a:pt x="5624417" y="462629"/>
                      <a:pt x="5631656" y="456152"/>
                    </a:cubicBezTo>
                    <a:cubicBezTo>
                      <a:pt x="5646611" y="442913"/>
                      <a:pt x="5664136" y="432625"/>
                      <a:pt x="5679377" y="419576"/>
                    </a:cubicBezTo>
                    <a:cubicBezTo>
                      <a:pt x="5700808" y="401288"/>
                      <a:pt x="5720620" y="381857"/>
                      <a:pt x="5722525" y="350615"/>
                    </a:cubicBezTo>
                    <a:cubicBezTo>
                      <a:pt x="5723572" y="333375"/>
                      <a:pt x="5732716" y="326041"/>
                      <a:pt x="5749576" y="321945"/>
                    </a:cubicBezTo>
                    <a:cubicBezTo>
                      <a:pt x="5755195" y="320612"/>
                      <a:pt x="5763197" y="318040"/>
                      <a:pt x="5764911" y="313849"/>
                    </a:cubicBezTo>
                    <a:cubicBezTo>
                      <a:pt x="5770054" y="301371"/>
                      <a:pt x="5780722" y="298895"/>
                      <a:pt x="5791009" y="293942"/>
                    </a:cubicBezTo>
                    <a:cubicBezTo>
                      <a:pt x="5797201" y="290989"/>
                      <a:pt x="5804821" y="285179"/>
                      <a:pt x="5806440" y="279178"/>
                    </a:cubicBezTo>
                    <a:cubicBezTo>
                      <a:pt x="5813107" y="254889"/>
                      <a:pt x="5831395" y="240602"/>
                      <a:pt x="5848636" y="224885"/>
                    </a:cubicBezTo>
                    <a:cubicBezTo>
                      <a:pt x="5853684" y="220218"/>
                      <a:pt x="5859113" y="214884"/>
                      <a:pt x="5861590" y="208788"/>
                    </a:cubicBezTo>
                    <a:cubicBezTo>
                      <a:pt x="5866829" y="195643"/>
                      <a:pt x="5874639" y="186118"/>
                      <a:pt x="5888355" y="181166"/>
                    </a:cubicBezTo>
                    <a:cubicBezTo>
                      <a:pt x="5892736" y="179642"/>
                      <a:pt x="5896737" y="176117"/>
                      <a:pt x="5900071" y="172784"/>
                    </a:cubicBezTo>
                    <a:cubicBezTo>
                      <a:pt x="5907215" y="165545"/>
                      <a:pt x="5913215" y="157067"/>
                      <a:pt x="5920740" y="150305"/>
                    </a:cubicBezTo>
                    <a:cubicBezTo>
                      <a:pt x="5939885" y="132874"/>
                      <a:pt x="5958840" y="115729"/>
                      <a:pt x="5969985" y="91345"/>
                    </a:cubicBezTo>
                    <a:cubicBezTo>
                      <a:pt x="5975413" y="79439"/>
                      <a:pt x="5981605" y="66485"/>
                      <a:pt x="5991130" y="58293"/>
                    </a:cubicBezTo>
                    <a:cubicBezTo>
                      <a:pt x="6003227" y="47911"/>
                      <a:pt x="6019133" y="42005"/>
                      <a:pt x="6033325" y="33909"/>
                    </a:cubicBezTo>
                    <a:cubicBezTo>
                      <a:pt x="6040469" y="29813"/>
                      <a:pt x="6047137" y="24860"/>
                      <a:pt x="6054376" y="20955"/>
                    </a:cubicBezTo>
                    <a:cubicBezTo>
                      <a:pt x="6067234" y="14097"/>
                      <a:pt x="6080379" y="7715"/>
                      <a:pt x="6095524" y="0"/>
                    </a:cubicBezTo>
                    <a:close/>
                  </a:path>
                </a:pathLst>
              </a:custGeom>
              <a:blipFill>
                <a:blip r:embed="rId2">
                  <a:alphaModFix amt="57000"/>
                </a:blip>
                <a:tile tx="0" ty="0" sx="100000" sy="100000" flip="none" algn="tl"/>
              </a:blip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263E3F80-D945-4490-916D-6384E6895E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579026"/>
            <a:ext cx="10060460" cy="2004971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Change is all around us,</a:t>
            </a:r>
            <a:b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but God does not change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6351BD-4BE1-47AD-8B65-1472A3BE63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199" y="3064424"/>
            <a:ext cx="8977010" cy="1624915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4800" cap="none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Our faith and labor are not is vain</a:t>
            </a:r>
            <a:br>
              <a:rPr lang="en-US" sz="4800" cap="none" dirty="0">
                <a:latin typeface="Segoe UI Semilight" panose="020B0402040204020203" pitchFamily="34" charset="0"/>
                <a:cs typeface="Segoe UI Semilight" panose="020B0402040204020203" pitchFamily="34" charset="0"/>
              </a:rPr>
            </a:br>
            <a:r>
              <a:rPr lang="en-US" sz="4800" i="1" cap="none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1 Corinthians 15:58 (1-2)</a:t>
            </a:r>
          </a:p>
        </p:txBody>
      </p:sp>
      <p:pic>
        <p:nvPicPr>
          <p:cNvPr id="17" name="Picture 16" descr="A close up of a logo&#10;&#10;Description automatically generated">
            <a:extLst>
              <a:ext uri="{FF2B5EF4-FFF2-40B4-BE49-F238E27FC236}">
                <a16:creationId xmlns:a16="http://schemas.microsoft.com/office/drawing/2014/main" id="{7CEFAD11-25A6-474A-BC38-D95E1F2C2E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29" y="6424260"/>
            <a:ext cx="260544" cy="326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18" name="Slide Number Placeholder 4">
            <a:extLst>
              <a:ext uri="{FF2B5EF4-FFF2-40B4-BE49-F238E27FC236}">
                <a16:creationId xmlns:a16="http://schemas.microsoft.com/office/drawing/2014/main" id="{71D3298D-957B-43E1-9893-7DC6D9E85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27933" y="6496682"/>
            <a:ext cx="2743200" cy="365125"/>
          </a:xfrm>
        </p:spPr>
        <p:txBody>
          <a:bodyPr/>
          <a:lstStyle/>
          <a:p>
            <a:fld id="{D57F1E4F-1CFF-5643-939E-217C01CDF565}" type="slidenum">
              <a:rPr lang="en-US" sz="1400" smtClean="0">
                <a:solidFill>
                  <a:schemeClr val="bg2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pPr/>
              <a:t>10</a:t>
            </a:fld>
            <a:endParaRPr lang="en-US" sz="1400" dirty="0">
              <a:solidFill>
                <a:schemeClr val="bg2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094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75FE07-AA50-44B8-B061-22B07B8C64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8022" y="278535"/>
            <a:ext cx="9895951" cy="1033669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God’s Nature is Unchangeable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A313E4-C463-466C-8FD1-CCB623DFB6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1617" y="2891481"/>
            <a:ext cx="10228762" cy="3858799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2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God of justice</a:t>
            </a:r>
            <a:r>
              <a:rPr lang="en-US" sz="42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, </a:t>
            </a:r>
            <a:r>
              <a:rPr lang="en-US" sz="42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Malachi 2:17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Charged God with indifference </a:t>
            </a:r>
            <a:r>
              <a:rPr lang="en-US" sz="40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(Zeph. 1:12)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God disposes of this error, </a:t>
            </a:r>
            <a:r>
              <a:rPr lang="en-US" sz="40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Malachi 3:1-5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God’s just character does not change, </a:t>
            </a:r>
            <a:br>
              <a:rPr lang="en-US" sz="4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</a:br>
            <a:r>
              <a:rPr lang="en-US" sz="40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Psalm 89:11-14; 97:1-6</a:t>
            </a:r>
          </a:p>
        </p:txBody>
      </p:sp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142B6803-A8F9-422F-A362-50F3BEAF02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29" y="6424260"/>
            <a:ext cx="260544" cy="326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8F2AFE7-FCAA-412B-BB6E-1D3E113034B6}"/>
              </a:ext>
            </a:extLst>
          </p:cNvPr>
          <p:cNvSpPr txBox="1"/>
          <p:nvPr/>
        </p:nvSpPr>
        <p:spPr>
          <a:xfrm>
            <a:off x="981617" y="1935764"/>
            <a:ext cx="10228762" cy="707886"/>
          </a:xfrm>
          <a:custGeom>
            <a:avLst/>
            <a:gdLst>
              <a:gd name="connsiteX0" fmla="*/ 0 w 10228762"/>
              <a:gd name="connsiteY0" fmla="*/ 0 h 707886"/>
              <a:gd name="connsiteX1" fmla="*/ 568265 w 10228762"/>
              <a:gd name="connsiteY1" fmla="*/ 0 h 707886"/>
              <a:gd name="connsiteX2" fmla="*/ 1136529 w 10228762"/>
              <a:gd name="connsiteY2" fmla="*/ 0 h 707886"/>
              <a:gd name="connsiteX3" fmla="*/ 1909369 w 10228762"/>
              <a:gd name="connsiteY3" fmla="*/ 0 h 707886"/>
              <a:gd name="connsiteX4" fmla="*/ 2375346 w 10228762"/>
              <a:gd name="connsiteY4" fmla="*/ 0 h 707886"/>
              <a:gd name="connsiteX5" fmla="*/ 2841323 w 10228762"/>
              <a:gd name="connsiteY5" fmla="*/ 0 h 707886"/>
              <a:gd name="connsiteX6" fmla="*/ 3409587 w 10228762"/>
              <a:gd name="connsiteY6" fmla="*/ 0 h 707886"/>
              <a:gd name="connsiteX7" fmla="*/ 4080140 w 10228762"/>
              <a:gd name="connsiteY7" fmla="*/ 0 h 707886"/>
              <a:gd name="connsiteX8" fmla="*/ 4750692 w 10228762"/>
              <a:gd name="connsiteY8" fmla="*/ 0 h 707886"/>
              <a:gd name="connsiteX9" fmla="*/ 5421244 w 10228762"/>
              <a:gd name="connsiteY9" fmla="*/ 0 h 707886"/>
              <a:gd name="connsiteX10" fmla="*/ 6194084 w 10228762"/>
              <a:gd name="connsiteY10" fmla="*/ 0 h 707886"/>
              <a:gd name="connsiteX11" fmla="*/ 6762348 w 10228762"/>
              <a:gd name="connsiteY11" fmla="*/ 0 h 707886"/>
              <a:gd name="connsiteX12" fmla="*/ 7432900 w 10228762"/>
              <a:gd name="connsiteY12" fmla="*/ 0 h 707886"/>
              <a:gd name="connsiteX13" fmla="*/ 8001165 w 10228762"/>
              <a:gd name="connsiteY13" fmla="*/ 0 h 707886"/>
              <a:gd name="connsiteX14" fmla="*/ 8569429 w 10228762"/>
              <a:gd name="connsiteY14" fmla="*/ 0 h 707886"/>
              <a:gd name="connsiteX15" fmla="*/ 9137694 w 10228762"/>
              <a:gd name="connsiteY15" fmla="*/ 0 h 707886"/>
              <a:gd name="connsiteX16" fmla="*/ 9399096 w 10228762"/>
              <a:gd name="connsiteY16" fmla="*/ 0 h 707886"/>
              <a:gd name="connsiteX17" fmla="*/ 10228762 w 10228762"/>
              <a:gd name="connsiteY17" fmla="*/ 0 h 707886"/>
              <a:gd name="connsiteX18" fmla="*/ 10228762 w 10228762"/>
              <a:gd name="connsiteY18" fmla="*/ 332706 h 707886"/>
              <a:gd name="connsiteX19" fmla="*/ 10228762 w 10228762"/>
              <a:gd name="connsiteY19" fmla="*/ 707886 h 707886"/>
              <a:gd name="connsiteX20" fmla="*/ 9762785 w 10228762"/>
              <a:gd name="connsiteY20" fmla="*/ 707886 h 707886"/>
              <a:gd name="connsiteX21" fmla="*/ 9194521 w 10228762"/>
              <a:gd name="connsiteY21" fmla="*/ 707886 h 707886"/>
              <a:gd name="connsiteX22" fmla="*/ 8933119 w 10228762"/>
              <a:gd name="connsiteY22" fmla="*/ 707886 h 707886"/>
              <a:gd name="connsiteX23" fmla="*/ 8467142 w 10228762"/>
              <a:gd name="connsiteY23" fmla="*/ 707886 h 707886"/>
              <a:gd name="connsiteX24" fmla="*/ 7796590 w 10228762"/>
              <a:gd name="connsiteY24" fmla="*/ 707886 h 707886"/>
              <a:gd name="connsiteX25" fmla="*/ 7432900 w 10228762"/>
              <a:gd name="connsiteY25" fmla="*/ 707886 h 707886"/>
              <a:gd name="connsiteX26" fmla="*/ 6660061 w 10228762"/>
              <a:gd name="connsiteY26" fmla="*/ 707886 h 707886"/>
              <a:gd name="connsiteX27" fmla="*/ 5887221 w 10228762"/>
              <a:gd name="connsiteY27" fmla="*/ 707886 h 707886"/>
              <a:gd name="connsiteX28" fmla="*/ 5318956 w 10228762"/>
              <a:gd name="connsiteY28" fmla="*/ 707886 h 707886"/>
              <a:gd name="connsiteX29" fmla="*/ 4546116 w 10228762"/>
              <a:gd name="connsiteY29" fmla="*/ 707886 h 707886"/>
              <a:gd name="connsiteX30" fmla="*/ 3977852 w 10228762"/>
              <a:gd name="connsiteY30" fmla="*/ 707886 h 707886"/>
              <a:gd name="connsiteX31" fmla="*/ 3307300 w 10228762"/>
              <a:gd name="connsiteY31" fmla="*/ 707886 h 707886"/>
              <a:gd name="connsiteX32" fmla="*/ 3045898 w 10228762"/>
              <a:gd name="connsiteY32" fmla="*/ 707886 h 707886"/>
              <a:gd name="connsiteX33" fmla="*/ 2273058 w 10228762"/>
              <a:gd name="connsiteY33" fmla="*/ 707886 h 707886"/>
              <a:gd name="connsiteX34" fmla="*/ 1807081 w 10228762"/>
              <a:gd name="connsiteY34" fmla="*/ 707886 h 707886"/>
              <a:gd name="connsiteX35" fmla="*/ 1136529 w 10228762"/>
              <a:gd name="connsiteY35" fmla="*/ 707886 h 707886"/>
              <a:gd name="connsiteX36" fmla="*/ 875127 w 10228762"/>
              <a:gd name="connsiteY36" fmla="*/ 707886 h 707886"/>
              <a:gd name="connsiteX37" fmla="*/ 0 w 10228762"/>
              <a:gd name="connsiteY37" fmla="*/ 707886 h 707886"/>
              <a:gd name="connsiteX38" fmla="*/ 0 w 10228762"/>
              <a:gd name="connsiteY38" fmla="*/ 361022 h 707886"/>
              <a:gd name="connsiteX39" fmla="*/ 0 w 10228762"/>
              <a:gd name="connsiteY39" fmla="*/ 0 h 707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0228762" h="707886" fill="none" extrusionOk="0">
                <a:moveTo>
                  <a:pt x="0" y="0"/>
                </a:moveTo>
                <a:cubicBezTo>
                  <a:pt x="219877" y="-63279"/>
                  <a:pt x="302681" y="14670"/>
                  <a:pt x="568265" y="0"/>
                </a:cubicBezTo>
                <a:cubicBezTo>
                  <a:pt x="833850" y="-14670"/>
                  <a:pt x="925190" y="64156"/>
                  <a:pt x="1136529" y="0"/>
                </a:cubicBezTo>
                <a:cubicBezTo>
                  <a:pt x="1347868" y="-64156"/>
                  <a:pt x="1631560" y="45785"/>
                  <a:pt x="1909369" y="0"/>
                </a:cubicBezTo>
                <a:cubicBezTo>
                  <a:pt x="2187178" y="-45785"/>
                  <a:pt x="2274543" y="9023"/>
                  <a:pt x="2375346" y="0"/>
                </a:cubicBezTo>
                <a:cubicBezTo>
                  <a:pt x="2476149" y="-9023"/>
                  <a:pt x="2741580" y="23981"/>
                  <a:pt x="2841323" y="0"/>
                </a:cubicBezTo>
                <a:cubicBezTo>
                  <a:pt x="2941066" y="-23981"/>
                  <a:pt x="3257306" y="23699"/>
                  <a:pt x="3409587" y="0"/>
                </a:cubicBezTo>
                <a:cubicBezTo>
                  <a:pt x="3561868" y="-23699"/>
                  <a:pt x="3826692" y="33584"/>
                  <a:pt x="4080140" y="0"/>
                </a:cubicBezTo>
                <a:cubicBezTo>
                  <a:pt x="4333588" y="-33584"/>
                  <a:pt x="4540935" y="73179"/>
                  <a:pt x="4750692" y="0"/>
                </a:cubicBezTo>
                <a:cubicBezTo>
                  <a:pt x="4960449" y="-73179"/>
                  <a:pt x="5096389" y="15679"/>
                  <a:pt x="5421244" y="0"/>
                </a:cubicBezTo>
                <a:cubicBezTo>
                  <a:pt x="5746099" y="-15679"/>
                  <a:pt x="5891551" y="35884"/>
                  <a:pt x="6194084" y="0"/>
                </a:cubicBezTo>
                <a:cubicBezTo>
                  <a:pt x="6496617" y="-35884"/>
                  <a:pt x="6583323" y="1126"/>
                  <a:pt x="6762348" y="0"/>
                </a:cubicBezTo>
                <a:cubicBezTo>
                  <a:pt x="6941373" y="-1126"/>
                  <a:pt x="7250868" y="67016"/>
                  <a:pt x="7432900" y="0"/>
                </a:cubicBezTo>
                <a:cubicBezTo>
                  <a:pt x="7614932" y="-67016"/>
                  <a:pt x="7886068" y="43602"/>
                  <a:pt x="8001165" y="0"/>
                </a:cubicBezTo>
                <a:cubicBezTo>
                  <a:pt x="8116262" y="-43602"/>
                  <a:pt x="8301948" y="40383"/>
                  <a:pt x="8569429" y="0"/>
                </a:cubicBezTo>
                <a:cubicBezTo>
                  <a:pt x="8836910" y="-40383"/>
                  <a:pt x="8858524" y="65931"/>
                  <a:pt x="9137694" y="0"/>
                </a:cubicBezTo>
                <a:cubicBezTo>
                  <a:pt x="9416865" y="-65931"/>
                  <a:pt x="9335537" y="10963"/>
                  <a:pt x="9399096" y="0"/>
                </a:cubicBezTo>
                <a:cubicBezTo>
                  <a:pt x="9462655" y="-10963"/>
                  <a:pt x="9902846" y="11248"/>
                  <a:pt x="10228762" y="0"/>
                </a:cubicBezTo>
                <a:cubicBezTo>
                  <a:pt x="10250375" y="83188"/>
                  <a:pt x="10228573" y="229032"/>
                  <a:pt x="10228762" y="332706"/>
                </a:cubicBezTo>
                <a:cubicBezTo>
                  <a:pt x="10228951" y="436380"/>
                  <a:pt x="10206770" y="581363"/>
                  <a:pt x="10228762" y="707886"/>
                </a:cubicBezTo>
                <a:cubicBezTo>
                  <a:pt x="10090854" y="763452"/>
                  <a:pt x="9905573" y="681558"/>
                  <a:pt x="9762785" y="707886"/>
                </a:cubicBezTo>
                <a:cubicBezTo>
                  <a:pt x="9619997" y="734214"/>
                  <a:pt x="9343976" y="706923"/>
                  <a:pt x="9194521" y="707886"/>
                </a:cubicBezTo>
                <a:cubicBezTo>
                  <a:pt x="9045066" y="708849"/>
                  <a:pt x="9055931" y="701867"/>
                  <a:pt x="8933119" y="707886"/>
                </a:cubicBezTo>
                <a:cubicBezTo>
                  <a:pt x="8810307" y="713905"/>
                  <a:pt x="8632702" y="689581"/>
                  <a:pt x="8467142" y="707886"/>
                </a:cubicBezTo>
                <a:cubicBezTo>
                  <a:pt x="8301582" y="726191"/>
                  <a:pt x="8088890" y="633802"/>
                  <a:pt x="7796590" y="707886"/>
                </a:cubicBezTo>
                <a:cubicBezTo>
                  <a:pt x="7504290" y="781970"/>
                  <a:pt x="7570908" y="696218"/>
                  <a:pt x="7432900" y="707886"/>
                </a:cubicBezTo>
                <a:cubicBezTo>
                  <a:pt x="7294892" y="719554"/>
                  <a:pt x="6941952" y="629949"/>
                  <a:pt x="6660061" y="707886"/>
                </a:cubicBezTo>
                <a:cubicBezTo>
                  <a:pt x="6378170" y="785823"/>
                  <a:pt x="6172380" y="668789"/>
                  <a:pt x="5887221" y="707886"/>
                </a:cubicBezTo>
                <a:cubicBezTo>
                  <a:pt x="5602062" y="746983"/>
                  <a:pt x="5525569" y="655747"/>
                  <a:pt x="5318956" y="707886"/>
                </a:cubicBezTo>
                <a:cubicBezTo>
                  <a:pt x="5112343" y="760025"/>
                  <a:pt x="4715676" y="666161"/>
                  <a:pt x="4546116" y="707886"/>
                </a:cubicBezTo>
                <a:cubicBezTo>
                  <a:pt x="4376556" y="749611"/>
                  <a:pt x="4111174" y="656794"/>
                  <a:pt x="3977852" y="707886"/>
                </a:cubicBezTo>
                <a:cubicBezTo>
                  <a:pt x="3844530" y="758978"/>
                  <a:pt x="3625495" y="685210"/>
                  <a:pt x="3307300" y="707886"/>
                </a:cubicBezTo>
                <a:cubicBezTo>
                  <a:pt x="2989105" y="730562"/>
                  <a:pt x="3159186" y="683529"/>
                  <a:pt x="3045898" y="707886"/>
                </a:cubicBezTo>
                <a:cubicBezTo>
                  <a:pt x="2932610" y="732243"/>
                  <a:pt x="2436708" y="688302"/>
                  <a:pt x="2273058" y="707886"/>
                </a:cubicBezTo>
                <a:cubicBezTo>
                  <a:pt x="2109408" y="727470"/>
                  <a:pt x="1923570" y="652239"/>
                  <a:pt x="1807081" y="707886"/>
                </a:cubicBezTo>
                <a:cubicBezTo>
                  <a:pt x="1690592" y="763533"/>
                  <a:pt x="1342630" y="631526"/>
                  <a:pt x="1136529" y="707886"/>
                </a:cubicBezTo>
                <a:cubicBezTo>
                  <a:pt x="930428" y="784246"/>
                  <a:pt x="975813" y="697061"/>
                  <a:pt x="875127" y="707886"/>
                </a:cubicBezTo>
                <a:cubicBezTo>
                  <a:pt x="774441" y="718711"/>
                  <a:pt x="346615" y="636247"/>
                  <a:pt x="0" y="707886"/>
                </a:cubicBezTo>
                <a:cubicBezTo>
                  <a:pt x="-39836" y="619192"/>
                  <a:pt x="27956" y="492627"/>
                  <a:pt x="0" y="361022"/>
                </a:cubicBezTo>
                <a:cubicBezTo>
                  <a:pt x="-27956" y="229417"/>
                  <a:pt x="22630" y="152343"/>
                  <a:pt x="0" y="0"/>
                </a:cubicBezTo>
                <a:close/>
              </a:path>
              <a:path w="10228762" h="707886" stroke="0" extrusionOk="0">
                <a:moveTo>
                  <a:pt x="0" y="0"/>
                </a:moveTo>
                <a:cubicBezTo>
                  <a:pt x="179498" y="-29977"/>
                  <a:pt x="322499" y="12580"/>
                  <a:pt x="465977" y="0"/>
                </a:cubicBezTo>
                <a:cubicBezTo>
                  <a:pt x="609455" y="-12580"/>
                  <a:pt x="604195" y="17191"/>
                  <a:pt x="727379" y="0"/>
                </a:cubicBezTo>
                <a:cubicBezTo>
                  <a:pt x="850563" y="-17191"/>
                  <a:pt x="1137673" y="2348"/>
                  <a:pt x="1500218" y="0"/>
                </a:cubicBezTo>
                <a:cubicBezTo>
                  <a:pt x="1862763" y="-2348"/>
                  <a:pt x="1870595" y="9620"/>
                  <a:pt x="1966195" y="0"/>
                </a:cubicBezTo>
                <a:cubicBezTo>
                  <a:pt x="2061795" y="-9620"/>
                  <a:pt x="2241009" y="19403"/>
                  <a:pt x="2432172" y="0"/>
                </a:cubicBezTo>
                <a:cubicBezTo>
                  <a:pt x="2623335" y="-19403"/>
                  <a:pt x="3029693" y="6357"/>
                  <a:pt x="3205012" y="0"/>
                </a:cubicBezTo>
                <a:cubicBezTo>
                  <a:pt x="3380331" y="-6357"/>
                  <a:pt x="3475567" y="41584"/>
                  <a:pt x="3568701" y="0"/>
                </a:cubicBezTo>
                <a:cubicBezTo>
                  <a:pt x="3661835" y="-41584"/>
                  <a:pt x="4159618" y="89170"/>
                  <a:pt x="4341541" y="0"/>
                </a:cubicBezTo>
                <a:cubicBezTo>
                  <a:pt x="4523464" y="-89170"/>
                  <a:pt x="4739584" y="58131"/>
                  <a:pt x="5114381" y="0"/>
                </a:cubicBezTo>
                <a:cubicBezTo>
                  <a:pt x="5489178" y="-58131"/>
                  <a:pt x="5492022" y="66276"/>
                  <a:pt x="5682646" y="0"/>
                </a:cubicBezTo>
                <a:cubicBezTo>
                  <a:pt x="5873270" y="-66276"/>
                  <a:pt x="6204511" y="77020"/>
                  <a:pt x="6455485" y="0"/>
                </a:cubicBezTo>
                <a:cubicBezTo>
                  <a:pt x="6706459" y="-77020"/>
                  <a:pt x="6788934" y="35175"/>
                  <a:pt x="6921462" y="0"/>
                </a:cubicBezTo>
                <a:cubicBezTo>
                  <a:pt x="7053990" y="-35175"/>
                  <a:pt x="7162695" y="42745"/>
                  <a:pt x="7387439" y="0"/>
                </a:cubicBezTo>
                <a:cubicBezTo>
                  <a:pt x="7612183" y="-42745"/>
                  <a:pt x="7772336" y="58509"/>
                  <a:pt x="8057991" y="0"/>
                </a:cubicBezTo>
                <a:cubicBezTo>
                  <a:pt x="8343646" y="-58509"/>
                  <a:pt x="8347997" y="19682"/>
                  <a:pt x="8523968" y="0"/>
                </a:cubicBezTo>
                <a:cubicBezTo>
                  <a:pt x="8699939" y="-19682"/>
                  <a:pt x="9134678" y="26555"/>
                  <a:pt x="9296808" y="0"/>
                </a:cubicBezTo>
                <a:cubicBezTo>
                  <a:pt x="9458938" y="-26555"/>
                  <a:pt x="9775651" y="35672"/>
                  <a:pt x="10228762" y="0"/>
                </a:cubicBezTo>
                <a:cubicBezTo>
                  <a:pt x="10242509" y="131497"/>
                  <a:pt x="10196272" y="238880"/>
                  <a:pt x="10228762" y="353943"/>
                </a:cubicBezTo>
                <a:cubicBezTo>
                  <a:pt x="10261252" y="469006"/>
                  <a:pt x="10216315" y="569809"/>
                  <a:pt x="10228762" y="707886"/>
                </a:cubicBezTo>
                <a:cubicBezTo>
                  <a:pt x="10146402" y="714265"/>
                  <a:pt x="10078272" y="701440"/>
                  <a:pt x="9967360" y="707886"/>
                </a:cubicBezTo>
                <a:cubicBezTo>
                  <a:pt x="9856448" y="714332"/>
                  <a:pt x="9569338" y="637400"/>
                  <a:pt x="9194521" y="707886"/>
                </a:cubicBezTo>
                <a:cubicBezTo>
                  <a:pt x="8819704" y="778372"/>
                  <a:pt x="8765087" y="667571"/>
                  <a:pt x="8626256" y="707886"/>
                </a:cubicBezTo>
                <a:cubicBezTo>
                  <a:pt x="8487425" y="748201"/>
                  <a:pt x="8365342" y="696657"/>
                  <a:pt x="8262567" y="707886"/>
                </a:cubicBezTo>
                <a:cubicBezTo>
                  <a:pt x="8159792" y="719115"/>
                  <a:pt x="7848085" y="658973"/>
                  <a:pt x="7694302" y="707886"/>
                </a:cubicBezTo>
                <a:cubicBezTo>
                  <a:pt x="7540520" y="756799"/>
                  <a:pt x="7506136" y="690175"/>
                  <a:pt x="7432900" y="707886"/>
                </a:cubicBezTo>
                <a:cubicBezTo>
                  <a:pt x="7359664" y="725597"/>
                  <a:pt x="7257341" y="702282"/>
                  <a:pt x="7171499" y="707886"/>
                </a:cubicBezTo>
                <a:cubicBezTo>
                  <a:pt x="7085657" y="713490"/>
                  <a:pt x="6869074" y="686217"/>
                  <a:pt x="6603234" y="707886"/>
                </a:cubicBezTo>
                <a:cubicBezTo>
                  <a:pt x="6337394" y="729555"/>
                  <a:pt x="6329702" y="696774"/>
                  <a:pt x="6239545" y="707886"/>
                </a:cubicBezTo>
                <a:cubicBezTo>
                  <a:pt x="6149388" y="718998"/>
                  <a:pt x="5721455" y="707318"/>
                  <a:pt x="5568993" y="707886"/>
                </a:cubicBezTo>
                <a:cubicBezTo>
                  <a:pt x="5416531" y="708454"/>
                  <a:pt x="5353746" y="705696"/>
                  <a:pt x="5205303" y="707886"/>
                </a:cubicBezTo>
                <a:cubicBezTo>
                  <a:pt x="5056860" y="710076"/>
                  <a:pt x="4734433" y="665292"/>
                  <a:pt x="4534751" y="707886"/>
                </a:cubicBezTo>
                <a:cubicBezTo>
                  <a:pt x="4335069" y="750480"/>
                  <a:pt x="4403988" y="678968"/>
                  <a:pt x="4273349" y="707886"/>
                </a:cubicBezTo>
                <a:cubicBezTo>
                  <a:pt x="4142710" y="736804"/>
                  <a:pt x="3872522" y="671804"/>
                  <a:pt x="3602797" y="707886"/>
                </a:cubicBezTo>
                <a:cubicBezTo>
                  <a:pt x="3333072" y="743968"/>
                  <a:pt x="3356733" y="693789"/>
                  <a:pt x="3239108" y="707886"/>
                </a:cubicBezTo>
                <a:cubicBezTo>
                  <a:pt x="3121483" y="721983"/>
                  <a:pt x="3043680" y="687910"/>
                  <a:pt x="2977706" y="707886"/>
                </a:cubicBezTo>
                <a:cubicBezTo>
                  <a:pt x="2911732" y="727862"/>
                  <a:pt x="2743983" y="700192"/>
                  <a:pt x="2614017" y="707886"/>
                </a:cubicBezTo>
                <a:cubicBezTo>
                  <a:pt x="2484051" y="715580"/>
                  <a:pt x="2189607" y="661259"/>
                  <a:pt x="1943465" y="707886"/>
                </a:cubicBezTo>
                <a:cubicBezTo>
                  <a:pt x="1697323" y="754513"/>
                  <a:pt x="1702632" y="678071"/>
                  <a:pt x="1579775" y="707886"/>
                </a:cubicBezTo>
                <a:cubicBezTo>
                  <a:pt x="1456918" y="737701"/>
                  <a:pt x="1393739" y="707155"/>
                  <a:pt x="1318374" y="707886"/>
                </a:cubicBezTo>
                <a:cubicBezTo>
                  <a:pt x="1243009" y="708617"/>
                  <a:pt x="1135616" y="681221"/>
                  <a:pt x="954684" y="707886"/>
                </a:cubicBezTo>
                <a:cubicBezTo>
                  <a:pt x="773752" y="734551"/>
                  <a:pt x="689110" y="652928"/>
                  <a:pt x="488708" y="707886"/>
                </a:cubicBezTo>
                <a:cubicBezTo>
                  <a:pt x="288306" y="762844"/>
                  <a:pt x="195392" y="699608"/>
                  <a:pt x="0" y="707886"/>
                </a:cubicBezTo>
                <a:cubicBezTo>
                  <a:pt x="-35441" y="598059"/>
                  <a:pt x="12411" y="492909"/>
                  <a:pt x="0" y="368101"/>
                </a:cubicBezTo>
                <a:cubicBezTo>
                  <a:pt x="-12411" y="243293"/>
                  <a:pt x="4224" y="15641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19050">
            <a:solidFill>
              <a:schemeClr val="accent1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“For I am the </a:t>
            </a:r>
            <a:r>
              <a:rPr lang="en-US" sz="4000" b="1" cap="sm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Lord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, I do not change” </a:t>
            </a:r>
            <a:r>
              <a:rPr lang="en-US" sz="40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(Mal. 3:6)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E14FAC-6452-4ED2-BE7B-D72C20D52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55630" y="6458042"/>
            <a:ext cx="2743200" cy="365125"/>
          </a:xfrm>
        </p:spPr>
        <p:txBody>
          <a:bodyPr/>
          <a:lstStyle/>
          <a:p>
            <a:fld id="{D57F1E4F-1CFF-5643-939E-217C01CDF565}" type="slidenum">
              <a:rPr lang="en-US" sz="1400" smtClean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pPr/>
              <a:t>2</a:t>
            </a:fld>
            <a:endParaRPr lang="en-US" sz="1400" dirty="0">
              <a:solidFill>
                <a:schemeClr val="tx1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092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7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75FE07-AA50-44B8-B061-22B07B8C64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8022" y="278535"/>
            <a:ext cx="9895951" cy="1033669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God’s Nature is Unchangeable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A313E4-C463-466C-8FD1-CCB623DFB6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4554" y="2891481"/>
            <a:ext cx="10212995" cy="3566561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2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God accomplishes His will</a:t>
            </a:r>
            <a:r>
              <a:rPr lang="en-US" sz="42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, </a:t>
            </a:r>
            <a:r>
              <a:rPr lang="en-US" sz="42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Job 42:2 (23:13)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Israel, </a:t>
            </a:r>
            <a:r>
              <a:rPr lang="en-US" sz="40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Jeremiah 30:11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Purposes endure, </a:t>
            </a:r>
            <a:r>
              <a:rPr lang="en-US" sz="40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Eccl. 3:14 (Prov. 19:21)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Not annulled by humans, </a:t>
            </a:r>
            <a:r>
              <a:rPr lang="en-US" sz="40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Isaiah 14:24-27</a:t>
            </a:r>
          </a:p>
        </p:txBody>
      </p:sp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142B6803-A8F9-422F-A362-50F3BEAF02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29" y="6424260"/>
            <a:ext cx="260544" cy="326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8F2AFE7-FCAA-412B-BB6E-1D3E113034B6}"/>
              </a:ext>
            </a:extLst>
          </p:cNvPr>
          <p:cNvSpPr txBox="1"/>
          <p:nvPr/>
        </p:nvSpPr>
        <p:spPr>
          <a:xfrm>
            <a:off x="981617" y="1935764"/>
            <a:ext cx="10228762" cy="707886"/>
          </a:xfrm>
          <a:custGeom>
            <a:avLst/>
            <a:gdLst>
              <a:gd name="connsiteX0" fmla="*/ 0 w 10228762"/>
              <a:gd name="connsiteY0" fmla="*/ 0 h 707886"/>
              <a:gd name="connsiteX1" fmla="*/ 568265 w 10228762"/>
              <a:gd name="connsiteY1" fmla="*/ 0 h 707886"/>
              <a:gd name="connsiteX2" fmla="*/ 1136529 w 10228762"/>
              <a:gd name="connsiteY2" fmla="*/ 0 h 707886"/>
              <a:gd name="connsiteX3" fmla="*/ 1909369 w 10228762"/>
              <a:gd name="connsiteY3" fmla="*/ 0 h 707886"/>
              <a:gd name="connsiteX4" fmla="*/ 2375346 w 10228762"/>
              <a:gd name="connsiteY4" fmla="*/ 0 h 707886"/>
              <a:gd name="connsiteX5" fmla="*/ 2841323 w 10228762"/>
              <a:gd name="connsiteY5" fmla="*/ 0 h 707886"/>
              <a:gd name="connsiteX6" fmla="*/ 3409587 w 10228762"/>
              <a:gd name="connsiteY6" fmla="*/ 0 h 707886"/>
              <a:gd name="connsiteX7" fmla="*/ 4080140 w 10228762"/>
              <a:gd name="connsiteY7" fmla="*/ 0 h 707886"/>
              <a:gd name="connsiteX8" fmla="*/ 4750692 w 10228762"/>
              <a:gd name="connsiteY8" fmla="*/ 0 h 707886"/>
              <a:gd name="connsiteX9" fmla="*/ 5421244 w 10228762"/>
              <a:gd name="connsiteY9" fmla="*/ 0 h 707886"/>
              <a:gd name="connsiteX10" fmla="*/ 6194084 w 10228762"/>
              <a:gd name="connsiteY10" fmla="*/ 0 h 707886"/>
              <a:gd name="connsiteX11" fmla="*/ 6762348 w 10228762"/>
              <a:gd name="connsiteY11" fmla="*/ 0 h 707886"/>
              <a:gd name="connsiteX12" fmla="*/ 7432900 w 10228762"/>
              <a:gd name="connsiteY12" fmla="*/ 0 h 707886"/>
              <a:gd name="connsiteX13" fmla="*/ 8001165 w 10228762"/>
              <a:gd name="connsiteY13" fmla="*/ 0 h 707886"/>
              <a:gd name="connsiteX14" fmla="*/ 8569429 w 10228762"/>
              <a:gd name="connsiteY14" fmla="*/ 0 h 707886"/>
              <a:gd name="connsiteX15" fmla="*/ 9137694 w 10228762"/>
              <a:gd name="connsiteY15" fmla="*/ 0 h 707886"/>
              <a:gd name="connsiteX16" fmla="*/ 9399096 w 10228762"/>
              <a:gd name="connsiteY16" fmla="*/ 0 h 707886"/>
              <a:gd name="connsiteX17" fmla="*/ 10228762 w 10228762"/>
              <a:gd name="connsiteY17" fmla="*/ 0 h 707886"/>
              <a:gd name="connsiteX18" fmla="*/ 10228762 w 10228762"/>
              <a:gd name="connsiteY18" fmla="*/ 332706 h 707886"/>
              <a:gd name="connsiteX19" fmla="*/ 10228762 w 10228762"/>
              <a:gd name="connsiteY19" fmla="*/ 707886 h 707886"/>
              <a:gd name="connsiteX20" fmla="*/ 9762785 w 10228762"/>
              <a:gd name="connsiteY20" fmla="*/ 707886 h 707886"/>
              <a:gd name="connsiteX21" fmla="*/ 9194521 w 10228762"/>
              <a:gd name="connsiteY21" fmla="*/ 707886 h 707886"/>
              <a:gd name="connsiteX22" fmla="*/ 8933119 w 10228762"/>
              <a:gd name="connsiteY22" fmla="*/ 707886 h 707886"/>
              <a:gd name="connsiteX23" fmla="*/ 8467142 w 10228762"/>
              <a:gd name="connsiteY23" fmla="*/ 707886 h 707886"/>
              <a:gd name="connsiteX24" fmla="*/ 7796590 w 10228762"/>
              <a:gd name="connsiteY24" fmla="*/ 707886 h 707886"/>
              <a:gd name="connsiteX25" fmla="*/ 7432900 w 10228762"/>
              <a:gd name="connsiteY25" fmla="*/ 707886 h 707886"/>
              <a:gd name="connsiteX26" fmla="*/ 6660061 w 10228762"/>
              <a:gd name="connsiteY26" fmla="*/ 707886 h 707886"/>
              <a:gd name="connsiteX27" fmla="*/ 5887221 w 10228762"/>
              <a:gd name="connsiteY27" fmla="*/ 707886 h 707886"/>
              <a:gd name="connsiteX28" fmla="*/ 5318956 w 10228762"/>
              <a:gd name="connsiteY28" fmla="*/ 707886 h 707886"/>
              <a:gd name="connsiteX29" fmla="*/ 4546116 w 10228762"/>
              <a:gd name="connsiteY29" fmla="*/ 707886 h 707886"/>
              <a:gd name="connsiteX30" fmla="*/ 3977852 w 10228762"/>
              <a:gd name="connsiteY30" fmla="*/ 707886 h 707886"/>
              <a:gd name="connsiteX31" fmla="*/ 3307300 w 10228762"/>
              <a:gd name="connsiteY31" fmla="*/ 707886 h 707886"/>
              <a:gd name="connsiteX32" fmla="*/ 3045898 w 10228762"/>
              <a:gd name="connsiteY32" fmla="*/ 707886 h 707886"/>
              <a:gd name="connsiteX33" fmla="*/ 2273058 w 10228762"/>
              <a:gd name="connsiteY33" fmla="*/ 707886 h 707886"/>
              <a:gd name="connsiteX34" fmla="*/ 1807081 w 10228762"/>
              <a:gd name="connsiteY34" fmla="*/ 707886 h 707886"/>
              <a:gd name="connsiteX35" fmla="*/ 1136529 w 10228762"/>
              <a:gd name="connsiteY35" fmla="*/ 707886 h 707886"/>
              <a:gd name="connsiteX36" fmla="*/ 875127 w 10228762"/>
              <a:gd name="connsiteY36" fmla="*/ 707886 h 707886"/>
              <a:gd name="connsiteX37" fmla="*/ 0 w 10228762"/>
              <a:gd name="connsiteY37" fmla="*/ 707886 h 707886"/>
              <a:gd name="connsiteX38" fmla="*/ 0 w 10228762"/>
              <a:gd name="connsiteY38" fmla="*/ 361022 h 707886"/>
              <a:gd name="connsiteX39" fmla="*/ 0 w 10228762"/>
              <a:gd name="connsiteY39" fmla="*/ 0 h 707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0228762" h="707886" fill="none" extrusionOk="0">
                <a:moveTo>
                  <a:pt x="0" y="0"/>
                </a:moveTo>
                <a:cubicBezTo>
                  <a:pt x="219877" y="-63279"/>
                  <a:pt x="302681" y="14670"/>
                  <a:pt x="568265" y="0"/>
                </a:cubicBezTo>
                <a:cubicBezTo>
                  <a:pt x="833850" y="-14670"/>
                  <a:pt x="925190" y="64156"/>
                  <a:pt x="1136529" y="0"/>
                </a:cubicBezTo>
                <a:cubicBezTo>
                  <a:pt x="1347868" y="-64156"/>
                  <a:pt x="1631560" y="45785"/>
                  <a:pt x="1909369" y="0"/>
                </a:cubicBezTo>
                <a:cubicBezTo>
                  <a:pt x="2187178" y="-45785"/>
                  <a:pt x="2274543" y="9023"/>
                  <a:pt x="2375346" y="0"/>
                </a:cubicBezTo>
                <a:cubicBezTo>
                  <a:pt x="2476149" y="-9023"/>
                  <a:pt x="2741580" y="23981"/>
                  <a:pt x="2841323" y="0"/>
                </a:cubicBezTo>
                <a:cubicBezTo>
                  <a:pt x="2941066" y="-23981"/>
                  <a:pt x="3257306" y="23699"/>
                  <a:pt x="3409587" y="0"/>
                </a:cubicBezTo>
                <a:cubicBezTo>
                  <a:pt x="3561868" y="-23699"/>
                  <a:pt x="3826692" y="33584"/>
                  <a:pt x="4080140" y="0"/>
                </a:cubicBezTo>
                <a:cubicBezTo>
                  <a:pt x="4333588" y="-33584"/>
                  <a:pt x="4540935" y="73179"/>
                  <a:pt x="4750692" y="0"/>
                </a:cubicBezTo>
                <a:cubicBezTo>
                  <a:pt x="4960449" y="-73179"/>
                  <a:pt x="5096389" y="15679"/>
                  <a:pt x="5421244" y="0"/>
                </a:cubicBezTo>
                <a:cubicBezTo>
                  <a:pt x="5746099" y="-15679"/>
                  <a:pt x="5891551" y="35884"/>
                  <a:pt x="6194084" y="0"/>
                </a:cubicBezTo>
                <a:cubicBezTo>
                  <a:pt x="6496617" y="-35884"/>
                  <a:pt x="6583323" y="1126"/>
                  <a:pt x="6762348" y="0"/>
                </a:cubicBezTo>
                <a:cubicBezTo>
                  <a:pt x="6941373" y="-1126"/>
                  <a:pt x="7250868" y="67016"/>
                  <a:pt x="7432900" y="0"/>
                </a:cubicBezTo>
                <a:cubicBezTo>
                  <a:pt x="7614932" y="-67016"/>
                  <a:pt x="7886068" y="43602"/>
                  <a:pt x="8001165" y="0"/>
                </a:cubicBezTo>
                <a:cubicBezTo>
                  <a:pt x="8116262" y="-43602"/>
                  <a:pt x="8301948" y="40383"/>
                  <a:pt x="8569429" y="0"/>
                </a:cubicBezTo>
                <a:cubicBezTo>
                  <a:pt x="8836910" y="-40383"/>
                  <a:pt x="8858524" y="65931"/>
                  <a:pt x="9137694" y="0"/>
                </a:cubicBezTo>
                <a:cubicBezTo>
                  <a:pt x="9416865" y="-65931"/>
                  <a:pt x="9335537" y="10963"/>
                  <a:pt x="9399096" y="0"/>
                </a:cubicBezTo>
                <a:cubicBezTo>
                  <a:pt x="9462655" y="-10963"/>
                  <a:pt x="9902846" y="11248"/>
                  <a:pt x="10228762" y="0"/>
                </a:cubicBezTo>
                <a:cubicBezTo>
                  <a:pt x="10250375" y="83188"/>
                  <a:pt x="10228573" y="229032"/>
                  <a:pt x="10228762" y="332706"/>
                </a:cubicBezTo>
                <a:cubicBezTo>
                  <a:pt x="10228951" y="436380"/>
                  <a:pt x="10206770" y="581363"/>
                  <a:pt x="10228762" y="707886"/>
                </a:cubicBezTo>
                <a:cubicBezTo>
                  <a:pt x="10090854" y="763452"/>
                  <a:pt x="9905573" y="681558"/>
                  <a:pt x="9762785" y="707886"/>
                </a:cubicBezTo>
                <a:cubicBezTo>
                  <a:pt x="9619997" y="734214"/>
                  <a:pt x="9343976" y="706923"/>
                  <a:pt x="9194521" y="707886"/>
                </a:cubicBezTo>
                <a:cubicBezTo>
                  <a:pt x="9045066" y="708849"/>
                  <a:pt x="9055931" y="701867"/>
                  <a:pt x="8933119" y="707886"/>
                </a:cubicBezTo>
                <a:cubicBezTo>
                  <a:pt x="8810307" y="713905"/>
                  <a:pt x="8632702" y="689581"/>
                  <a:pt x="8467142" y="707886"/>
                </a:cubicBezTo>
                <a:cubicBezTo>
                  <a:pt x="8301582" y="726191"/>
                  <a:pt x="8088890" y="633802"/>
                  <a:pt x="7796590" y="707886"/>
                </a:cubicBezTo>
                <a:cubicBezTo>
                  <a:pt x="7504290" y="781970"/>
                  <a:pt x="7570908" y="696218"/>
                  <a:pt x="7432900" y="707886"/>
                </a:cubicBezTo>
                <a:cubicBezTo>
                  <a:pt x="7294892" y="719554"/>
                  <a:pt x="6941952" y="629949"/>
                  <a:pt x="6660061" y="707886"/>
                </a:cubicBezTo>
                <a:cubicBezTo>
                  <a:pt x="6378170" y="785823"/>
                  <a:pt x="6172380" y="668789"/>
                  <a:pt x="5887221" y="707886"/>
                </a:cubicBezTo>
                <a:cubicBezTo>
                  <a:pt x="5602062" y="746983"/>
                  <a:pt x="5525569" y="655747"/>
                  <a:pt x="5318956" y="707886"/>
                </a:cubicBezTo>
                <a:cubicBezTo>
                  <a:pt x="5112343" y="760025"/>
                  <a:pt x="4715676" y="666161"/>
                  <a:pt x="4546116" y="707886"/>
                </a:cubicBezTo>
                <a:cubicBezTo>
                  <a:pt x="4376556" y="749611"/>
                  <a:pt x="4111174" y="656794"/>
                  <a:pt x="3977852" y="707886"/>
                </a:cubicBezTo>
                <a:cubicBezTo>
                  <a:pt x="3844530" y="758978"/>
                  <a:pt x="3625495" y="685210"/>
                  <a:pt x="3307300" y="707886"/>
                </a:cubicBezTo>
                <a:cubicBezTo>
                  <a:pt x="2989105" y="730562"/>
                  <a:pt x="3159186" y="683529"/>
                  <a:pt x="3045898" y="707886"/>
                </a:cubicBezTo>
                <a:cubicBezTo>
                  <a:pt x="2932610" y="732243"/>
                  <a:pt x="2436708" y="688302"/>
                  <a:pt x="2273058" y="707886"/>
                </a:cubicBezTo>
                <a:cubicBezTo>
                  <a:pt x="2109408" y="727470"/>
                  <a:pt x="1923570" y="652239"/>
                  <a:pt x="1807081" y="707886"/>
                </a:cubicBezTo>
                <a:cubicBezTo>
                  <a:pt x="1690592" y="763533"/>
                  <a:pt x="1342630" y="631526"/>
                  <a:pt x="1136529" y="707886"/>
                </a:cubicBezTo>
                <a:cubicBezTo>
                  <a:pt x="930428" y="784246"/>
                  <a:pt x="975813" y="697061"/>
                  <a:pt x="875127" y="707886"/>
                </a:cubicBezTo>
                <a:cubicBezTo>
                  <a:pt x="774441" y="718711"/>
                  <a:pt x="346615" y="636247"/>
                  <a:pt x="0" y="707886"/>
                </a:cubicBezTo>
                <a:cubicBezTo>
                  <a:pt x="-39836" y="619192"/>
                  <a:pt x="27956" y="492627"/>
                  <a:pt x="0" y="361022"/>
                </a:cubicBezTo>
                <a:cubicBezTo>
                  <a:pt x="-27956" y="229417"/>
                  <a:pt x="22630" y="152343"/>
                  <a:pt x="0" y="0"/>
                </a:cubicBezTo>
                <a:close/>
              </a:path>
              <a:path w="10228762" h="707886" stroke="0" extrusionOk="0">
                <a:moveTo>
                  <a:pt x="0" y="0"/>
                </a:moveTo>
                <a:cubicBezTo>
                  <a:pt x="179498" y="-29977"/>
                  <a:pt x="322499" y="12580"/>
                  <a:pt x="465977" y="0"/>
                </a:cubicBezTo>
                <a:cubicBezTo>
                  <a:pt x="609455" y="-12580"/>
                  <a:pt x="604195" y="17191"/>
                  <a:pt x="727379" y="0"/>
                </a:cubicBezTo>
                <a:cubicBezTo>
                  <a:pt x="850563" y="-17191"/>
                  <a:pt x="1137673" y="2348"/>
                  <a:pt x="1500218" y="0"/>
                </a:cubicBezTo>
                <a:cubicBezTo>
                  <a:pt x="1862763" y="-2348"/>
                  <a:pt x="1870595" y="9620"/>
                  <a:pt x="1966195" y="0"/>
                </a:cubicBezTo>
                <a:cubicBezTo>
                  <a:pt x="2061795" y="-9620"/>
                  <a:pt x="2241009" y="19403"/>
                  <a:pt x="2432172" y="0"/>
                </a:cubicBezTo>
                <a:cubicBezTo>
                  <a:pt x="2623335" y="-19403"/>
                  <a:pt x="3029693" y="6357"/>
                  <a:pt x="3205012" y="0"/>
                </a:cubicBezTo>
                <a:cubicBezTo>
                  <a:pt x="3380331" y="-6357"/>
                  <a:pt x="3475567" y="41584"/>
                  <a:pt x="3568701" y="0"/>
                </a:cubicBezTo>
                <a:cubicBezTo>
                  <a:pt x="3661835" y="-41584"/>
                  <a:pt x="4159618" y="89170"/>
                  <a:pt x="4341541" y="0"/>
                </a:cubicBezTo>
                <a:cubicBezTo>
                  <a:pt x="4523464" y="-89170"/>
                  <a:pt x="4739584" y="58131"/>
                  <a:pt x="5114381" y="0"/>
                </a:cubicBezTo>
                <a:cubicBezTo>
                  <a:pt x="5489178" y="-58131"/>
                  <a:pt x="5492022" y="66276"/>
                  <a:pt x="5682646" y="0"/>
                </a:cubicBezTo>
                <a:cubicBezTo>
                  <a:pt x="5873270" y="-66276"/>
                  <a:pt x="6204511" y="77020"/>
                  <a:pt x="6455485" y="0"/>
                </a:cubicBezTo>
                <a:cubicBezTo>
                  <a:pt x="6706459" y="-77020"/>
                  <a:pt x="6788934" y="35175"/>
                  <a:pt x="6921462" y="0"/>
                </a:cubicBezTo>
                <a:cubicBezTo>
                  <a:pt x="7053990" y="-35175"/>
                  <a:pt x="7162695" y="42745"/>
                  <a:pt x="7387439" y="0"/>
                </a:cubicBezTo>
                <a:cubicBezTo>
                  <a:pt x="7612183" y="-42745"/>
                  <a:pt x="7772336" y="58509"/>
                  <a:pt x="8057991" y="0"/>
                </a:cubicBezTo>
                <a:cubicBezTo>
                  <a:pt x="8343646" y="-58509"/>
                  <a:pt x="8347997" y="19682"/>
                  <a:pt x="8523968" y="0"/>
                </a:cubicBezTo>
                <a:cubicBezTo>
                  <a:pt x="8699939" y="-19682"/>
                  <a:pt x="9134678" y="26555"/>
                  <a:pt x="9296808" y="0"/>
                </a:cubicBezTo>
                <a:cubicBezTo>
                  <a:pt x="9458938" y="-26555"/>
                  <a:pt x="9775651" y="35672"/>
                  <a:pt x="10228762" y="0"/>
                </a:cubicBezTo>
                <a:cubicBezTo>
                  <a:pt x="10242509" y="131497"/>
                  <a:pt x="10196272" y="238880"/>
                  <a:pt x="10228762" y="353943"/>
                </a:cubicBezTo>
                <a:cubicBezTo>
                  <a:pt x="10261252" y="469006"/>
                  <a:pt x="10216315" y="569809"/>
                  <a:pt x="10228762" y="707886"/>
                </a:cubicBezTo>
                <a:cubicBezTo>
                  <a:pt x="10146402" y="714265"/>
                  <a:pt x="10078272" y="701440"/>
                  <a:pt x="9967360" y="707886"/>
                </a:cubicBezTo>
                <a:cubicBezTo>
                  <a:pt x="9856448" y="714332"/>
                  <a:pt x="9569338" y="637400"/>
                  <a:pt x="9194521" y="707886"/>
                </a:cubicBezTo>
                <a:cubicBezTo>
                  <a:pt x="8819704" y="778372"/>
                  <a:pt x="8765087" y="667571"/>
                  <a:pt x="8626256" y="707886"/>
                </a:cubicBezTo>
                <a:cubicBezTo>
                  <a:pt x="8487425" y="748201"/>
                  <a:pt x="8365342" y="696657"/>
                  <a:pt x="8262567" y="707886"/>
                </a:cubicBezTo>
                <a:cubicBezTo>
                  <a:pt x="8159792" y="719115"/>
                  <a:pt x="7848085" y="658973"/>
                  <a:pt x="7694302" y="707886"/>
                </a:cubicBezTo>
                <a:cubicBezTo>
                  <a:pt x="7540520" y="756799"/>
                  <a:pt x="7506136" y="690175"/>
                  <a:pt x="7432900" y="707886"/>
                </a:cubicBezTo>
                <a:cubicBezTo>
                  <a:pt x="7359664" y="725597"/>
                  <a:pt x="7257341" y="702282"/>
                  <a:pt x="7171499" y="707886"/>
                </a:cubicBezTo>
                <a:cubicBezTo>
                  <a:pt x="7085657" y="713490"/>
                  <a:pt x="6869074" y="686217"/>
                  <a:pt x="6603234" y="707886"/>
                </a:cubicBezTo>
                <a:cubicBezTo>
                  <a:pt x="6337394" y="729555"/>
                  <a:pt x="6329702" y="696774"/>
                  <a:pt x="6239545" y="707886"/>
                </a:cubicBezTo>
                <a:cubicBezTo>
                  <a:pt x="6149388" y="718998"/>
                  <a:pt x="5721455" y="707318"/>
                  <a:pt x="5568993" y="707886"/>
                </a:cubicBezTo>
                <a:cubicBezTo>
                  <a:pt x="5416531" y="708454"/>
                  <a:pt x="5353746" y="705696"/>
                  <a:pt x="5205303" y="707886"/>
                </a:cubicBezTo>
                <a:cubicBezTo>
                  <a:pt x="5056860" y="710076"/>
                  <a:pt x="4734433" y="665292"/>
                  <a:pt x="4534751" y="707886"/>
                </a:cubicBezTo>
                <a:cubicBezTo>
                  <a:pt x="4335069" y="750480"/>
                  <a:pt x="4403988" y="678968"/>
                  <a:pt x="4273349" y="707886"/>
                </a:cubicBezTo>
                <a:cubicBezTo>
                  <a:pt x="4142710" y="736804"/>
                  <a:pt x="3872522" y="671804"/>
                  <a:pt x="3602797" y="707886"/>
                </a:cubicBezTo>
                <a:cubicBezTo>
                  <a:pt x="3333072" y="743968"/>
                  <a:pt x="3356733" y="693789"/>
                  <a:pt x="3239108" y="707886"/>
                </a:cubicBezTo>
                <a:cubicBezTo>
                  <a:pt x="3121483" y="721983"/>
                  <a:pt x="3043680" y="687910"/>
                  <a:pt x="2977706" y="707886"/>
                </a:cubicBezTo>
                <a:cubicBezTo>
                  <a:pt x="2911732" y="727862"/>
                  <a:pt x="2743983" y="700192"/>
                  <a:pt x="2614017" y="707886"/>
                </a:cubicBezTo>
                <a:cubicBezTo>
                  <a:pt x="2484051" y="715580"/>
                  <a:pt x="2189607" y="661259"/>
                  <a:pt x="1943465" y="707886"/>
                </a:cubicBezTo>
                <a:cubicBezTo>
                  <a:pt x="1697323" y="754513"/>
                  <a:pt x="1702632" y="678071"/>
                  <a:pt x="1579775" y="707886"/>
                </a:cubicBezTo>
                <a:cubicBezTo>
                  <a:pt x="1456918" y="737701"/>
                  <a:pt x="1393739" y="707155"/>
                  <a:pt x="1318374" y="707886"/>
                </a:cubicBezTo>
                <a:cubicBezTo>
                  <a:pt x="1243009" y="708617"/>
                  <a:pt x="1135616" y="681221"/>
                  <a:pt x="954684" y="707886"/>
                </a:cubicBezTo>
                <a:cubicBezTo>
                  <a:pt x="773752" y="734551"/>
                  <a:pt x="689110" y="652928"/>
                  <a:pt x="488708" y="707886"/>
                </a:cubicBezTo>
                <a:cubicBezTo>
                  <a:pt x="288306" y="762844"/>
                  <a:pt x="195392" y="699608"/>
                  <a:pt x="0" y="707886"/>
                </a:cubicBezTo>
                <a:cubicBezTo>
                  <a:pt x="-35441" y="598059"/>
                  <a:pt x="12411" y="492909"/>
                  <a:pt x="0" y="368101"/>
                </a:cubicBezTo>
                <a:cubicBezTo>
                  <a:pt x="-12411" y="243293"/>
                  <a:pt x="4224" y="15641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19050">
            <a:solidFill>
              <a:schemeClr val="accent1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“For I am the </a:t>
            </a:r>
            <a:r>
              <a:rPr lang="en-US" sz="4000" b="1" cap="sm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Lord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, I do not change” </a:t>
            </a:r>
            <a:r>
              <a:rPr lang="en-US" sz="40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(Mal. 3:6)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E14FAC-6452-4ED2-BE7B-D72C20D52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55630" y="6458042"/>
            <a:ext cx="2743200" cy="365125"/>
          </a:xfrm>
        </p:spPr>
        <p:txBody>
          <a:bodyPr/>
          <a:lstStyle/>
          <a:p>
            <a:fld id="{D57F1E4F-1CFF-5643-939E-217C01CDF565}" type="slidenum">
              <a:rPr lang="en-US" sz="1400" smtClean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pPr/>
              <a:t>3</a:t>
            </a:fld>
            <a:endParaRPr lang="en-US" sz="1400" dirty="0">
              <a:solidFill>
                <a:schemeClr val="tx1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258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75FE07-AA50-44B8-B061-22B07B8C64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God’s Nature is Unchangeable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A313E4-C463-466C-8FD1-CCB623DFB6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4555" y="3228673"/>
            <a:ext cx="10212995" cy="2644346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Jesus Christ</a:t>
            </a:r>
            <a:r>
              <a:rPr lang="en-US" sz="44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, </a:t>
            </a:r>
            <a:r>
              <a:rPr lang="en-US" sz="44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Hebrews 13:8 (1:12)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2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His honor, </a:t>
            </a:r>
            <a:r>
              <a:rPr lang="en-US" sz="42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John 5:20-23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2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His rule of righteousness, </a:t>
            </a:r>
            <a:r>
              <a:rPr lang="en-US" sz="42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Hebrews 1:8-9</a:t>
            </a:r>
          </a:p>
        </p:txBody>
      </p:sp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142B6803-A8F9-422F-A362-50F3BEAF02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29" y="6424260"/>
            <a:ext cx="260544" cy="326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8F2AFE7-FCAA-412B-BB6E-1D3E113034B6}"/>
              </a:ext>
            </a:extLst>
          </p:cNvPr>
          <p:cNvSpPr txBox="1"/>
          <p:nvPr/>
        </p:nvSpPr>
        <p:spPr>
          <a:xfrm>
            <a:off x="981617" y="1935764"/>
            <a:ext cx="10228762" cy="707886"/>
          </a:xfrm>
          <a:custGeom>
            <a:avLst/>
            <a:gdLst>
              <a:gd name="connsiteX0" fmla="*/ 0 w 10228762"/>
              <a:gd name="connsiteY0" fmla="*/ 0 h 707886"/>
              <a:gd name="connsiteX1" fmla="*/ 568265 w 10228762"/>
              <a:gd name="connsiteY1" fmla="*/ 0 h 707886"/>
              <a:gd name="connsiteX2" fmla="*/ 1136529 w 10228762"/>
              <a:gd name="connsiteY2" fmla="*/ 0 h 707886"/>
              <a:gd name="connsiteX3" fmla="*/ 1909369 w 10228762"/>
              <a:gd name="connsiteY3" fmla="*/ 0 h 707886"/>
              <a:gd name="connsiteX4" fmla="*/ 2375346 w 10228762"/>
              <a:gd name="connsiteY4" fmla="*/ 0 h 707886"/>
              <a:gd name="connsiteX5" fmla="*/ 2841323 w 10228762"/>
              <a:gd name="connsiteY5" fmla="*/ 0 h 707886"/>
              <a:gd name="connsiteX6" fmla="*/ 3409587 w 10228762"/>
              <a:gd name="connsiteY6" fmla="*/ 0 h 707886"/>
              <a:gd name="connsiteX7" fmla="*/ 4080140 w 10228762"/>
              <a:gd name="connsiteY7" fmla="*/ 0 h 707886"/>
              <a:gd name="connsiteX8" fmla="*/ 4750692 w 10228762"/>
              <a:gd name="connsiteY8" fmla="*/ 0 h 707886"/>
              <a:gd name="connsiteX9" fmla="*/ 5421244 w 10228762"/>
              <a:gd name="connsiteY9" fmla="*/ 0 h 707886"/>
              <a:gd name="connsiteX10" fmla="*/ 6194084 w 10228762"/>
              <a:gd name="connsiteY10" fmla="*/ 0 h 707886"/>
              <a:gd name="connsiteX11" fmla="*/ 6762348 w 10228762"/>
              <a:gd name="connsiteY11" fmla="*/ 0 h 707886"/>
              <a:gd name="connsiteX12" fmla="*/ 7432900 w 10228762"/>
              <a:gd name="connsiteY12" fmla="*/ 0 h 707886"/>
              <a:gd name="connsiteX13" fmla="*/ 8001165 w 10228762"/>
              <a:gd name="connsiteY13" fmla="*/ 0 h 707886"/>
              <a:gd name="connsiteX14" fmla="*/ 8569429 w 10228762"/>
              <a:gd name="connsiteY14" fmla="*/ 0 h 707886"/>
              <a:gd name="connsiteX15" fmla="*/ 9137694 w 10228762"/>
              <a:gd name="connsiteY15" fmla="*/ 0 h 707886"/>
              <a:gd name="connsiteX16" fmla="*/ 9399096 w 10228762"/>
              <a:gd name="connsiteY16" fmla="*/ 0 h 707886"/>
              <a:gd name="connsiteX17" fmla="*/ 10228762 w 10228762"/>
              <a:gd name="connsiteY17" fmla="*/ 0 h 707886"/>
              <a:gd name="connsiteX18" fmla="*/ 10228762 w 10228762"/>
              <a:gd name="connsiteY18" fmla="*/ 332706 h 707886"/>
              <a:gd name="connsiteX19" fmla="*/ 10228762 w 10228762"/>
              <a:gd name="connsiteY19" fmla="*/ 707886 h 707886"/>
              <a:gd name="connsiteX20" fmla="*/ 9762785 w 10228762"/>
              <a:gd name="connsiteY20" fmla="*/ 707886 h 707886"/>
              <a:gd name="connsiteX21" fmla="*/ 9194521 w 10228762"/>
              <a:gd name="connsiteY21" fmla="*/ 707886 h 707886"/>
              <a:gd name="connsiteX22" fmla="*/ 8933119 w 10228762"/>
              <a:gd name="connsiteY22" fmla="*/ 707886 h 707886"/>
              <a:gd name="connsiteX23" fmla="*/ 8467142 w 10228762"/>
              <a:gd name="connsiteY23" fmla="*/ 707886 h 707886"/>
              <a:gd name="connsiteX24" fmla="*/ 7796590 w 10228762"/>
              <a:gd name="connsiteY24" fmla="*/ 707886 h 707886"/>
              <a:gd name="connsiteX25" fmla="*/ 7432900 w 10228762"/>
              <a:gd name="connsiteY25" fmla="*/ 707886 h 707886"/>
              <a:gd name="connsiteX26" fmla="*/ 6660061 w 10228762"/>
              <a:gd name="connsiteY26" fmla="*/ 707886 h 707886"/>
              <a:gd name="connsiteX27" fmla="*/ 5887221 w 10228762"/>
              <a:gd name="connsiteY27" fmla="*/ 707886 h 707886"/>
              <a:gd name="connsiteX28" fmla="*/ 5318956 w 10228762"/>
              <a:gd name="connsiteY28" fmla="*/ 707886 h 707886"/>
              <a:gd name="connsiteX29" fmla="*/ 4546116 w 10228762"/>
              <a:gd name="connsiteY29" fmla="*/ 707886 h 707886"/>
              <a:gd name="connsiteX30" fmla="*/ 3977852 w 10228762"/>
              <a:gd name="connsiteY30" fmla="*/ 707886 h 707886"/>
              <a:gd name="connsiteX31" fmla="*/ 3307300 w 10228762"/>
              <a:gd name="connsiteY31" fmla="*/ 707886 h 707886"/>
              <a:gd name="connsiteX32" fmla="*/ 3045898 w 10228762"/>
              <a:gd name="connsiteY32" fmla="*/ 707886 h 707886"/>
              <a:gd name="connsiteX33" fmla="*/ 2273058 w 10228762"/>
              <a:gd name="connsiteY33" fmla="*/ 707886 h 707886"/>
              <a:gd name="connsiteX34" fmla="*/ 1807081 w 10228762"/>
              <a:gd name="connsiteY34" fmla="*/ 707886 h 707886"/>
              <a:gd name="connsiteX35" fmla="*/ 1136529 w 10228762"/>
              <a:gd name="connsiteY35" fmla="*/ 707886 h 707886"/>
              <a:gd name="connsiteX36" fmla="*/ 875127 w 10228762"/>
              <a:gd name="connsiteY36" fmla="*/ 707886 h 707886"/>
              <a:gd name="connsiteX37" fmla="*/ 0 w 10228762"/>
              <a:gd name="connsiteY37" fmla="*/ 707886 h 707886"/>
              <a:gd name="connsiteX38" fmla="*/ 0 w 10228762"/>
              <a:gd name="connsiteY38" fmla="*/ 361022 h 707886"/>
              <a:gd name="connsiteX39" fmla="*/ 0 w 10228762"/>
              <a:gd name="connsiteY39" fmla="*/ 0 h 707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0228762" h="707886" fill="none" extrusionOk="0">
                <a:moveTo>
                  <a:pt x="0" y="0"/>
                </a:moveTo>
                <a:cubicBezTo>
                  <a:pt x="219877" y="-63279"/>
                  <a:pt x="302681" y="14670"/>
                  <a:pt x="568265" y="0"/>
                </a:cubicBezTo>
                <a:cubicBezTo>
                  <a:pt x="833850" y="-14670"/>
                  <a:pt x="925190" y="64156"/>
                  <a:pt x="1136529" y="0"/>
                </a:cubicBezTo>
                <a:cubicBezTo>
                  <a:pt x="1347868" y="-64156"/>
                  <a:pt x="1631560" y="45785"/>
                  <a:pt x="1909369" y="0"/>
                </a:cubicBezTo>
                <a:cubicBezTo>
                  <a:pt x="2187178" y="-45785"/>
                  <a:pt x="2274543" y="9023"/>
                  <a:pt x="2375346" y="0"/>
                </a:cubicBezTo>
                <a:cubicBezTo>
                  <a:pt x="2476149" y="-9023"/>
                  <a:pt x="2741580" y="23981"/>
                  <a:pt x="2841323" y="0"/>
                </a:cubicBezTo>
                <a:cubicBezTo>
                  <a:pt x="2941066" y="-23981"/>
                  <a:pt x="3257306" y="23699"/>
                  <a:pt x="3409587" y="0"/>
                </a:cubicBezTo>
                <a:cubicBezTo>
                  <a:pt x="3561868" y="-23699"/>
                  <a:pt x="3826692" y="33584"/>
                  <a:pt x="4080140" y="0"/>
                </a:cubicBezTo>
                <a:cubicBezTo>
                  <a:pt x="4333588" y="-33584"/>
                  <a:pt x="4540935" y="73179"/>
                  <a:pt x="4750692" y="0"/>
                </a:cubicBezTo>
                <a:cubicBezTo>
                  <a:pt x="4960449" y="-73179"/>
                  <a:pt x="5096389" y="15679"/>
                  <a:pt x="5421244" y="0"/>
                </a:cubicBezTo>
                <a:cubicBezTo>
                  <a:pt x="5746099" y="-15679"/>
                  <a:pt x="5891551" y="35884"/>
                  <a:pt x="6194084" y="0"/>
                </a:cubicBezTo>
                <a:cubicBezTo>
                  <a:pt x="6496617" y="-35884"/>
                  <a:pt x="6583323" y="1126"/>
                  <a:pt x="6762348" y="0"/>
                </a:cubicBezTo>
                <a:cubicBezTo>
                  <a:pt x="6941373" y="-1126"/>
                  <a:pt x="7250868" y="67016"/>
                  <a:pt x="7432900" y="0"/>
                </a:cubicBezTo>
                <a:cubicBezTo>
                  <a:pt x="7614932" y="-67016"/>
                  <a:pt x="7886068" y="43602"/>
                  <a:pt x="8001165" y="0"/>
                </a:cubicBezTo>
                <a:cubicBezTo>
                  <a:pt x="8116262" y="-43602"/>
                  <a:pt x="8301948" y="40383"/>
                  <a:pt x="8569429" y="0"/>
                </a:cubicBezTo>
                <a:cubicBezTo>
                  <a:pt x="8836910" y="-40383"/>
                  <a:pt x="8858524" y="65931"/>
                  <a:pt x="9137694" y="0"/>
                </a:cubicBezTo>
                <a:cubicBezTo>
                  <a:pt x="9416865" y="-65931"/>
                  <a:pt x="9335537" y="10963"/>
                  <a:pt x="9399096" y="0"/>
                </a:cubicBezTo>
                <a:cubicBezTo>
                  <a:pt x="9462655" y="-10963"/>
                  <a:pt x="9902846" y="11248"/>
                  <a:pt x="10228762" y="0"/>
                </a:cubicBezTo>
                <a:cubicBezTo>
                  <a:pt x="10250375" y="83188"/>
                  <a:pt x="10228573" y="229032"/>
                  <a:pt x="10228762" y="332706"/>
                </a:cubicBezTo>
                <a:cubicBezTo>
                  <a:pt x="10228951" y="436380"/>
                  <a:pt x="10206770" y="581363"/>
                  <a:pt x="10228762" y="707886"/>
                </a:cubicBezTo>
                <a:cubicBezTo>
                  <a:pt x="10090854" y="763452"/>
                  <a:pt x="9905573" y="681558"/>
                  <a:pt x="9762785" y="707886"/>
                </a:cubicBezTo>
                <a:cubicBezTo>
                  <a:pt x="9619997" y="734214"/>
                  <a:pt x="9343976" y="706923"/>
                  <a:pt x="9194521" y="707886"/>
                </a:cubicBezTo>
                <a:cubicBezTo>
                  <a:pt x="9045066" y="708849"/>
                  <a:pt x="9055931" y="701867"/>
                  <a:pt x="8933119" y="707886"/>
                </a:cubicBezTo>
                <a:cubicBezTo>
                  <a:pt x="8810307" y="713905"/>
                  <a:pt x="8632702" y="689581"/>
                  <a:pt x="8467142" y="707886"/>
                </a:cubicBezTo>
                <a:cubicBezTo>
                  <a:pt x="8301582" y="726191"/>
                  <a:pt x="8088890" y="633802"/>
                  <a:pt x="7796590" y="707886"/>
                </a:cubicBezTo>
                <a:cubicBezTo>
                  <a:pt x="7504290" y="781970"/>
                  <a:pt x="7570908" y="696218"/>
                  <a:pt x="7432900" y="707886"/>
                </a:cubicBezTo>
                <a:cubicBezTo>
                  <a:pt x="7294892" y="719554"/>
                  <a:pt x="6941952" y="629949"/>
                  <a:pt x="6660061" y="707886"/>
                </a:cubicBezTo>
                <a:cubicBezTo>
                  <a:pt x="6378170" y="785823"/>
                  <a:pt x="6172380" y="668789"/>
                  <a:pt x="5887221" y="707886"/>
                </a:cubicBezTo>
                <a:cubicBezTo>
                  <a:pt x="5602062" y="746983"/>
                  <a:pt x="5525569" y="655747"/>
                  <a:pt x="5318956" y="707886"/>
                </a:cubicBezTo>
                <a:cubicBezTo>
                  <a:pt x="5112343" y="760025"/>
                  <a:pt x="4715676" y="666161"/>
                  <a:pt x="4546116" y="707886"/>
                </a:cubicBezTo>
                <a:cubicBezTo>
                  <a:pt x="4376556" y="749611"/>
                  <a:pt x="4111174" y="656794"/>
                  <a:pt x="3977852" y="707886"/>
                </a:cubicBezTo>
                <a:cubicBezTo>
                  <a:pt x="3844530" y="758978"/>
                  <a:pt x="3625495" y="685210"/>
                  <a:pt x="3307300" y="707886"/>
                </a:cubicBezTo>
                <a:cubicBezTo>
                  <a:pt x="2989105" y="730562"/>
                  <a:pt x="3159186" y="683529"/>
                  <a:pt x="3045898" y="707886"/>
                </a:cubicBezTo>
                <a:cubicBezTo>
                  <a:pt x="2932610" y="732243"/>
                  <a:pt x="2436708" y="688302"/>
                  <a:pt x="2273058" y="707886"/>
                </a:cubicBezTo>
                <a:cubicBezTo>
                  <a:pt x="2109408" y="727470"/>
                  <a:pt x="1923570" y="652239"/>
                  <a:pt x="1807081" y="707886"/>
                </a:cubicBezTo>
                <a:cubicBezTo>
                  <a:pt x="1690592" y="763533"/>
                  <a:pt x="1342630" y="631526"/>
                  <a:pt x="1136529" y="707886"/>
                </a:cubicBezTo>
                <a:cubicBezTo>
                  <a:pt x="930428" y="784246"/>
                  <a:pt x="975813" y="697061"/>
                  <a:pt x="875127" y="707886"/>
                </a:cubicBezTo>
                <a:cubicBezTo>
                  <a:pt x="774441" y="718711"/>
                  <a:pt x="346615" y="636247"/>
                  <a:pt x="0" y="707886"/>
                </a:cubicBezTo>
                <a:cubicBezTo>
                  <a:pt x="-39836" y="619192"/>
                  <a:pt x="27956" y="492627"/>
                  <a:pt x="0" y="361022"/>
                </a:cubicBezTo>
                <a:cubicBezTo>
                  <a:pt x="-27956" y="229417"/>
                  <a:pt x="22630" y="152343"/>
                  <a:pt x="0" y="0"/>
                </a:cubicBezTo>
                <a:close/>
              </a:path>
              <a:path w="10228762" h="707886" stroke="0" extrusionOk="0">
                <a:moveTo>
                  <a:pt x="0" y="0"/>
                </a:moveTo>
                <a:cubicBezTo>
                  <a:pt x="179498" y="-29977"/>
                  <a:pt x="322499" y="12580"/>
                  <a:pt x="465977" y="0"/>
                </a:cubicBezTo>
                <a:cubicBezTo>
                  <a:pt x="609455" y="-12580"/>
                  <a:pt x="604195" y="17191"/>
                  <a:pt x="727379" y="0"/>
                </a:cubicBezTo>
                <a:cubicBezTo>
                  <a:pt x="850563" y="-17191"/>
                  <a:pt x="1137673" y="2348"/>
                  <a:pt x="1500218" y="0"/>
                </a:cubicBezTo>
                <a:cubicBezTo>
                  <a:pt x="1862763" y="-2348"/>
                  <a:pt x="1870595" y="9620"/>
                  <a:pt x="1966195" y="0"/>
                </a:cubicBezTo>
                <a:cubicBezTo>
                  <a:pt x="2061795" y="-9620"/>
                  <a:pt x="2241009" y="19403"/>
                  <a:pt x="2432172" y="0"/>
                </a:cubicBezTo>
                <a:cubicBezTo>
                  <a:pt x="2623335" y="-19403"/>
                  <a:pt x="3029693" y="6357"/>
                  <a:pt x="3205012" y="0"/>
                </a:cubicBezTo>
                <a:cubicBezTo>
                  <a:pt x="3380331" y="-6357"/>
                  <a:pt x="3475567" y="41584"/>
                  <a:pt x="3568701" y="0"/>
                </a:cubicBezTo>
                <a:cubicBezTo>
                  <a:pt x="3661835" y="-41584"/>
                  <a:pt x="4159618" y="89170"/>
                  <a:pt x="4341541" y="0"/>
                </a:cubicBezTo>
                <a:cubicBezTo>
                  <a:pt x="4523464" y="-89170"/>
                  <a:pt x="4739584" y="58131"/>
                  <a:pt x="5114381" y="0"/>
                </a:cubicBezTo>
                <a:cubicBezTo>
                  <a:pt x="5489178" y="-58131"/>
                  <a:pt x="5492022" y="66276"/>
                  <a:pt x="5682646" y="0"/>
                </a:cubicBezTo>
                <a:cubicBezTo>
                  <a:pt x="5873270" y="-66276"/>
                  <a:pt x="6204511" y="77020"/>
                  <a:pt x="6455485" y="0"/>
                </a:cubicBezTo>
                <a:cubicBezTo>
                  <a:pt x="6706459" y="-77020"/>
                  <a:pt x="6788934" y="35175"/>
                  <a:pt x="6921462" y="0"/>
                </a:cubicBezTo>
                <a:cubicBezTo>
                  <a:pt x="7053990" y="-35175"/>
                  <a:pt x="7162695" y="42745"/>
                  <a:pt x="7387439" y="0"/>
                </a:cubicBezTo>
                <a:cubicBezTo>
                  <a:pt x="7612183" y="-42745"/>
                  <a:pt x="7772336" y="58509"/>
                  <a:pt x="8057991" y="0"/>
                </a:cubicBezTo>
                <a:cubicBezTo>
                  <a:pt x="8343646" y="-58509"/>
                  <a:pt x="8347997" y="19682"/>
                  <a:pt x="8523968" y="0"/>
                </a:cubicBezTo>
                <a:cubicBezTo>
                  <a:pt x="8699939" y="-19682"/>
                  <a:pt x="9134678" y="26555"/>
                  <a:pt x="9296808" y="0"/>
                </a:cubicBezTo>
                <a:cubicBezTo>
                  <a:pt x="9458938" y="-26555"/>
                  <a:pt x="9775651" y="35672"/>
                  <a:pt x="10228762" y="0"/>
                </a:cubicBezTo>
                <a:cubicBezTo>
                  <a:pt x="10242509" y="131497"/>
                  <a:pt x="10196272" y="238880"/>
                  <a:pt x="10228762" y="353943"/>
                </a:cubicBezTo>
                <a:cubicBezTo>
                  <a:pt x="10261252" y="469006"/>
                  <a:pt x="10216315" y="569809"/>
                  <a:pt x="10228762" y="707886"/>
                </a:cubicBezTo>
                <a:cubicBezTo>
                  <a:pt x="10146402" y="714265"/>
                  <a:pt x="10078272" y="701440"/>
                  <a:pt x="9967360" y="707886"/>
                </a:cubicBezTo>
                <a:cubicBezTo>
                  <a:pt x="9856448" y="714332"/>
                  <a:pt x="9569338" y="637400"/>
                  <a:pt x="9194521" y="707886"/>
                </a:cubicBezTo>
                <a:cubicBezTo>
                  <a:pt x="8819704" y="778372"/>
                  <a:pt x="8765087" y="667571"/>
                  <a:pt x="8626256" y="707886"/>
                </a:cubicBezTo>
                <a:cubicBezTo>
                  <a:pt x="8487425" y="748201"/>
                  <a:pt x="8365342" y="696657"/>
                  <a:pt x="8262567" y="707886"/>
                </a:cubicBezTo>
                <a:cubicBezTo>
                  <a:pt x="8159792" y="719115"/>
                  <a:pt x="7848085" y="658973"/>
                  <a:pt x="7694302" y="707886"/>
                </a:cubicBezTo>
                <a:cubicBezTo>
                  <a:pt x="7540520" y="756799"/>
                  <a:pt x="7506136" y="690175"/>
                  <a:pt x="7432900" y="707886"/>
                </a:cubicBezTo>
                <a:cubicBezTo>
                  <a:pt x="7359664" y="725597"/>
                  <a:pt x="7257341" y="702282"/>
                  <a:pt x="7171499" y="707886"/>
                </a:cubicBezTo>
                <a:cubicBezTo>
                  <a:pt x="7085657" y="713490"/>
                  <a:pt x="6869074" y="686217"/>
                  <a:pt x="6603234" y="707886"/>
                </a:cubicBezTo>
                <a:cubicBezTo>
                  <a:pt x="6337394" y="729555"/>
                  <a:pt x="6329702" y="696774"/>
                  <a:pt x="6239545" y="707886"/>
                </a:cubicBezTo>
                <a:cubicBezTo>
                  <a:pt x="6149388" y="718998"/>
                  <a:pt x="5721455" y="707318"/>
                  <a:pt x="5568993" y="707886"/>
                </a:cubicBezTo>
                <a:cubicBezTo>
                  <a:pt x="5416531" y="708454"/>
                  <a:pt x="5353746" y="705696"/>
                  <a:pt x="5205303" y="707886"/>
                </a:cubicBezTo>
                <a:cubicBezTo>
                  <a:pt x="5056860" y="710076"/>
                  <a:pt x="4734433" y="665292"/>
                  <a:pt x="4534751" y="707886"/>
                </a:cubicBezTo>
                <a:cubicBezTo>
                  <a:pt x="4335069" y="750480"/>
                  <a:pt x="4403988" y="678968"/>
                  <a:pt x="4273349" y="707886"/>
                </a:cubicBezTo>
                <a:cubicBezTo>
                  <a:pt x="4142710" y="736804"/>
                  <a:pt x="3872522" y="671804"/>
                  <a:pt x="3602797" y="707886"/>
                </a:cubicBezTo>
                <a:cubicBezTo>
                  <a:pt x="3333072" y="743968"/>
                  <a:pt x="3356733" y="693789"/>
                  <a:pt x="3239108" y="707886"/>
                </a:cubicBezTo>
                <a:cubicBezTo>
                  <a:pt x="3121483" y="721983"/>
                  <a:pt x="3043680" y="687910"/>
                  <a:pt x="2977706" y="707886"/>
                </a:cubicBezTo>
                <a:cubicBezTo>
                  <a:pt x="2911732" y="727862"/>
                  <a:pt x="2743983" y="700192"/>
                  <a:pt x="2614017" y="707886"/>
                </a:cubicBezTo>
                <a:cubicBezTo>
                  <a:pt x="2484051" y="715580"/>
                  <a:pt x="2189607" y="661259"/>
                  <a:pt x="1943465" y="707886"/>
                </a:cubicBezTo>
                <a:cubicBezTo>
                  <a:pt x="1697323" y="754513"/>
                  <a:pt x="1702632" y="678071"/>
                  <a:pt x="1579775" y="707886"/>
                </a:cubicBezTo>
                <a:cubicBezTo>
                  <a:pt x="1456918" y="737701"/>
                  <a:pt x="1393739" y="707155"/>
                  <a:pt x="1318374" y="707886"/>
                </a:cubicBezTo>
                <a:cubicBezTo>
                  <a:pt x="1243009" y="708617"/>
                  <a:pt x="1135616" y="681221"/>
                  <a:pt x="954684" y="707886"/>
                </a:cubicBezTo>
                <a:cubicBezTo>
                  <a:pt x="773752" y="734551"/>
                  <a:pt x="689110" y="652928"/>
                  <a:pt x="488708" y="707886"/>
                </a:cubicBezTo>
                <a:cubicBezTo>
                  <a:pt x="288306" y="762844"/>
                  <a:pt x="195392" y="699608"/>
                  <a:pt x="0" y="707886"/>
                </a:cubicBezTo>
                <a:cubicBezTo>
                  <a:pt x="-35441" y="598059"/>
                  <a:pt x="12411" y="492909"/>
                  <a:pt x="0" y="368101"/>
                </a:cubicBezTo>
                <a:cubicBezTo>
                  <a:pt x="-12411" y="243293"/>
                  <a:pt x="4224" y="15641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19050">
            <a:solidFill>
              <a:schemeClr val="accent1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“For I am the </a:t>
            </a:r>
            <a:r>
              <a:rPr lang="en-US" sz="4000" b="1" cap="sm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Lord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, I do not change” </a:t>
            </a:r>
            <a:r>
              <a:rPr lang="en-US" sz="40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(Mal. 3:6)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E14FAC-6452-4ED2-BE7B-D72C20D52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55630" y="6458042"/>
            <a:ext cx="2743200" cy="365125"/>
          </a:xfrm>
        </p:spPr>
        <p:txBody>
          <a:bodyPr/>
          <a:lstStyle/>
          <a:p>
            <a:fld id="{D57F1E4F-1CFF-5643-939E-217C01CDF565}" type="slidenum">
              <a:rPr lang="en-US" sz="1400" smtClean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pPr/>
              <a:t>4</a:t>
            </a:fld>
            <a:endParaRPr lang="en-US" sz="1400" dirty="0">
              <a:solidFill>
                <a:schemeClr val="tx1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7530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7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75FE07-AA50-44B8-B061-22B07B8C64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3076" y="278535"/>
            <a:ext cx="9895951" cy="1033669"/>
          </a:xfrm>
        </p:spPr>
        <p:txBody>
          <a:bodyPr>
            <a:normAutofit/>
          </a:bodyPr>
          <a:lstStyle/>
          <a:p>
            <a:r>
              <a:rPr lang="en-US" sz="5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God’s Truth is Unchangeable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A313E4-C463-466C-8FD1-CCB623DFB6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4555" y="3621331"/>
            <a:ext cx="10212995" cy="2655901"/>
          </a:xfr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4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His word does not change</a:t>
            </a:r>
            <a:endParaRPr lang="en-US" sz="4400" i="1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2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How revealed changed, </a:t>
            </a:r>
            <a:r>
              <a:rPr lang="en-US" sz="42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Hebrews 1:1-2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200" spc="-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Now through Son’s apostles and prophets</a:t>
            </a:r>
            <a:endParaRPr lang="en-US" sz="4200" i="1" spc="-1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142B6803-A8F9-422F-A362-50F3BEAF02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29" y="6424260"/>
            <a:ext cx="260544" cy="326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8F2AFE7-FCAA-412B-BB6E-1D3E113034B6}"/>
              </a:ext>
            </a:extLst>
          </p:cNvPr>
          <p:cNvSpPr txBox="1"/>
          <p:nvPr/>
        </p:nvSpPr>
        <p:spPr>
          <a:xfrm>
            <a:off x="1492462" y="1913231"/>
            <a:ext cx="9207071" cy="1323439"/>
          </a:xfrm>
          <a:custGeom>
            <a:avLst/>
            <a:gdLst>
              <a:gd name="connsiteX0" fmla="*/ 0 w 9207071"/>
              <a:gd name="connsiteY0" fmla="*/ 0 h 1323439"/>
              <a:gd name="connsiteX1" fmla="*/ 299230 w 9207071"/>
              <a:gd name="connsiteY1" fmla="*/ 0 h 1323439"/>
              <a:gd name="connsiteX2" fmla="*/ 1058813 w 9207071"/>
              <a:gd name="connsiteY2" fmla="*/ 0 h 1323439"/>
              <a:gd name="connsiteX3" fmla="*/ 1634255 w 9207071"/>
              <a:gd name="connsiteY3" fmla="*/ 0 h 1323439"/>
              <a:gd name="connsiteX4" fmla="*/ 1933485 w 9207071"/>
              <a:gd name="connsiteY4" fmla="*/ 0 h 1323439"/>
              <a:gd name="connsiteX5" fmla="*/ 2508927 w 9207071"/>
              <a:gd name="connsiteY5" fmla="*/ 0 h 1323439"/>
              <a:gd name="connsiteX6" fmla="*/ 3268510 w 9207071"/>
              <a:gd name="connsiteY6" fmla="*/ 0 h 1323439"/>
              <a:gd name="connsiteX7" fmla="*/ 3751881 w 9207071"/>
              <a:gd name="connsiteY7" fmla="*/ 0 h 1323439"/>
              <a:gd name="connsiteX8" fmla="*/ 4235253 w 9207071"/>
              <a:gd name="connsiteY8" fmla="*/ 0 h 1323439"/>
              <a:gd name="connsiteX9" fmla="*/ 4810695 w 9207071"/>
              <a:gd name="connsiteY9" fmla="*/ 0 h 1323439"/>
              <a:gd name="connsiteX10" fmla="*/ 5478207 w 9207071"/>
              <a:gd name="connsiteY10" fmla="*/ 0 h 1323439"/>
              <a:gd name="connsiteX11" fmla="*/ 6145720 w 9207071"/>
              <a:gd name="connsiteY11" fmla="*/ 0 h 1323439"/>
              <a:gd name="connsiteX12" fmla="*/ 6813233 w 9207071"/>
              <a:gd name="connsiteY12" fmla="*/ 0 h 1323439"/>
              <a:gd name="connsiteX13" fmla="*/ 7572816 w 9207071"/>
              <a:gd name="connsiteY13" fmla="*/ 0 h 1323439"/>
              <a:gd name="connsiteX14" fmla="*/ 8148258 w 9207071"/>
              <a:gd name="connsiteY14" fmla="*/ 0 h 1323439"/>
              <a:gd name="connsiteX15" fmla="*/ 9207071 w 9207071"/>
              <a:gd name="connsiteY15" fmla="*/ 0 h 1323439"/>
              <a:gd name="connsiteX16" fmla="*/ 9207071 w 9207071"/>
              <a:gd name="connsiteY16" fmla="*/ 441146 h 1323439"/>
              <a:gd name="connsiteX17" fmla="*/ 9207071 w 9207071"/>
              <a:gd name="connsiteY17" fmla="*/ 908761 h 1323439"/>
              <a:gd name="connsiteX18" fmla="*/ 9207071 w 9207071"/>
              <a:gd name="connsiteY18" fmla="*/ 1323439 h 1323439"/>
              <a:gd name="connsiteX19" fmla="*/ 8447488 w 9207071"/>
              <a:gd name="connsiteY19" fmla="*/ 1323439 h 1323439"/>
              <a:gd name="connsiteX20" fmla="*/ 7964116 w 9207071"/>
              <a:gd name="connsiteY20" fmla="*/ 1323439 h 1323439"/>
              <a:gd name="connsiteX21" fmla="*/ 7480745 w 9207071"/>
              <a:gd name="connsiteY21" fmla="*/ 1323439 h 1323439"/>
              <a:gd name="connsiteX22" fmla="*/ 6997374 w 9207071"/>
              <a:gd name="connsiteY22" fmla="*/ 1323439 h 1323439"/>
              <a:gd name="connsiteX23" fmla="*/ 6329861 w 9207071"/>
              <a:gd name="connsiteY23" fmla="*/ 1323439 h 1323439"/>
              <a:gd name="connsiteX24" fmla="*/ 5754419 w 9207071"/>
              <a:gd name="connsiteY24" fmla="*/ 1323439 h 1323439"/>
              <a:gd name="connsiteX25" fmla="*/ 5455190 w 9207071"/>
              <a:gd name="connsiteY25" fmla="*/ 1323439 h 1323439"/>
              <a:gd name="connsiteX26" fmla="*/ 4971818 w 9207071"/>
              <a:gd name="connsiteY26" fmla="*/ 1323439 h 1323439"/>
              <a:gd name="connsiteX27" fmla="*/ 4304306 w 9207071"/>
              <a:gd name="connsiteY27" fmla="*/ 1323439 h 1323439"/>
              <a:gd name="connsiteX28" fmla="*/ 3913005 w 9207071"/>
              <a:gd name="connsiteY28" fmla="*/ 1323439 h 1323439"/>
              <a:gd name="connsiteX29" fmla="*/ 3153422 w 9207071"/>
              <a:gd name="connsiteY29" fmla="*/ 1323439 h 1323439"/>
              <a:gd name="connsiteX30" fmla="*/ 2393838 w 9207071"/>
              <a:gd name="connsiteY30" fmla="*/ 1323439 h 1323439"/>
              <a:gd name="connsiteX31" fmla="*/ 1818397 w 9207071"/>
              <a:gd name="connsiteY31" fmla="*/ 1323439 h 1323439"/>
              <a:gd name="connsiteX32" fmla="*/ 1058813 w 9207071"/>
              <a:gd name="connsiteY32" fmla="*/ 1323439 h 1323439"/>
              <a:gd name="connsiteX33" fmla="*/ 0 w 9207071"/>
              <a:gd name="connsiteY33" fmla="*/ 1323439 h 1323439"/>
              <a:gd name="connsiteX34" fmla="*/ 0 w 9207071"/>
              <a:gd name="connsiteY34" fmla="*/ 869058 h 1323439"/>
              <a:gd name="connsiteX35" fmla="*/ 0 w 9207071"/>
              <a:gd name="connsiteY35" fmla="*/ 454381 h 1323439"/>
              <a:gd name="connsiteX36" fmla="*/ 0 w 9207071"/>
              <a:gd name="connsiteY36" fmla="*/ 0 h 13234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9207071" h="1323439" fill="none" extrusionOk="0">
                <a:moveTo>
                  <a:pt x="0" y="0"/>
                </a:moveTo>
                <a:cubicBezTo>
                  <a:pt x="131869" y="-12918"/>
                  <a:pt x="158118" y="24636"/>
                  <a:pt x="299230" y="0"/>
                </a:cubicBezTo>
                <a:cubicBezTo>
                  <a:pt x="440342" y="-24636"/>
                  <a:pt x="768589" y="8450"/>
                  <a:pt x="1058813" y="0"/>
                </a:cubicBezTo>
                <a:cubicBezTo>
                  <a:pt x="1349037" y="-8450"/>
                  <a:pt x="1459292" y="16511"/>
                  <a:pt x="1634255" y="0"/>
                </a:cubicBezTo>
                <a:cubicBezTo>
                  <a:pt x="1809218" y="-16511"/>
                  <a:pt x="1798803" y="779"/>
                  <a:pt x="1933485" y="0"/>
                </a:cubicBezTo>
                <a:cubicBezTo>
                  <a:pt x="2068167" y="-779"/>
                  <a:pt x="2237838" y="56263"/>
                  <a:pt x="2508927" y="0"/>
                </a:cubicBezTo>
                <a:cubicBezTo>
                  <a:pt x="2780016" y="-56263"/>
                  <a:pt x="2901489" y="88019"/>
                  <a:pt x="3268510" y="0"/>
                </a:cubicBezTo>
                <a:cubicBezTo>
                  <a:pt x="3635531" y="-88019"/>
                  <a:pt x="3554852" y="36979"/>
                  <a:pt x="3751881" y="0"/>
                </a:cubicBezTo>
                <a:cubicBezTo>
                  <a:pt x="3948910" y="-36979"/>
                  <a:pt x="4048767" y="22059"/>
                  <a:pt x="4235253" y="0"/>
                </a:cubicBezTo>
                <a:cubicBezTo>
                  <a:pt x="4421739" y="-22059"/>
                  <a:pt x="4605519" y="36156"/>
                  <a:pt x="4810695" y="0"/>
                </a:cubicBezTo>
                <a:cubicBezTo>
                  <a:pt x="5015871" y="-36156"/>
                  <a:pt x="5265940" y="67510"/>
                  <a:pt x="5478207" y="0"/>
                </a:cubicBezTo>
                <a:cubicBezTo>
                  <a:pt x="5690474" y="-67510"/>
                  <a:pt x="5952207" y="73513"/>
                  <a:pt x="6145720" y="0"/>
                </a:cubicBezTo>
                <a:cubicBezTo>
                  <a:pt x="6339233" y="-73513"/>
                  <a:pt x="6678665" y="10226"/>
                  <a:pt x="6813233" y="0"/>
                </a:cubicBezTo>
                <a:cubicBezTo>
                  <a:pt x="6947801" y="-10226"/>
                  <a:pt x="7202388" y="80809"/>
                  <a:pt x="7572816" y="0"/>
                </a:cubicBezTo>
                <a:cubicBezTo>
                  <a:pt x="7943244" y="-80809"/>
                  <a:pt x="8016279" y="63238"/>
                  <a:pt x="8148258" y="0"/>
                </a:cubicBezTo>
                <a:cubicBezTo>
                  <a:pt x="8280237" y="-63238"/>
                  <a:pt x="8689333" y="115976"/>
                  <a:pt x="9207071" y="0"/>
                </a:cubicBezTo>
                <a:cubicBezTo>
                  <a:pt x="9226142" y="115525"/>
                  <a:pt x="9167887" y="258220"/>
                  <a:pt x="9207071" y="441146"/>
                </a:cubicBezTo>
                <a:cubicBezTo>
                  <a:pt x="9246255" y="624072"/>
                  <a:pt x="9164926" y="752590"/>
                  <a:pt x="9207071" y="908761"/>
                </a:cubicBezTo>
                <a:cubicBezTo>
                  <a:pt x="9249216" y="1064933"/>
                  <a:pt x="9160938" y="1139774"/>
                  <a:pt x="9207071" y="1323439"/>
                </a:cubicBezTo>
                <a:cubicBezTo>
                  <a:pt x="8957297" y="1391689"/>
                  <a:pt x="8790740" y="1252637"/>
                  <a:pt x="8447488" y="1323439"/>
                </a:cubicBezTo>
                <a:cubicBezTo>
                  <a:pt x="8104236" y="1394241"/>
                  <a:pt x="8169937" y="1265771"/>
                  <a:pt x="7964116" y="1323439"/>
                </a:cubicBezTo>
                <a:cubicBezTo>
                  <a:pt x="7758295" y="1381107"/>
                  <a:pt x="7701308" y="1311632"/>
                  <a:pt x="7480745" y="1323439"/>
                </a:cubicBezTo>
                <a:cubicBezTo>
                  <a:pt x="7260182" y="1335246"/>
                  <a:pt x="7173964" y="1322941"/>
                  <a:pt x="6997374" y="1323439"/>
                </a:cubicBezTo>
                <a:cubicBezTo>
                  <a:pt x="6820784" y="1323937"/>
                  <a:pt x="6590356" y="1290768"/>
                  <a:pt x="6329861" y="1323439"/>
                </a:cubicBezTo>
                <a:cubicBezTo>
                  <a:pt x="6069366" y="1356110"/>
                  <a:pt x="5900948" y="1310906"/>
                  <a:pt x="5754419" y="1323439"/>
                </a:cubicBezTo>
                <a:cubicBezTo>
                  <a:pt x="5607890" y="1335972"/>
                  <a:pt x="5532365" y="1303051"/>
                  <a:pt x="5455190" y="1323439"/>
                </a:cubicBezTo>
                <a:cubicBezTo>
                  <a:pt x="5378015" y="1343827"/>
                  <a:pt x="5213327" y="1270484"/>
                  <a:pt x="4971818" y="1323439"/>
                </a:cubicBezTo>
                <a:cubicBezTo>
                  <a:pt x="4730309" y="1376394"/>
                  <a:pt x="4532117" y="1317486"/>
                  <a:pt x="4304306" y="1323439"/>
                </a:cubicBezTo>
                <a:cubicBezTo>
                  <a:pt x="4076495" y="1329392"/>
                  <a:pt x="4070309" y="1285725"/>
                  <a:pt x="3913005" y="1323439"/>
                </a:cubicBezTo>
                <a:cubicBezTo>
                  <a:pt x="3755701" y="1361153"/>
                  <a:pt x="3402545" y="1289712"/>
                  <a:pt x="3153422" y="1323439"/>
                </a:cubicBezTo>
                <a:cubicBezTo>
                  <a:pt x="2904299" y="1357166"/>
                  <a:pt x="2769480" y="1243215"/>
                  <a:pt x="2393838" y="1323439"/>
                </a:cubicBezTo>
                <a:cubicBezTo>
                  <a:pt x="2018196" y="1403663"/>
                  <a:pt x="1974985" y="1287451"/>
                  <a:pt x="1818397" y="1323439"/>
                </a:cubicBezTo>
                <a:cubicBezTo>
                  <a:pt x="1661809" y="1359427"/>
                  <a:pt x="1267205" y="1266443"/>
                  <a:pt x="1058813" y="1323439"/>
                </a:cubicBezTo>
                <a:cubicBezTo>
                  <a:pt x="850421" y="1380435"/>
                  <a:pt x="412421" y="1210490"/>
                  <a:pt x="0" y="1323439"/>
                </a:cubicBezTo>
                <a:cubicBezTo>
                  <a:pt x="-35918" y="1212379"/>
                  <a:pt x="27554" y="1094846"/>
                  <a:pt x="0" y="869058"/>
                </a:cubicBezTo>
                <a:cubicBezTo>
                  <a:pt x="-27554" y="643270"/>
                  <a:pt x="31026" y="556292"/>
                  <a:pt x="0" y="454381"/>
                </a:cubicBezTo>
                <a:cubicBezTo>
                  <a:pt x="-31026" y="352470"/>
                  <a:pt x="35181" y="125355"/>
                  <a:pt x="0" y="0"/>
                </a:cubicBezTo>
                <a:close/>
              </a:path>
              <a:path w="9207071" h="1323439" stroke="0" extrusionOk="0">
                <a:moveTo>
                  <a:pt x="0" y="0"/>
                </a:moveTo>
                <a:cubicBezTo>
                  <a:pt x="159490" y="-14055"/>
                  <a:pt x="250430" y="57695"/>
                  <a:pt x="483371" y="0"/>
                </a:cubicBezTo>
                <a:cubicBezTo>
                  <a:pt x="716312" y="-57695"/>
                  <a:pt x="657409" y="27073"/>
                  <a:pt x="782601" y="0"/>
                </a:cubicBezTo>
                <a:cubicBezTo>
                  <a:pt x="907793" y="-27073"/>
                  <a:pt x="1235372" y="80161"/>
                  <a:pt x="1542184" y="0"/>
                </a:cubicBezTo>
                <a:cubicBezTo>
                  <a:pt x="1848996" y="-80161"/>
                  <a:pt x="1842131" y="16959"/>
                  <a:pt x="2025556" y="0"/>
                </a:cubicBezTo>
                <a:cubicBezTo>
                  <a:pt x="2208981" y="-16959"/>
                  <a:pt x="2323133" y="48479"/>
                  <a:pt x="2508927" y="0"/>
                </a:cubicBezTo>
                <a:cubicBezTo>
                  <a:pt x="2694721" y="-48479"/>
                  <a:pt x="2919855" y="776"/>
                  <a:pt x="3268510" y="0"/>
                </a:cubicBezTo>
                <a:cubicBezTo>
                  <a:pt x="3617165" y="-776"/>
                  <a:pt x="3580493" y="30395"/>
                  <a:pt x="3659811" y="0"/>
                </a:cubicBezTo>
                <a:cubicBezTo>
                  <a:pt x="3739129" y="-30395"/>
                  <a:pt x="4094727" y="89047"/>
                  <a:pt x="4419394" y="0"/>
                </a:cubicBezTo>
                <a:cubicBezTo>
                  <a:pt x="4744061" y="-89047"/>
                  <a:pt x="4817160" y="51774"/>
                  <a:pt x="5178977" y="0"/>
                </a:cubicBezTo>
                <a:cubicBezTo>
                  <a:pt x="5540794" y="-51774"/>
                  <a:pt x="5495126" y="61046"/>
                  <a:pt x="5754419" y="0"/>
                </a:cubicBezTo>
                <a:cubicBezTo>
                  <a:pt x="6013712" y="-61046"/>
                  <a:pt x="6337240" y="76379"/>
                  <a:pt x="6514003" y="0"/>
                </a:cubicBezTo>
                <a:cubicBezTo>
                  <a:pt x="6690766" y="-76379"/>
                  <a:pt x="6853827" y="51033"/>
                  <a:pt x="6997374" y="0"/>
                </a:cubicBezTo>
                <a:cubicBezTo>
                  <a:pt x="7140921" y="-51033"/>
                  <a:pt x="7324979" y="46376"/>
                  <a:pt x="7480745" y="0"/>
                </a:cubicBezTo>
                <a:cubicBezTo>
                  <a:pt x="7636511" y="-46376"/>
                  <a:pt x="7985333" y="77927"/>
                  <a:pt x="8148258" y="0"/>
                </a:cubicBezTo>
                <a:cubicBezTo>
                  <a:pt x="8311183" y="-77927"/>
                  <a:pt x="8439807" y="48746"/>
                  <a:pt x="8631629" y="0"/>
                </a:cubicBezTo>
                <a:cubicBezTo>
                  <a:pt x="8823451" y="-48746"/>
                  <a:pt x="9082017" y="35686"/>
                  <a:pt x="9207071" y="0"/>
                </a:cubicBezTo>
                <a:cubicBezTo>
                  <a:pt x="9232784" y="187738"/>
                  <a:pt x="9168620" y="261703"/>
                  <a:pt x="9207071" y="467615"/>
                </a:cubicBezTo>
                <a:cubicBezTo>
                  <a:pt x="9245522" y="673527"/>
                  <a:pt x="9162959" y="748149"/>
                  <a:pt x="9207071" y="921996"/>
                </a:cubicBezTo>
                <a:cubicBezTo>
                  <a:pt x="9251183" y="1095843"/>
                  <a:pt x="9199831" y="1225418"/>
                  <a:pt x="9207071" y="1323439"/>
                </a:cubicBezTo>
                <a:cubicBezTo>
                  <a:pt x="9073702" y="1358702"/>
                  <a:pt x="9017767" y="1311076"/>
                  <a:pt x="8907841" y="1323439"/>
                </a:cubicBezTo>
                <a:cubicBezTo>
                  <a:pt x="8797915" y="1335802"/>
                  <a:pt x="8388766" y="1294345"/>
                  <a:pt x="8148258" y="1323439"/>
                </a:cubicBezTo>
                <a:cubicBezTo>
                  <a:pt x="7907750" y="1352533"/>
                  <a:pt x="7753895" y="1270571"/>
                  <a:pt x="7572816" y="1323439"/>
                </a:cubicBezTo>
                <a:cubicBezTo>
                  <a:pt x="7391737" y="1376307"/>
                  <a:pt x="7302769" y="1293546"/>
                  <a:pt x="7181515" y="1323439"/>
                </a:cubicBezTo>
                <a:cubicBezTo>
                  <a:pt x="7060261" y="1353332"/>
                  <a:pt x="6801752" y="1273810"/>
                  <a:pt x="6606073" y="1323439"/>
                </a:cubicBezTo>
                <a:cubicBezTo>
                  <a:pt x="6410394" y="1373068"/>
                  <a:pt x="6382618" y="1299134"/>
                  <a:pt x="6306844" y="1323439"/>
                </a:cubicBezTo>
                <a:cubicBezTo>
                  <a:pt x="6231070" y="1347744"/>
                  <a:pt x="6130430" y="1292103"/>
                  <a:pt x="6007614" y="1323439"/>
                </a:cubicBezTo>
                <a:cubicBezTo>
                  <a:pt x="5884798" y="1354775"/>
                  <a:pt x="5648225" y="1275673"/>
                  <a:pt x="5432172" y="1323439"/>
                </a:cubicBezTo>
                <a:cubicBezTo>
                  <a:pt x="5216119" y="1371205"/>
                  <a:pt x="5152859" y="1292393"/>
                  <a:pt x="5040871" y="1323439"/>
                </a:cubicBezTo>
                <a:cubicBezTo>
                  <a:pt x="4928883" y="1354485"/>
                  <a:pt x="4695692" y="1294364"/>
                  <a:pt x="4373359" y="1323439"/>
                </a:cubicBezTo>
                <a:cubicBezTo>
                  <a:pt x="4051026" y="1352514"/>
                  <a:pt x="4154883" y="1287030"/>
                  <a:pt x="3982058" y="1323439"/>
                </a:cubicBezTo>
                <a:cubicBezTo>
                  <a:pt x="3809233" y="1359848"/>
                  <a:pt x="3601737" y="1253315"/>
                  <a:pt x="3314546" y="1323439"/>
                </a:cubicBezTo>
                <a:cubicBezTo>
                  <a:pt x="3027355" y="1393563"/>
                  <a:pt x="3134440" y="1288453"/>
                  <a:pt x="3015316" y="1323439"/>
                </a:cubicBezTo>
                <a:cubicBezTo>
                  <a:pt x="2896192" y="1358425"/>
                  <a:pt x="2512439" y="1256609"/>
                  <a:pt x="2347803" y="1323439"/>
                </a:cubicBezTo>
                <a:cubicBezTo>
                  <a:pt x="2183167" y="1390269"/>
                  <a:pt x="2116798" y="1285617"/>
                  <a:pt x="1956503" y="1323439"/>
                </a:cubicBezTo>
                <a:cubicBezTo>
                  <a:pt x="1796208" y="1361261"/>
                  <a:pt x="1782369" y="1294624"/>
                  <a:pt x="1657273" y="1323439"/>
                </a:cubicBezTo>
                <a:cubicBezTo>
                  <a:pt x="1532177" y="1352254"/>
                  <a:pt x="1430024" y="1281820"/>
                  <a:pt x="1265972" y="1323439"/>
                </a:cubicBezTo>
                <a:cubicBezTo>
                  <a:pt x="1101920" y="1365058"/>
                  <a:pt x="909170" y="1302826"/>
                  <a:pt x="598460" y="1323439"/>
                </a:cubicBezTo>
                <a:cubicBezTo>
                  <a:pt x="287750" y="1344052"/>
                  <a:pt x="173052" y="1295849"/>
                  <a:pt x="0" y="1323439"/>
                </a:cubicBezTo>
                <a:cubicBezTo>
                  <a:pt x="-21091" y="1222851"/>
                  <a:pt x="45844" y="1010341"/>
                  <a:pt x="0" y="921996"/>
                </a:cubicBezTo>
                <a:cubicBezTo>
                  <a:pt x="-45844" y="833651"/>
                  <a:pt x="46630" y="621488"/>
                  <a:pt x="0" y="520553"/>
                </a:cubicBezTo>
                <a:cubicBezTo>
                  <a:pt x="-46630" y="419618"/>
                  <a:pt x="7228" y="242030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19050">
            <a:solidFill>
              <a:schemeClr val="accent1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“…My words will by no means pass away”</a:t>
            </a:r>
          </a:p>
          <a:p>
            <a:pPr algn="ctr"/>
            <a:r>
              <a:rPr lang="en-US" sz="40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(Matthew 24:35)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E14FAC-6452-4ED2-BE7B-D72C20D52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55630" y="6458042"/>
            <a:ext cx="2743200" cy="365125"/>
          </a:xfrm>
        </p:spPr>
        <p:txBody>
          <a:bodyPr/>
          <a:lstStyle/>
          <a:p>
            <a:fld id="{D57F1E4F-1CFF-5643-939E-217C01CDF565}" type="slidenum">
              <a:rPr lang="en-US" sz="1400" smtClean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pPr/>
              <a:t>5</a:t>
            </a:fld>
            <a:endParaRPr lang="en-US" sz="1400" dirty="0">
              <a:solidFill>
                <a:schemeClr val="tx1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9124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500"/>
                            </p:stCondLst>
                            <p:childTnLst>
                              <p:par>
                                <p:cTn id="23" presetID="47" presetClass="entr" presetSubtype="0" fill="hold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75FE07-AA50-44B8-B061-22B07B8C64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3076" y="278535"/>
            <a:ext cx="9895951" cy="1033669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God’s Truth is Unchangeable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A313E4-C463-466C-8FD1-CCB623DFB6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499" y="3448429"/>
            <a:ext cx="10212995" cy="3197812"/>
          </a:xfr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2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Power to change lives is unchangeable</a:t>
            </a:r>
            <a:endParaRPr lang="en-US" sz="4200" i="1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Sanctify and free, </a:t>
            </a:r>
            <a:r>
              <a:rPr lang="en-US" sz="40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John 17:17, 19; 8:31-32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000" spc="-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Convert lives, </a:t>
            </a:r>
            <a:r>
              <a:rPr lang="en-US" sz="4000" i="1" spc="-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1 Timothy 1:13-16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000" spc="-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Priorities, perspectives, purposes, </a:t>
            </a:r>
            <a:r>
              <a:rPr lang="en-US" sz="4000" i="1" spc="-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Phil. 3:7-11</a:t>
            </a:r>
          </a:p>
        </p:txBody>
      </p:sp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142B6803-A8F9-422F-A362-50F3BEAF02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29" y="6424260"/>
            <a:ext cx="260544" cy="326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8F2AFE7-FCAA-412B-BB6E-1D3E113034B6}"/>
              </a:ext>
            </a:extLst>
          </p:cNvPr>
          <p:cNvSpPr txBox="1"/>
          <p:nvPr/>
        </p:nvSpPr>
        <p:spPr>
          <a:xfrm>
            <a:off x="1492462" y="1913231"/>
            <a:ext cx="9207071" cy="1323439"/>
          </a:xfrm>
          <a:custGeom>
            <a:avLst/>
            <a:gdLst>
              <a:gd name="connsiteX0" fmla="*/ 0 w 9207071"/>
              <a:gd name="connsiteY0" fmla="*/ 0 h 1323439"/>
              <a:gd name="connsiteX1" fmla="*/ 299230 w 9207071"/>
              <a:gd name="connsiteY1" fmla="*/ 0 h 1323439"/>
              <a:gd name="connsiteX2" fmla="*/ 1058813 w 9207071"/>
              <a:gd name="connsiteY2" fmla="*/ 0 h 1323439"/>
              <a:gd name="connsiteX3" fmla="*/ 1634255 w 9207071"/>
              <a:gd name="connsiteY3" fmla="*/ 0 h 1323439"/>
              <a:gd name="connsiteX4" fmla="*/ 1933485 w 9207071"/>
              <a:gd name="connsiteY4" fmla="*/ 0 h 1323439"/>
              <a:gd name="connsiteX5" fmla="*/ 2508927 w 9207071"/>
              <a:gd name="connsiteY5" fmla="*/ 0 h 1323439"/>
              <a:gd name="connsiteX6" fmla="*/ 3268510 w 9207071"/>
              <a:gd name="connsiteY6" fmla="*/ 0 h 1323439"/>
              <a:gd name="connsiteX7" fmla="*/ 3751881 w 9207071"/>
              <a:gd name="connsiteY7" fmla="*/ 0 h 1323439"/>
              <a:gd name="connsiteX8" fmla="*/ 4235253 w 9207071"/>
              <a:gd name="connsiteY8" fmla="*/ 0 h 1323439"/>
              <a:gd name="connsiteX9" fmla="*/ 4810695 w 9207071"/>
              <a:gd name="connsiteY9" fmla="*/ 0 h 1323439"/>
              <a:gd name="connsiteX10" fmla="*/ 5478207 w 9207071"/>
              <a:gd name="connsiteY10" fmla="*/ 0 h 1323439"/>
              <a:gd name="connsiteX11" fmla="*/ 6145720 w 9207071"/>
              <a:gd name="connsiteY11" fmla="*/ 0 h 1323439"/>
              <a:gd name="connsiteX12" fmla="*/ 6813233 w 9207071"/>
              <a:gd name="connsiteY12" fmla="*/ 0 h 1323439"/>
              <a:gd name="connsiteX13" fmla="*/ 7572816 w 9207071"/>
              <a:gd name="connsiteY13" fmla="*/ 0 h 1323439"/>
              <a:gd name="connsiteX14" fmla="*/ 8148258 w 9207071"/>
              <a:gd name="connsiteY14" fmla="*/ 0 h 1323439"/>
              <a:gd name="connsiteX15" fmla="*/ 9207071 w 9207071"/>
              <a:gd name="connsiteY15" fmla="*/ 0 h 1323439"/>
              <a:gd name="connsiteX16" fmla="*/ 9207071 w 9207071"/>
              <a:gd name="connsiteY16" fmla="*/ 441146 h 1323439"/>
              <a:gd name="connsiteX17" fmla="*/ 9207071 w 9207071"/>
              <a:gd name="connsiteY17" fmla="*/ 908761 h 1323439"/>
              <a:gd name="connsiteX18" fmla="*/ 9207071 w 9207071"/>
              <a:gd name="connsiteY18" fmla="*/ 1323439 h 1323439"/>
              <a:gd name="connsiteX19" fmla="*/ 8447488 w 9207071"/>
              <a:gd name="connsiteY19" fmla="*/ 1323439 h 1323439"/>
              <a:gd name="connsiteX20" fmla="*/ 7964116 w 9207071"/>
              <a:gd name="connsiteY20" fmla="*/ 1323439 h 1323439"/>
              <a:gd name="connsiteX21" fmla="*/ 7480745 w 9207071"/>
              <a:gd name="connsiteY21" fmla="*/ 1323439 h 1323439"/>
              <a:gd name="connsiteX22" fmla="*/ 6997374 w 9207071"/>
              <a:gd name="connsiteY22" fmla="*/ 1323439 h 1323439"/>
              <a:gd name="connsiteX23" fmla="*/ 6329861 w 9207071"/>
              <a:gd name="connsiteY23" fmla="*/ 1323439 h 1323439"/>
              <a:gd name="connsiteX24" fmla="*/ 5754419 w 9207071"/>
              <a:gd name="connsiteY24" fmla="*/ 1323439 h 1323439"/>
              <a:gd name="connsiteX25" fmla="*/ 5455190 w 9207071"/>
              <a:gd name="connsiteY25" fmla="*/ 1323439 h 1323439"/>
              <a:gd name="connsiteX26" fmla="*/ 4971818 w 9207071"/>
              <a:gd name="connsiteY26" fmla="*/ 1323439 h 1323439"/>
              <a:gd name="connsiteX27" fmla="*/ 4304306 w 9207071"/>
              <a:gd name="connsiteY27" fmla="*/ 1323439 h 1323439"/>
              <a:gd name="connsiteX28" fmla="*/ 3913005 w 9207071"/>
              <a:gd name="connsiteY28" fmla="*/ 1323439 h 1323439"/>
              <a:gd name="connsiteX29" fmla="*/ 3153422 w 9207071"/>
              <a:gd name="connsiteY29" fmla="*/ 1323439 h 1323439"/>
              <a:gd name="connsiteX30" fmla="*/ 2393838 w 9207071"/>
              <a:gd name="connsiteY30" fmla="*/ 1323439 h 1323439"/>
              <a:gd name="connsiteX31" fmla="*/ 1818397 w 9207071"/>
              <a:gd name="connsiteY31" fmla="*/ 1323439 h 1323439"/>
              <a:gd name="connsiteX32" fmla="*/ 1058813 w 9207071"/>
              <a:gd name="connsiteY32" fmla="*/ 1323439 h 1323439"/>
              <a:gd name="connsiteX33" fmla="*/ 0 w 9207071"/>
              <a:gd name="connsiteY33" fmla="*/ 1323439 h 1323439"/>
              <a:gd name="connsiteX34" fmla="*/ 0 w 9207071"/>
              <a:gd name="connsiteY34" fmla="*/ 869058 h 1323439"/>
              <a:gd name="connsiteX35" fmla="*/ 0 w 9207071"/>
              <a:gd name="connsiteY35" fmla="*/ 454381 h 1323439"/>
              <a:gd name="connsiteX36" fmla="*/ 0 w 9207071"/>
              <a:gd name="connsiteY36" fmla="*/ 0 h 13234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9207071" h="1323439" fill="none" extrusionOk="0">
                <a:moveTo>
                  <a:pt x="0" y="0"/>
                </a:moveTo>
                <a:cubicBezTo>
                  <a:pt x="131869" y="-12918"/>
                  <a:pt x="158118" y="24636"/>
                  <a:pt x="299230" y="0"/>
                </a:cubicBezTo>
                <a:cubicBezTo>
                  <a:pt x="440342" y="-24636"/>
                  <a:pt x="768589" y="8450"/>
                  <a:pt x="1058813" y="0"/>
                </a:cubicBezTo>
                <a:cubicBezTo>
                  <a:pt x="1349037" y="-8450"/>
                  <a:pt x="1459292" y="16511"/>
                  <a:pt x="1634255" y="0"/>
                </a:cubicBezTo>
                <a:cubicBezTo>
                  <a:pt x="1809218" y="-16511"/>
                  <a:pt x="1798803" y="779"/>
                  <a:pt x="1933485" y="0"/>
                </a:cubicBezTo>
                <a:cubicBezTo>
                  <a:pt x="2068167" y="-779"/>
                  <a:pt x="2237838" y="56263"/>
                  <a:pt x="2508927" y="0"/>
                </a:cubicBezTo>
                <a:cubicBezTo>
                  <a:pt x="2780016" y="-56263"/>
                  <a:pt x="2901489" y="88019"/>
                  <a:pt x="3268510" y="0"/>
                </a:cubicBezTo>
                <a:cubicBezTo>
                  <a:pt x="3635531" y="-88019"/>
                  <a:pt x="3554852" y="36979"/>
                  <a:pt x="3751881" y="0"/>
                </a:cubicBezTo>
                <a:cubicBezTo>
                  <a:pt x="3948910" y="-36979"/>
                  <a:pt x="4048767" y="22059"/>
                  <a:pt x="4235253" y="0"/>
                </a:cubicBezTo>
                <a:cubicBezTo>
                  <a:pt x="4421739" y="-22059"/>
                  <a:pt x="4605519" y="36156"/>
                  <a:pt x="4810695" y="0"/>
                </a:cubicBezTo>
                <a:cubicBezTo>
                  <a:pt x="5015871" y="-36156"/>
                  <a:pt x="5265940" y="67510"/>
                  <a:pt x="5478207" y="0"/>
                </a:cubicBezTo>
                <a:cubicBezTo>
                  <a:pt x="5690474" y="-67510"/>
                  <a:pt x="5952207" y="73513"/>
                  <a:pt x="6145720" y="0"/>
                </a:cubicBezTo>
                <a:cubicBezTo>
                  <a:pt x="6339233" y="-73513"/>
                  <a:pt x="6678665" y="10226"/>
                  <a:pt x="6813233" y="0"/>
                </a:cubicBezTo>
                <a:cubicBezTo>
                  <a:pt x="6947801" y="-10226"/>
                  <a:pt x="7202388" y="80809"/>
                  <a:pt x="7572816" y="0"/>
                </a:cubicBezTo>
                <a:cubicBezTo>
                  <a:pt x="7943244" y="-80809"/>
                  <a:pt x="8016279" y="63238"/>
                  <a:pt x="8148258" y="0"/>
                </a:cubicBezTo>
                <a:cubicBezTo>
                  <a:pt x="8280237" y="-63238"/>
                  <a:pt x="8689333" y="115976"/>
                  <a:pt x="9207071" y="0"/>
                </a:cubicBezTo>
                <a:cubicBezTo>
                  <a:pt x="9226142" y="115525"/>
                  <a:pt x="9167887" y="258220"/>
                  <a:pt x="9207071" y="441146"/>
                </a:cubicBezTo>
                <a:cubicBezTo>
                  <a:pt x="9246255" y="624072"/>
                  <a:pt x="9164926" y="752590"/>
                  <a:pt x="9207071" y="908761"/>
                </a:cubicBezTo>
                <a:cubicBezTo>
                  <a:pt x="9249216" y="1064933"/>
                  <a:pt x="9160938" y="1139774"/>
                  <a:pt x="9207071" y="1323439"/>
                </a:cubicBezTo>
                <a:cubicBezTo>
                  <a:pt x="8957297" y="1391689"/>
                  <a:pt x="8790740" y="1252637"/>
                  <a:pt x="8447488" y="1323439"/>
                </a:cubicBezTo>
                <a:cubicBezTo>
                  <a:pt x="8104236" y="1394241"/>
                  <a:pt x="8169937" y="1265771"/>
                  <a:pt x="7964116" y="1323439"/>
                </a:cubicBezTo>
                <a:cubicBezTo>
                  <a:pt x="7758295" y="1381107"/>
                  <a:pt x="7701308" y="1311632"/>
                  <a:pt x="7480745" y="1323439"/>
                </a:cubicBezTo>
                <a:cubicBezTo>
                  <a:pt x="7260182" y="1335246"/>
                  <a:pt x="7173964" y="1322941"/>
                  <a:pt x="6997374" y="1323439"/>
                </a:cubicBezTo>
                <a:cubicBezTo>
                  <a:pt x="6820784" y="1323937"/>
                  <a:pt x="6590356" y="1290768"/>
                  <a:pt x="6329861" y="1323439"/>
                </a:cubicBezTo>
                <a:cubicBezTo>
                  <a:pt x="6069366" y="1356110"/>
                  <a:pt x="5900948" y="1310906"/>
                  <a:pt x="5754419" y="1323439"/>
                </a:cubicBezTo>
                <a:cubicBezTo>
                  <a:pt x="5607890" y="1335972"/>
                  <a:pt x="5532365" y="1303051"/>
                  <a:pt x="5455190" y="1323439"/>
                </a:cubicBezTo>
                <a:cubicBezTo>
                  <a:pt x="5378015" y="1343827"/>
                  <a:pt x="5213327" y="1270484"/>
                  <a:pt x="4971818" y="1323439"/>
                </a:cubicBezTo>
                <a:cubicBezTo>
                  <a:pt x="4730309" y="1376394"/>
                  <a:pt x="4532117" y="1317486"/>
                  <a:pt x="4304306" y="1323439"/>
                </a:cubicBezTo>
                <a:cubicBezTo>
                  <a:pt x="4076495" y="1329392"/>
                  <a:pt x="4070309" y="1285725"/>
                  <a:pt x="3913005" y="1323439"/>
                </a:cubicBezTo>
                <a:cubicBezTo>
                  <a:pt x="3755701" y="1361153"/>
                  <a:pt x="3402545" y="1289712"/>
                  <a:pt x="3153422" y="1323439"/>
                </a:cubicBezTo>
                <a:cubicBezTo>
                  <a:pt x="2904299" y="1357166"/>
                  <a:pt x="2769480" y="1243215"/>
                  <a:pt x="2393838" y="1323439"/>
                </a:cubicBezTo>
                <a:cubicBezTo>
                  <a:pt x="2018196" y="1403663"/>
                  <a:pt x="1974985" y="1287451"/>
                  <a:pt x="1818397" y="1323439"/>
                </a:cubicBezTo>
                <a:cubicBezTo>
                  <a:pt x="1661809" y="1359427"/>
                  <a:pt x="1267205" y="1266443"/>
                  <a:pt x="1058813" y="1323439"/>
                </a:cubicBezTo>
                <a:cubicBezTo>
                  <a:pt x="850421" y="1380435"/>
                  <a:pt x="412421" y="1210490"/>
                  <a:pt x="0" y="1323439"/>
                </a:cubicBezTo>
                <a:cubicBezTo>
                  <a:pt x="-35918" y="1212379"/>
                  <a:pt x="27554" y="1094846"/>
                  <a:pt x="0" y="869058"/>
                </a:cubicBezTo>
                <a:cubicBezTo>
                  <a:pt x="-27554" y="643270"/>
                  <a:pt x="31026" y="556292"/>
                  <a:pt x="0" y="454381"/>
                </a:cubicBezTo>
                <a:cubicBezTo>
                  <a:pt x="-31026" y="352470"/>
                  <a:pt x="35181" y="125355"/>
                  <a:pt x="0" y="0"/>
                </a:cubicBezTo>
                <a:close/>
              </a:path>
              <a:path w="9207071" h="1323439" stroke="0" extrusionOk="0">
                <a:moveTo>
                  <a:pt x="0" y="0"/>
                </a:moveTo>
                <a:cubicBezTo>
                  <a:pt x="159490" y="-14055"/>
                  <a:pt x="250430" y="57695"/>
                  <a:pt x="483371" y="0"/>
                </a:cubicBezTo>
                <a:cubicBezTo>
                  <a:pt x="716312" y="-57695"/>
                  <a:pt x="657409" y="27073"/>
                  <a:pt x="782601" y="0"/>
                </a:cubicBezTo>
                <a:cubicBezTo>
                  <a:pt x="907793" y="-27073"/>
                  <a:pt x="1235372" y="80161"/>
                  <a:pt x="1542184" y="0"/>
                </a:cubicBezTo>
                <a:cubicBezTo>
                  <a:pt x="1848996" y="-80161"/>
                  <a:pt x="1842131" y="16959"/>
                  <a:pt x="2025556" y="0"/>
                </a:cubicBezTo>
                <a:cubicBezTo>
                  <a:pt x="2208981" y="-16959"/>
                  <a:pt x="2323133" y="48479"/>
                  <a:pt x="2508927" y="0"/>
                </a:cubicBezTo>
                <a:cubicBezTo>
                  <a:pt x="2694721" y="-48479"/>
                  <a:pt x="2919855" y="776"/>
                  <a:pt x="3268510" y="0"/>
                </a:cubicBezTo>
                <a:cubicBezTo>
                  <a:pt x="3617165" y="-776"/>
                  <a:pt x="3580493" y="30395"/>
                  <a:pt x="3659811" y="0"/>
                </a:cubicBezTo>
                <a:cubicBezTo>
                  <a:pt x="3739129" y="-30395"/>
                  <a:pt x="4094727" y="89047"/>
                  <a:pt x="4419394" y="0"/>
                </a:cubicBezTo>
                <a:cubicBezTo>
                  <a:pt x="4744061" y="-89047"/>
                  <a:pt x="4817160" y="51774"/>
                  <a:pt x="5178977" y="0"/>
                </a:cubicBezTo>
                <a:cubicBezTo>
                  <a:pt x="5540794" y="-51774"/>
                  <a:pt x="5495126" y="61046"/>
                  <a:pt x="5754419" y="0"/>
                </a:cubicBezTo>
                <a:cubicBezTo>
                  <a:pt x="6013712" y="-61046"/>
                  <a:pt x="6337240" y="76379"/>
                  <a:pt x="6514003" y="0"/>
                </a:cubicBezTo>
                <a:cubicBezTo>
                  <a:pt x="6690766" y="-76379"/>
                  <a:pt x="6853827" y="51033"/>
                  <a:pt x="6997374" y="0"/>
                </a:cubicBezTo>
                <a:cubicBezTo>
                  <a:pt x="7140921" y="-51033"/>
                  <a:pt x="7324979" y="46376"/>
                  <a:pt x="7480745" y="0"/>
                </a:cubicBezTo>
                <a:cubicBezTo>
                  <a:pt x="7636511" y="-46376"/>
                  <a:pt x="7985333" y="77927"/>
                  <a:pt x="8148258" y="0"/>
                </a:cubicBezTo>
                <a:cubicBezTo>
                  <a:pt x="8311183" y="-77927"/>
                  <a:pt x="8439807" y="48746"/>
                  <a:pt x="8631629" y="0"/>
                </a:cubicBezTo>
                <a:cubicBezTo>
                  <a:pt x="8823451" y="-48746"/>
                  <a:pt x="9082017" y="35686"/>
                  <a:pt x="9207071" y="0"/>
                </a:cubicBezTo>
                <a:cubicBezTo>
                  <a:pt x="9232784" y="187738"/>
                  <a:pt x="9168620" y="261703"/>
                  <a:pt x="9207071" y="467615"/>
                </a:cubicBezTo>
                <a:cubicBezTo>
                  <a:pt x="9245522" y="673527"/>
                  <a:pt x="9162959" y="748149"/>
                  <a:pt x="9207071" y="921996"/>
                </a:cubicBezTo>
                <a:cubicBezTo>
                  <a:pt x="9251183" y="1095843"/>
                  <a:pt x="9199831" y="1225418"/>
                  <a:pt x="9207071" y="1323439"/>
                </a:cubicBezTo>
                <a:cubicBezTo>
                  <a:pt x="9073702" y="1358702"/>
                  <a:pt x="9017767" y="1311076"/>
                  <a:pt x="8907841" y="1323439"/>
                </a:cubicBezTo>
                <a:cubicBezTo>
                  <a:pt x="8797915" y="1335802"/>
                  <a:pt x="8388766" y="1294345"/>
                  <a:pt x="8148258" y="1323439"/>
                </a:cubicBezTo>
                <a:cubicBezTo>
                  <a:pt x="7907750" y="1352533"/>
                  <a:pt x="7753895" y="1270571"/>
                  <a:pt x="7572816" y="1323439"/>
                </a:cubicBezTo>
                <a:cubicBezTo>
                  <a:pt x="7391737" y="1376307"/>
                  <a:pt x="7302769" y="1293546"/>
                  <a:pt x="7181515" y="1323439"/>
                </a:cubicBezTo>
                <a:cubicBezTo>
                  <a:pt x="7060261" y="1353332"/>
                  <a:pt x="6801752" y="1273810"/>
                  <a:pt x="6606073" y="1323439"/>
                </a:cubicBezTo>
                <a:cubicBezTo>
                  <a:pt x="6410394" y="1373068"/>
                  <a:pt x="6382618" y="1299134"/>
                  <a:pt x="6306844" y="1323439"/>
                </a:cubicBezTo>
                <a:cubicBezTo>
                  <a:pt x="6231070" y="1347744"/>
                  <a:pt x="6130430" y="1292103"/>
                  <a:pt x="6007614" y="1323439"/>
                </a:cubicBezTo>
                <a:cubicBezTo>
                  <a:pt x="5884798" y="1354775"/>
                  <a:pt x="5648225" y="1275673"/>
                  <a:pt x="5432172" y="1323439"/>
                </a:cubicBezTo>
                <a:cubicBezTo>
                  <a:pt x="5216119" y="1371205"/>
                  <a:pt x="5152859" y="1292393"/>
                  <a:pt x="5040871" y="1323439"/>
                </a:cubicBezTo>
                <a:cubicBezTo>
                  <a:pt x="4928883" y="1354485"/>
                  <a:pt x="4695692" y="1294364"/>
                  <a:pt x="4373359" y="1323439"/>
                </a:cubicBezTo>
                <a:cubicBezTo>
                  <a:pt x="4051026" y="1352514"/>
                  <a:pt x="4154883" y="1287030"/>
                  <a:pt x="3982058" y="1323439"/>
                </a:cubicBezTo>
                <a:cubicBezTo>
                  <a:pt x="3809233" y="1359848"/>
                  <a:pt x="3601737" y="1253315"/>
                  <a:pt x="3314546" y="1323439"/>
                </a:cubicBezTo>
                <a:cubicBezTo>
                  <a:pt x="3027355" y="1393563"/>
                  <a:pt x="3134440" y="1288453"/>
                  <a:pt x="3015316" y="1323439"/>
                </a:cubicBezTo>
                <a:cubicBezTo>
                  <a:pt x="2896192" y="1358425"/>
                  <a:pt x="2512439" y="1256609"/>
                  <a:pt x="2347803" y="1323439"/>
                </a:cubicBezTo>
                <a:cubicBezTo>
                  <a:pt x="2183167" y="1390269"/>
                  <a:pt x="2116798" y="1285617"/>
                  <a:pt x="1956503" y="1323439"/>
                </a:cubicBezTo>
                <a:cubicBezTo>
                  <a:pt x="1796208" y="1361261"/>
                  <a:pt x="1782369" y="1294624"/>
                  <a:pt x="1657273" y="1323439"/>
                </a:cubicBezTo>
                <a:cubicBezTo>
                  <a:pt x="1532177" y="1352254"/>
                  <a:pt x="1430024" y="1281820"/>
                  <a:pt x="1265972" y="1323439"/>
                </a:cubicBezTo>
                <a:cubicBezTo>
                  <a:pt x="1101920" y="1365058"/>
                  <a:pt x="909170" y="1302826"/>
                  <a:pt x="598460" y="1323439"/>
                </a:cubicBezTo>
                <a:cubicBezTo>
                  <a:pt x="287750" y="1344052"/>
                  <a:pt x="173052" y="1295849"/>
                  <a:pt x="0" y="1323439"/>
                </a:cubicBezTo>
                <a:cubicBezTo>
                  <a:pt x="-21091" y="1222851"/>
                  <a:pt x="45844" y="1010341"/>
                  <a:pt x="0" y="921996"/>
                </a:cubicBezTo>
                <a:cubicBezTo>
                  <a:pt x="-45844" y="833651"/>
                  <a:pt x="46630" y="621488"/>
                  <a:pt x="0" y="520553"/>
                </a:cubicBezTo>
                <a:cubicBezTo>
                  <a:pt x="-46630" y="419618"/>
                  <a:pt x="7228" y="242030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19050">
            <a:solidFill>
              <a:schemeClr val="accent1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“…My words will by no means pass away”</a:t>
            </a:r>
          </a:p>
          <a:p>
            <a:pPr algn="ctr"/>
            <a:r>
              <a:rPr lang="en-US" sz="40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(Matthew 24:35)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E14FAC-6452-4ED2-BE7B-D72C20D52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27933" y="6496682"/>
            <a:ext cx="2743200" cy="365125"/>
          </a:xfrm>
        </p:spPr>
        <p:txBody>
          <a:bodyPr/>
          <a:lstStyle/>
          <a:p>
            <a:fld id="{D57F1E4F-1CFF-5643-939E-217C01CDF565}" type="slidenum">
              <a:rPr lang="en-US" sz="1400" smtClean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pPr/>
              <a:t>6</a:t>
            </a:fld>
            <a:endParaRPr lang="en-US" sz="1400" dirty="0">
              <a:solidFill>
                <a:schemeClr val="tx1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4152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75FE07-AA50-44B8-B061-22B07B8C64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4555" y="294538"/>
            <a:ext cx="10548440" cy="1033669"/>
          </a:xfrm>
        </p:spPr>
        <p:txBody>
          <a:bodyPr>
            <a:normAutofit fontScale="90000"/>
          </a:bodyPr>
          <a:lstStyle/>
          <a:p>
            <a:r>
              <a:rPr lang="en-US" sz="5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God’s Promises are Unchangeable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A313E4-C463-466C-8FD1-CCB623DFB6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4555" y="3429001"/>
            <a:ext cx="10212995" cy="3134462"/>
          </a:xfr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  <a:spcBef>
                <a:spcPts val="900"/>
              </a:spcBef>
            </a:pPr>
            <a:r>
              <a:rPr lang="en-US" sz="42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God’s promise of eternal life, </a:t>
            </a:r>
            <a:r>
              <a:rPr lang="en-US" sz="4200" b="1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Titus 1:1-2</a:t>
            </a:r>
            <a:endParaRPr lang="en-US" sz="4200" i="1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lvl="1">
              <a:lnSpc>
                <a:spcPct val="100000"/>
              </a:lnSpc>
              <a:spcBef>
                <a:spcPts val="900"/>
              </a:spcBef>
            </a:pPr>
            <a:r>
              <a:rPr lang="en-US" sz="4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Promises to Abraham, </a:t>
            </a:r>
            <a:r>
              <a:rPr lang="en-US" sz="40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Hebrews 6:13-20</a:t>
            </a:r>
          </a:p>
          <a:p>
            <a:pPr lvl="1">
              <a:lnSpc>
                <a:spcPct val="100000"/>
              </a:lnSpc>
              <a:spcBef>
                <a:spcPts val="900"/>
              </a:spcBef>
            </a:pPr>
            <a:r>
              <a:rPr lang="en-US" sz="4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Promise to David, </a:t>
            </a:r>
            <a:r>
              <a:rPr lang="en-US" sz="40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2 Samuel 7:11-16</a:t>
            </a:r>
          </a:p>
          <a:p>
            <a:pPr lvl="1">
              <a:lnSpc>
                <a:spcPct val="100000"/>
              </a:lnSpc>
              <a:spcBef>
                <a:spcPts val="900"/>
              </a:spcBef>
            </a:pPr>
            <a:r>
              <a:rPr lang="en-US" sz="4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All who call on His name, </a:t>
            </a:r>
            <a:r>
              <a:rPr lang="en-US" sz="40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Acts 2:21, 37-41</a:t>
            </a:r>
            <a:endParaRPr lang="en-US" sz="38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142B6803-A8F9-422F-A362-50F3BEAF02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29" y="6424260"/>
            <a:ext cx="260544" cy="326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8F2AFE7-FCAA-412B-BB6E-1D3E113034B6}"/>
              </a:ext>
            </a:extLst>
          </p:cNvPr>
          <p:cNvSpPr txBox="1"/>
          <p:nvPr/>
        </p:nvSpPr>
        <p:spPr>
          <a:xfrm>
            <a:off x="1856696" y="1854799"/>
            <a:ext cx="8478604" cy="1323439"/>
          </a:xfrm>
          <a:custGeom>
            <a:avLst/>
            <a:gdLst>
              <a:gd name="connsiteX0" fmla="*/ 0 w 8478604"/>
              <a:gd name="connsiteY0" fmla="*/ 0 h 1323439"/>
              <a:gd name="connsiteX1" fmla="*/ 310882 w 8478604"/>
              <a:gd name="connsiteY1" fmla="*/ 0 h 1323439"/>
              <a:gd name="connsiteX2" fmla="*/ 960908 w 8478604"/>
              <a:gd name="connsiteY2" fmla="*/ 0 h 1323439"/>
              <a:gd name="connsiteX3" fmla="*/ 1271791 w 8478604"/>
              <a:gd name="connsiteY3" fmla="*/ 0 h 1323439"/>
              <a:gd name="connsiteX4" fmla="*/ 1582673 w 8478604"/>
              <a:gd name="connsiteY4" fmla="*/ 0 h 1323439"/>
              <a:gd name="connsiteX5" fmla="*/ 2317485 w 8478604"/>
              <a:gd name="connsiteY5" fmla="*/ 0 h 1323439"/>
              <a:gd name="connsiteX6" fmla="*/ 2882725 w 8478604"/>
              <a:gd name="connsiteY6" fmla="*/ 0 h 1323439"/>
              <a:gd name="connsiteX7" fmla="*/ 3193608 w 8478604"/>
              <a:gd name="connsiteY7" fmla="*/ 0 h 1323439"/>
              <a:gd name="connsiteX8" fmla="*/ 3758848 w 8478604"/>
              <a:gd name="connsiteY8" fmla="*/ 0 h 1323439"/>
              <a:gd name="connsiteX9" fmla="*/ 4493660 w 8478604"/>
              <a:gd name="connsiteY9" fmla="*/ 0 h 1323439"/>
              <a:gd name="connsiteX10" fmla="*/ 4974114 w 8478604"/>
              <a:gd name="connsiteY10" fmla="*/ 0 h 1323439"/>
              <a:gd name="connsiteX11" fmla="*/ 5454569 w 8478604"/>
              <a:gd name="connsiteY11" fmla="*/ 0 h 1323439"/>
              <a:gd name="connsiteX12" fmla="*/ 6019809 w 8478604"/>
              <a:gd name="connsiteY12" fmla="*/ 0 h 1323439"/>
              <a:gd name="connsiteX13" fmla="*/ 6669835 w 8478604"/>
              <a:gd name="connsiteY13" fmla="*/ 0 h 1323439"/>
              <a:gd name="connsiteX14" fmla="*/ 7319861 w 8478604"/>
              <a:gd name="connsiteY14" fmla="*/ 0 h 1323439"/>
              <a:gd name="connsiteX15" fmla="*/ 7969888 w 8478604"/>
              <a:gd name="connsiteY15" fmla="*/ 0 h 1323439"/>
              <a:gd name="connsiteX16" fmla="*/ 8478604 w 8478604"/>
              <a:gd name="connsiteY16" fmla="*/ 0 h 1323439"/>
              <a:gd name="connsiteX17" fmla="*/ 8478604 w 8478604"/>
              <a:gd name="connsiteY17" fmla="*/ 441146 h 1323439"/>
              <a:gd name="connsiteX18" fmla="*/ 8478604 w 8478604"/>
              <a:gd name="connsiteY18" fmla="*/ 882293 h 1323439"/>
              <a:gd name="connsiteX19" fmla="*/ 8478604 w 8478604"/>
              <a:gd name="connsiteY19" fmla="*/ 1323439 h 1323439"/>
              <a:gd name="connsiteX20" fmla="*/ 7743792 w 8478604"/>
              <a:gd name="connsiteY20" fmla="*/ 1323439 h 1323439"/>
              <a:gd name="connsiteX21" fmla="*/ 7178551 w 8478604"/>
              <a:gd name="connsiteY21" fmla="*/ 1323439 h 1323439"/>
              <a:gd name="connsiteX22" fmla="*/ 6698097 w 8478604"/>
              <a:gd name="connsiteY22" fmla="*/ 1323439 h 1323439"/>
              <a:gd name="connsiteX23" fmla="*/ 6217643 w 8478604"/>
              <a:gd name="connsiteY23" fmla="*/ 1323439 h 1323439"/>
              <a:gd name="connsiteX24" fmla="*/ 5737189 w 8478604"/>
              <a:gd name="connsiteY24" fmla="*/ 1323439 h 1323439"/>
              <a:gd name="connsiteX25" fmla="*/ 5256734 w 8478604"/>
              <a:gd name="connsiteY25" fmla="*/ 1323439 h 1323439"/>
              <a:gd name="connsiteX26" fmla="*/ 4606708 w 8478604"/>
              <a:gd name="connsiteY26" fmla="*/ 1323439 h 1323439"/>
              <a:gd name="connsiteX27" fmla="*/ 4041468 w 8478604"/>
              <a:gd name="connsiteY27" fmla="*/ 1323439 h 1323439"/>
              <a:gd name="connsiteX28" fmla="*/ 3730586 w 8478604"/>
              <a:gd name="connsiteY28" fmla="*/ 1323439 h 1323439"/>
              <a:gd name="connsiteX29" fmla="*/ 3250132 w 8478604"/>
              <a:gd name="connsiteY29" fmla="*/ 1323439 h 1323439"/>
              <a:gd name="connsiteX30" fmla="*/ 2600105 w 8478604"/>
              <a:gd name="connsiteY30" fmla="*/ 1323439 h 1323439"/>
              <a:gd name="connsiteX31" fmla="*/ 2204437 w 8478604"/>
              <a:gd name="connsiteY31" fmla="*/ 1323439 h 1323439"/>
              <a:gd name="connsiteX32" fmla="*/ 1469625 w 8478604"/>
              <a:gd name="connsiteY32" fmla="*/ 1323439 h 1323439"/>
              <a:gd name="connsiteX33" fmla="*/ 734812 w 8478604"/>
              <a:gd name="connsiteY33" fmla="*/ 1323439 h 1323439"/>
              <a:gd name="connsiteX34" fmla="*/ 0 w 8478604"/>
              <a:gd name="connsiteY34" fmla="*/ 1323439 h 1323439"/>
              <a:gd name="connsiteX35" fmla="*/ 0 w 8478604"/>
              <a:gd name="connsiteY35" fmla="*/ 855824 h 1323439"/>
              <a:gd name="connsiteX36" fmla="*/ 0 w 8478604"/>
              <a:gd name="connsiteY36" fmla="*/ 414678 h 1323439"/>
              <a:gd name="connsiteX37" fmla="*/ 0 w 8478604"/>
              <a:gd name="connsiteY37" fmla="*/ 0 h 13234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8478604" h="1323439" fill="none" extrusionOk="0">
                <a:moveTo>
                  <a:pt x="0" y="0"/>
                </a:moveTo>
                <a:cubicBezTo>
                  <a:pt x="67736" y="-17321"/>
                  <a:pt x="207344" y="649"/>
                  <a:pt x="310882" y="0"/>
                </a:cubicBezTo>
                <a:cubicBezTo>
                  <a:pt x="414420" y="-649"/>
                  <a:pt x="672604" y="25594"/>
                  <a:pt x="960908" y="0"/>
                </a:cubicBezTo>
                <a:cubicBezTo>
                  <a:pt x="1249212" y="-25594"/>
                  <a:pt x="1190027" y="10311"/>
                  <a:pt x="1271791" y="0"/>
                </a:cubicBezTo>
                <a:cubicBezTo>
                  <a:pt x="1353555" y="-10311"/>
                  <a:pt x="1480510" y="99"/>
                  <a:pt x="1582673" y="0"/>
                </a:cubicBezTo>
                <a:cubicBezTo>
                  <a:pt x="1684836" y="-99"/>
                  <a:pt x="2042446" y="28487"/>
                  <a:pt x="2317485" y="0"/>
                </a:cubicBezTo>
                <a:cubicBezTo>
                  <a:pt x="2592524" y="-28487"/>
                  <a:pt x="2769152" y="53741"/>
                  <a:pt x="2882725" y="0"/>
                </a:cubicBezTo>
                <a:cubicBezTo>
                  <a:pt x="2996298" y="-53741"/>
                  <a:pt x="3115172" y="8961"/>
                  <a:pt x="3193608" y="0"/>
                </a:cubicBezTo>
                <a:cubicBezTo>
                  <a:pt x="3272044" y="-8961"/>
                  <a:pt x="3510954" y="42554"/>
                  <a:pt x="3758848" y="0"/>
                </a:cubicBezTo>
                <a:cubicBezTo>
                  <a:pt x="4006742" y="-42554"/>
                  <a:pt x="4140167" y="62199"/>
                  <a:pt x="4493660" y="0"/>
                </a:cubicBezTo>
                <a:cubicBezTo>
                  <a:pt x="4847153" y="-62199"/>
                  <a:pt x="4854572" y="57448"/>
                  <a:pt x="4974114" y="0"/>
                </a:cubicBezTo>
                <a:cubicBezTo>
                  <a:pt x="5093656" y="-57448"/>
                  <a:pt x="5231319" y="1043"/>
                  <a:pt x="5454569" y="0"/>
                </a:cubicBezTo>
                <a:cubicBezTo>
                  <a:pt x="5677820" y="-1043"/>
                  <a:pt x="5756116" y="41386"/>
                  <a:pt x="6019809" y="0"/>
                </a:cubicBezTo>
                <a:cubicBezTo>
                  <a:pt x="6283502" y="-41386"/>
                  <a:pt x="6432725" y="42970"/>
                  <a:pt x="6669835" y="0"/>
                </a:cubicBezTo>
                <a:cubicBezTo>
                  <a:pt x="6906945" y="-42970"/>
                  <a:pt x="7052301" y="5430"/>
                  <a:pt x="7319861" y="0"/>
                </a:cubicBezTo>
                <a:cubicBezTo>
                  <a:pt x="7587421" y="-5430"/>
                  <a:pt x="7666077" y="7203"/>
                  <a:pt x="7969888" y="0"/>
                </a:cubicBezTo>
                <a:cubicBezTo>
                  <a:pt x="8273699" y="-7203"/>
                  <a:pt x="8232241" y="26105"/>
                  <a:pt x="8478604" y="0"/>
                </a:cubicBezTo>
                <a:cubicBezTo>
                  <a:pt x="8525069" y="202953"/>
                  <a:pt x="8436085" y="258560"/>
                  <a:pt x="8478604" y="441146"/>
                </a:cubicBezTo>
                <a:cubicBezTo>
                  <a:pt x="8521123" y="623732"/>
                  <a:pt x="8468036" y="765497"/>
                  <a:pt x="8478604" y="882293"/>
                </a:cubicBezTo>
                <a:cubicBezTo>
                  <a:pt x="8489172" y="999089"/>
                  <a:pt x="8439420" y="1140513"/>
                  <a:pt x="8478604" y="1323439"/>
                </a:cubicBezTo>
                <a:cubicBezTo>
                  <a:pt x="8127721" y="1371888"/>
                  <a:pt x="8100130" y="1300157"/>
                  <a:pt x="7743792" y="1323439"/>
                </a:cubicBezTo>
                <a:cubicBezTo>
                  <a:pt x="7387454" y="1346721"/>
                  <a:pt x="7364031" y="1309838"/>
                  <a:pt x="7178551" y="1323439"/>
                </a:cubicBezTo>
                <a:cubicBezTo>
                  <a:pt x="6993071" y="1337040"/>
                  <a:pt x="6800613" y="1304678"/>
                  <a:pt x="6698097" y="1323439"/>
                </a:cubicBezTo>
                <a:cubicBezTo>
                  <a:pt x="6595581" y="1342200"/>
                  <a:pt x="6408130" y="1299777"/>
                  <a:pt x="6217643" y="1323439"/>
                </a:cubicBezTo>
                <a:cubicBezTo>
                  <a:pt x="6027156" y="1347101"/>
                  <a:pt x="5928508" y="1271067"/>
                  <a:pt x="5737189" y="1323439"/>
                </a:cubicBezTo>
                <a:cubicBezTo>
                  <a:pt x="5545870" y="1375811"/>
                  <a:pt x="5371982" y="1270956"/>
                  <a:pt x="5256734" y="1323439"/>
                </a:cubicBezTo>
                <a:cubicBezTo>
                  <a:pt x="5141486" y="1375922"/>
                  <a:pt x="4871894" y="1298149"/>
                  <a:pt x="4606708" y="1323439"/>
                </a:cubicBezTo>
                <a:cubicBezTo>
                  <a:pt x="4341522" y="1348729"/>
                  <a:pt x="4249330" y="1290975"/>
                  <a:pt x="4041468" y="1323439"/>
                </a:cubicBezTo>
                <a:cubicBezTo>
                  <a:pt x="3833606" y="1355903"/>
                  <a:pt x="3804999" y="1322141"/>
                  <a:pt x="3730586" y="1323439"/>
                </a:cubicBezTo>
                <a:cubicBezTo>
                  <a:pt x="3656173" y="1324737"/>
                  <a:pt x="3434180" y="1271781"/>
                  <a:pt x="3250132" y="1323439"/>
                </a:cubicBezTo>
                <a:cubicBezTo>
                  <a:pt x="3066084" y="1375097"/>
                  <a:pt x="2899986" y="1293396"/>
                  <a:pt x="2600105" y="1323439"/>
                </a:cubicBezTo>
                <a:cubicBezTo>
                  <a:pt x="2300224" y="1353482"/>
                  <a:pt x="2297373" y="1296580"/>
                  <a:pt x="2204437" y="1323439"/>
                </a:cubicBezTo>
                <a:cubicBezTo>
                  <a:pt x="2111501" y="1350298"/>
                  <a:pt x="1779699" y="1251333"/>
                  <a:pt x="1469625" y="1323439"/>
                </a:cubicBezTo>
                <a:cubicBezTo>
                  <a:pt x="1159551" y="1395545"/>
                  <a:pt x="924584" y="1296160"/>
                  <a:pt x="734812" y="1323439"/>
                </a:cubicBezTo>
                <a:cubicBezTo>
                  <a:pt x="545040" y="1350718"/>
                  <a:pt x="331424" y="1313804"/>
                  <a:pt x="0" y="1323439"/>
                </a:cubicBezTo>
                <a:cubicBezTo>
                  <a:pt x="-22996" y="1182608"/>
                  <a:pt x="31750" y="982360"/>
                  <a:pt x="0" y="855824"/>
                </a:cubicBezTo>
                <a:cubicBezTo>
                  <a:pt x="-31750" y="729289"/>
                  <a:pt x="25750" y="527978"/>
                  <a:pt x="0" y="414678"/>
                </a:cubicBezTo>
                <a:cubicBezTo>
                  <a:pt x="-25750" y="301378"/>
                  <a:pt x="37597" y="125621"/>
                  <a:pt x="0" y="0"/>
                </a:cubicBezTo>
                <a:close/>
              </a:path>
              <a:path w="8478604" h="1323439" stroke="0" extrusionOk="0">
                <a:moveTo>
                  <a:pt x="0" y="0"/>
                </a:moveTo>
                <a:cubicBezTo>
                  <a:pt x="193133" y="-25879"/>
                  <a:pt x="357895" y="7880"/>
                  <a:pt x="480454" y="0"/>
                </a:cubicBezTo>
                <a:cubicBezTo>
                  <a:pt x="603013" y="-7880"/>
                  <a:pt x="717312" y="14725"/>
                  <a:pt x="791336" y="0"/>
                </a:cubicBezTo>
                <a:cubicBezTo>
                  <a:pt x="865360" y="-14725"/>
                  <a:pt x="1325202" y="36183"/>
                  <a:pt x="1526149" y="0"/>
                </a:cubicBezTo>
                <a:cubicBezTo>
                  <a:pt x="1727096" y="-36183"/>
                  <a:pt x="1842865" y="23734"/>
                  <a:pt x="2006603" y="0"/>
                </a:cubicBezTo>
                <a:cubicBezTo>
                  <a:pt x="2170341" y="-23734"/>
                  <a:pt x="2268151" y="13511"/>
                  <a:pt x="2487057" y="0"/>
                </a:cubicBezTo>
                <a:cubicBezTo>
                  <a:pt x="2705963" y="-13511"/>
                  <a:pt x="3053043" y="60199"/>
                  <a:pt x="3221870" y="0"/>
                </a:cubicBezTo>
                <a:cubicBezTo>
                  <a:pt x="3390697" y="-60199"/>
                  <a:pt x="3487722" y="2379"/>
                  <a:pt x="3617538" y="0"/>
                </a:cubicBezTo>
                <a:cubicBezTo>
                  <a:pt x="3747354" y="-2379"/>
                  <a:pt x="4104291" y="67351"/>
                  <a:pt x="4352350" y="0"/>
                </a:cubicBezTo>
                <a:cubicBezTo>
                  <a:pt x="4600409" y="-67351"/>
                  <a:pt x="4872373" y="5456"/>
                  <a:pt x="5087162" y="0"/>
                </a:cubicBezTo>
                <a:cubicBezTo>
                  <a:pt x="5301951" y="-5456"/>
                  <a:pt x="5405562" y="26290"/>
                  <a:pt x="5652403" y="0"/>
                </a:cubicBezTo>
                <a:cubicBezTo>
                  <a:pt x="5899244" y="-26290"/>
                  <a:pt x="6208022" y="15508"/>
                  <a:pt x="6387215" y="0"/>
                </a:cubicBezTo>
                <a:cubicBezTo>
                  <a:pt x="6566408" y="-15508"/>
                  <a:pt x="6652057" y="50758"/>
                  <a:pt x="6867669" y="0"/>
                </a:cubicBezTo>
                <a:cubicBezTo>
                  <a:pt x="7083281" y="-50758"/>
                  <a:pt x="7133636" y="36943"/>
                  <a:pt x="7348123" y="0"/>
                </a:cubicBezTo>
                <a:cubicBezTo>
                  <a:pt x="7562610" y="-36943"/>
                  <a:pt x="7686332" y="54229"/>
                  <a:pt x="7998150" y="0"/>
                </a:cubicBezTo>
                <a:cubicBezTo>
                  <a:pt x="8309968" y="-54229"/>
                  <a:pt x="8279683" y="22344"/>
                  <a:pt x="8478604" y="0"/>
                </a:cubicBezTo>
                <a:cubicBezTo>
                  <a:pt x="8484543" y="156064"/>
                  <a:pt x="8476889" y="243704"/>
                  <a:pt x="8478604" y="467615"/>
                </a:cubicBezTo>
                <a:cubicBezTo>
                  <a:pt x="8480319" y="691527"/>
                  <a:pt x="8444412" y="812542"/>
                  <a:pt x="8478604" y="921996"/>
                </a:cubicBezTo>
                <a:cubicBezTo>
                  <a:pt x="8512796" y="1031450"/>
                  <a:pt x="8473248" y="1217154"/>
                  <a:pt x="8478604" y="1323439"/>
                </a:cubicBezTo>
                <a:cubicBezTo>
                  <a:pt x="8292291" y="1348595"/>
                  <a:pt x="8125512" y="1248933"/>
                  <a:pt x="7828578" y="1323439"/>
                </a:cubicBezTo>
                <a:cubicBezTo>
                  <a:pt x="7531644" y="1397945"/>
                  <a:pt x="7526913" y="1284748"/>
                  <a:pt x="7432910" y="1323439"/>
                </a:cubicBezTo>
                <a:cubicBezTo>
                  <a:pt x="7338907" y="1362130"/>
                  <a:pt x="7063861" y="1256557"/>
                  <a:pt x="6698097" y="1323439"/>
                </a:cubicBezTo>
                <a:cubicBezTo>
                  <a:pt x="6332333" y="1390321"/>
                  <a:pt x="6373502" y="1314798"/>
                  <a:pt x="6132857" y="1323439"/>
                </a:cubicBezTo>
                <a:cubicBezTo>
                  <a:pt x="5892212" y="1332080"/>
                  <a:pt x="5870557" y="1290663"/>
                  <a:pt x="5737189" y="1323439"/>
                </a:cubicBezTo>
                <a:cubicBezTo>
                  <a:pt x="5603821" y="1356215"/>
                  <a:pt x="5401317" y="1298890"/>
                  <a:pt x="5171948" y="1323439"/>
                </a:cubicBezTo>
                <a:cubicBezTo>
                  <a:pt x="4942579" y="1347988"/>
                  <a:pt x="4957669" y="1301673"/>
                  <a:pt x="4861066" y="1323439"/>
                </a:cubicBezTo>
                <a:cubicBezTo>
                  <a:pt x="4764463" y="1345205"/>
                  <a:pt x="4654939" y="1298343"/>
                  <a:pt x="4550184" y="1323439"/>
                </a:cubicBezTo>
                <a:cubicBezTo>
                  <a:pt x="4445429" y="1348535"/>
                  <a:pt x="4264963" y="1282642"/>
                  <a:pt x="3984944" y="1323439"/>
                </a:cubicBezTo>
                <a:cubicBezTo>
                  <a:pt x="3704925" y="1364236"/>
                  <a:pt x="3719179" y="1319321"/>
                  <a:pt x="3589276" y="1323439"/>
                </a:cubicBezTo>
                <a:cubicBezTo>
                  <a:pt x="3459373" y="1327557"/>
                  <a:pt x="3224756" y="1261456"/>
                  <a:pt x="2939249" y="1323439"/>
                </a:cubicBezTo>
                <a:cubicBezTo>
                  <a:pt x="2653742" y="1385422"/>
                  <a:pt x="2632133" y="1279776"/>
                  <a:pt x="2543581" y="1323439"/>
                </a:cubicBezTo>
                <a:cubicBezTo>
                  <a:pt x="2455029" y="1367102"/>
                  <a:pt x="2202651" y="1263641"/>
                  <a:pt x="1893555" y="1323439"/>
                </a:cubicBezTo>
                <a:cubicBezTo>
                  <a:pt x="1584459" y="1383237"/>
                  <a:pt x="1711986" y="1290479"/>
                  <a:pt x="1582673" y="1323439"/>
                </a:cubicBezTo>
                <a:cubicBezTo>
                  <a:pt x="1453360" y="1356399"/>
                  <a:pt x="1083736" y="1282758"/>
                  <a:pt x="932646" y="1323439"/>
                </a:cubicBezTo>
                <a:cubicBezTo>
                  <a:pt x="781556" y="1364120"/>
                  <a:pt x="647482" y="1322570"/>
                  <a:pt x="536978" y="1323439"/>
                </a:cubicBezTo>
                <a:cubicBezTo>
                  <a:pt x="426474" y="1324308"/>
                  <a:pt x="216988" y="1280832"/>
                  <a:pt x="0" y="1323439"/>
                </a:cubicBezTo>
                <a:cubicBezTo>
                  <a:pt x="-8913" y="1190278"/>
                  <a:pt x="42865" y="997507"/>
                  <a:pt x="0" y="908761"/>
                </a:cubicBezTo>
                <a:cubicBezTo>
                  <a:pt x="-42865" y="820015"/>
                  <a:pt x="20027" y="576477"/>
                  <a:pt x="0" y="441146"/>
                </a:cubicBezTo>
                <a:cubicBezTo>
                  <a:pt x="-20027" y="305815"/>
                  <a:pt x="4896" y="171653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19050">
            <a:solidFill>
              <a:schemeClr val="accent1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“God is not a man, that He should lie”</a:t>
            </a:r>
          </a:p>
          <a:p>
            <a:pPr algn="ctr"/>
            <a:r>
              <a:rPr lang="en-US" sz="40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(Numbers 23:19)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E14FAC-6452-4ED2-BE7B-D72C20D52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27933" y="6496682"/>
            <a:ext cx="2743200" cy="365125"/>
          </a:xfrm>
        </p:spPr>
        <p:txBody>
          <a:bodyPr/>
          <a:lstStyle/>
          <a:p>
            <a:fld id="{D57F1E4F-1CFF-5643-939E-217C01CDF565}" type="slidenum">
              <a:rPr lang="en-US" sz="1400" smtClean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pPr/>
              <a:t>7</a:t>
            </a:fld>
            <a:endParaRPr lang="en-US" sz="1400" dirty="0">
              <a:solidFill>
                <a:schemeClr val="tx1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046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75FE07-AA50-44B8-B061-22B07B8C64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4555" y="294538"/>
            <a:ext cx="10548440" cy="1033669"/>
          </a:xfrm>
        </p:spPr>
        <p:txBody>
          <a:bodyPr>
            <a:normAutofit fontScale="90000"/>
          </a:bodyPr>
          <a:lstStyle/>
          <a:p>
            <a:r>
              <a:rPr lang="en-US" sz="5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God’s Promises are Unchangeable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A313E4-C463-466C-8FD1-CCB623DFB6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4555" y="3429000"/>
            <a:ext cx="10212995" cy="3248033"/>
          </a:xfr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  <a:spcBef>
                <a:spcPts val="900"/>
              </a:spcBef>
            </a:pPr>
            <a:r>
              <a:rPr lang="en-US" sz="42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Christ’s promise of the kingdom, </a:t>
            </a:r>
            <a:r>
              <a:rPr lang="en-US" sz="4200" b="1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Mark 9:1</a:t>
            </a:r>
            <a:endParaRPr lang="en-US" sz="4200" i="1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lvl="1">
              <a:lnSpc>
                <a:spcPct val="100000"/>
              </a:lnSpc>
              <a:spcBef>
                <a:spcPts val="900"/>
              </a:spcBef>
            </a:pPr>
            <a:r>
              <a:rPr lang="en-US" sz="4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Fulfilled in the church, </a:t>
            </a:r>
            <a:r>
              <a:rPr lang="en-US" sz="40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Acts 2:1-4, 40-41, 47</a:t>
            </a:r>
          </a:p>
          <a:p>
            <a:pPr lvl="1">
              <a:lnSpc>
                <a:spcPct val="100000"/>
              </a:lnSpc>
              <a:spcBef>
                <a:spcPts val="900"/>
              </a:spcBef>
            </a:pPr>
            <a:r>
              <a:rPr lang="en-US" sz="4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Faithful Christians will enter the eternal kingdom, </a:t>
            </a:r>
            <a:r>
              <a:rPr lang="en-US" sz="40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2 Peter 1:10-11</a:t>
            </a:r>
          </a:p>
        </p:txBody>
      </p:sp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142B6803-A8F9-422F-A362-50F3BEAF02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29" y="6424260"/>
            <a:ext cx="260544" cy="326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8F2AFE7-FCAA-412B-BB6E-1D3E113034B6}"/>
              </a:ext>
            </a:extLst>
          </p:cNvPr>
          <p:cNvSpPr txBox="1"/>
          <p:nvPr/>
        </p:nvSpPr>
        <p:spPr>
          <a:xfrm>
            <a:off x="1856696" y="1854799"/>
            <a:ext cx="8478604" cy="1323439"/>
          </a:xfrm>
          <a:custGeom>
            <a:avLst/>
            <a:gdLst>
              <a:gd name="connsiteX0" fmla="*/ 0 w 8478604"/>
              <a:gd name="connsiteY0" fmla="*/ 0 h 1323439"/>
              <a:gd name="connsiteX1" fmla="*/ 310882 w 8478604"/>
              <a:gd name="connsiteY1" fmla="*/ 0 h 1323439"/>
              <a:gd name="connsiteX2" fmla="*/ 960908 w 8478604"/>
              <a:gd name="connsiteY2" fmla="*/ 0 h 1323439"/>
              <a:gd name="connsiteX3" fmla="*/ 1271791 w 8478604"/>
              <a:gd name="connsiteY3" fmla="*/ 0 h 1323439"/>
              <a:gd name="connsiteX4" fmla="*/ 1582673 w 8478604"/>
              <a:gd name="connsiteY4" fmla="*/ 0 h 1323439"/>
              <a:gd name="connsiteX5" fmla="*/ 2317485 w 8478604"/>
              <a:gd name="connsiteY5" fmla="*/ 0 h 1323439"/>
              <a:gd name="connsiteX6" fmla="*/ 2882725 w 8478604"/>
              <a:gd name="connsiteY6" fmla="*/ 0 h 1323439"/>
              <a:gd name="connsiteX7" fmla="*/ 3193608 w 8478604"/>
              <a:gd name="connsiteY7" fmla="*/ 0 h 1323439"/>
              <a:gd name="connsiteX8" fmla="*/ 3758848 w 8478604"/>
              <a:gd name="connsiteY8" fmla="*/ 0 h 1323439"/>
              <a:gd name="connsiteX9" fmla="*/ 4493660 w 8478604"/>
              <a:gd name="connsiteY9" fmla="*/ 0 h 1323439"/>
              <a:gd name="connsiteX10" fmla="*/ 4974114 w 8478604"/>
              <a:gd name="connsiteY10" fmla="*/ 0 h 1323439"/>
              <a:gd name="connsiteX11" fmla="*/ 5454569 w 8478604"/>
              <a:gd name="connsiteY11" fmla="*/ 0 h 1323439"/>
              <a:gd name="connsiteX12" fmla="*/ 6019809 w 8478604"/>
              <a:gd name="connsiteY12" fmla="*/ 0 h 1323439"/>
              <a:gd name="connsiteX13" fmla="*/ 6669835 w 8478604"/>
              <a:gd name="connsiteY13" fmla="*/ 0 h 1323439"/>
              <a:gd name="connsiteX14" fmla="*/ 7319861 w 8478604"/>
              <a:gd name="connsiteY14" fmla="*/ 0 h 1323439"/>
              <a:gd name="connsiteX15" fmla="*/ 7969888 w 8478604"/>
              <a:gd name="connsiteY15" fmla="*/ 0 h 1323439"/>
              <a:gd name="connsiteX16" fmla="*/ 8478604 w 8478604"/>
              <a:gd name="connsiteY16" fmla="*/ 0 h 1323439"/>
              <a:gd name="connsiteX17" fmla="*/ 8478604 w 8478604"/>
              <a:gd name="connsiteY17" fmla="*/ 441146 h 1323439"/>
              <a:gd name="connsiteX18" fmla="*/ 8478604 w 8478604"/>
              <a:gd name="connsiteY18" fmla="*/ 882293 h 1323439"/>
              <a:gd name="connsiteX19" fmla="*/ 8478604 w 8478604"/>
              <a:gd name="connsiteY19" fmla="*/ 1323439 h 1323439"/>
              <a:gd name="connsiteX20" fmla="*/ 7743792 w 8478604"/>
              <a:gd name="connsiteY20" fmla="*/ 1323439 h 1323439"/>
              <a:gd name="connsiteX21" fmla="*/ 7178551 w 8478604"/>
              <a:gd name="connsiteY21" fmla="*/ 1323439 h 1323439"/>
              <a:gd name="connsiteX22" fmla="*/ 6698097 w 8478604"/>
              <a:gd name="connsiteY22" fmla="*/ 1323439 h 1323439"/>
              <a:gd name="connsiteX23" fmla="*/ 6217643 w 8478604"/>
              <a:gd name="connsiteY23" fmla="*/ 1323439 h 1323439"/>
              <a:gd name="connsiteX24" fmla="*/ 5737189 w 8478604"/>
              <a:gd name="connsiteY24" fmla="*/ 1323439 h 1323439"/>
              <a:gd name="connsiteX25" fmla="*/ 5256734 w 8478604"/>
              <a:gd name="connsiteY25" fmla="*/ 1323439 h 1323439"/>
              <a:gd name="connsiteX26" fmla="*/ 4606708 w 8478604"/>
              <a:gd name="connsiteY26" fmla="*/ 1323439 h 1323439"/>
              <a:gd name="connsiteX27" fmla="*/ 4041468 w 8478604"/>
              <a:gd name="connsiteY27" fmla="*/ 1323439 h 1323439"/>
              <a:gd name="connsiteX28" fmla="*/ 3730586 w 8478604"/>
              <a:gd name="connsiteY28" fmla="*/ 1323439 h 1323439"/>
              <a:gd name="connsiteX29" fmla="*/ 3250132 w 8478604"/>
              <a:gd name="connsiteY29" fmla="*/ 1323439 h 1323439"/>
              <a:gd name="connsiteX30" fmla="*/ 2600105 w 8478604"/>
              <a:gd name="connsiteY30" fmla="*/ 1323439 h 1323439"/>
              <a:gd name="connsiteX31" fmla="*/ 2204437 w 8478604"/>
              <a:gd name="connsiteY31" fmla="*/ 1323439 h 1323439"/>
              <a:gd name="connsiteX32" fmla="*/ 1469625 w 8478604"/>
              <a:gd name="connsiteY32" fmla="*/ 1323439 h 1323439"/>
              <a:gd name="connsiteX33" fmla="*/ 734812 w 8478604"/>
              <a:gd name="connsiteY33" fmla="*/ 1323439 h 1323439"/>
              <a:gd name="connsiteX34" fmla="*/ 0 w 8478604"/>
              <a:gd name="connsiteY34" fmla="*/ 1323439 h 1323439"/>
              <a:gd name="connsiteX35" fmla="*/ 0 w 8478604"/>
              <a:gd name="connsiteY35" fmla="*/ 855824 h 1323439"/>
              <a:gd name="connsiteX36" fmla="*/ 0 w 8478604"/>
              <a:gd name="connsiteY36" fmla="*/ 414678 h 1323439"/>
              <a:gd name="connsiteX37" fmla="*/ 0 w 8478604"/>
              <a:gd name="connsiteY37" fmla="*/ 0 h 13234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8478604" h="1323439" fill="none" extrusionOk="0">
                <a:moveTo>
                  <a:pt x="0" y="0"/>
                </a:moveTo>
                <a:cubicBezTo>
                  <a:pt x="67736" y="-17321"/>
                  <a:pt x="207344" y="649"/>
                  <a:pt x="310882" y="0"/>
                </a:cubicBezTo>
                <a:cubicBezTo>
                  <a:pt x="414420" y="-649"/>
                  <a:pt x="672604" y="25594"/>
                  <a:pt x="960908" y="0"/>
                </a:cubicBezTo>
                <a:cubicBezTo>
                  <a:pt x="1249212" y="-25594"/>
                  <a:pt x="1190027" y="10311"/>
                  <a:pt x="1271791" y="0"/>
                </a:cubicBezTo>
                <a:cubicBezTo>
                  <a:pt x="1353555" y="-10311"/>
                  <a:pt x="1480510" y="99"/>
                  <a:pt x="1582673" y="0"/>
                </a:cubicBezTo>
                <a:cubicBezTo>
                  <a:pt x="1684836" y="-99"/>
                  <a:pt x="2042446" y="28487"/>
                  <a:pt x="2317485" y="0"/>
                </a:cubicBezTo>
                <a:cubicBezTo>
                  <a:pt x="2592524" y="-28487"/>
                  <a:pt x="2769152" y="53741"/>
                  <a:pt x="2882725" y="0"/>
                </a:cubicBezTo>
                <a:cubicBezTo>
                  <a:pt x="2996298" y="-53741"/>
                  <a:pt x="3115172" y="8961"/>
                  <a:pt x="3193608" y="0"/>
                </a:cubicBezTo>
                <a:cubicBezTo>
                  <a:pt x="3272044" y="-8961"/>
                  <a:pt x="3510954" y="42554"/>
                  <a:pt x="3758848" y="0"/>
                </a:cubicBezTo>
                <a:cubicBezTo>
                  <a:pt x="4006742" y="-42554"/>
                  <a:pt x="4140167" y="62199"/>
                  <a:pt x="4493660" y="0"/>
                </a:cubicBezTo>
                <a:cubicBezTo>
                  <a:pt x="4847153" y="-62199"/>
                  <a:pt x="4854572" y="57448"/>
                  <a:pt x="4974114" y="0"/>
                </a:cubicBezTo>
                <a:cubicBezTo>
                  <a:pt x="5093656" y="-57448"/>
                  <a:pt x="5231319" y="1043"/>
                  <a:pt x="5454569" y="0"/>
                </a:cubicBezTo>
                <a:cubicBezTo>
                  <a:pt x="5677820" y="-1043"/>
                  <a:pt x="5756116" y="41386"/>
                  <a:pt x="6019809" y="0"/>
                </a:cubicBezTo>
                <a:cubicBezTo>
                  <a:pt x="6283502" y="-41386"/>
                  <a:pt x="6432725" y="42970"/>
                  <a:pt x="6669835" y="0"/>
                </a:cubicBezTo>
                <a:cubicBezTo>
                  <a:pt x="6906945" y="-42970"/>
                  <a:pt x="7052301" y="5430"/>
                  <a:pt x="7319861" y="0"/>
                </a:cubicBezTo>
                <a:cubicBezTo>
                  <a:pt x="7587421" y="-5430"/>
                  <a:pt x="7666077" y="7203"/>
                  <a:pt x="7969888" y="0"/>
                </a:cubicBezTo>
                <a:cubicBezTo>
                  <a:pt x="8273699" y="-7203"/>
                  <a:pt x="8232241" y="26105"/>
                  <a:pt x="8478604" y="0"/>
                </a:cubicBezTo>
                <a:cubicBezTo>
                  <a:pt x="8525069" y="202953"/>
                  <a:pt x="8436085" y="258560"/>
                  <a:pt x="8478604" y="441146"/>
                </a:cubicBezTo>
                <a:cubicBezTo>
                  <a:pt x="8521123" y="623732"/>
                  <a:pt x="8468036" y="765497"/>
                  <a:pt x="8478604" y="882293"/>
                </a:cubicBezTo>
                <a:cubicBezTo>
                  <a:pt x="8489172" y="999089"/>
                  <a:pt x="8439420" y="1140513"/>
                  <a:pt x="8478604" y="1323439"/>
                </a:cubicBezTo>
                <a:cubicBezTo>
                  <a:pt x="8127721" y="1371888"/>
                  <a:pt x="8100130" y="1300157"/>
                  <a:pt x="7743792" y="1323439"/>
                </a:cubicBezTo>
                <a:cubicBezTo>
                  <a:pt x="7387454" y="1346721"/>
                  <a:pt x="7364031" y="1309838"/>
                  <a:pt x="7178551" y="1323439"/>
                </a:cubicBezTo>
                <a:cubicBezTo>
                  <a:pt x="6993071" y="1337040"/>
                  <a:pt x="6800613" y="1304678"/>
                  <a:pt x="6698097" y="1323439"/>
                </a:cubicBezTo>
                <a:cubicBezTo>
                  <a:pt x="6595581" y="1342200"/>
                  <a:pt x="6408130" y="1299777"/>
                  <a:pt x="6217643" y="1323439"/>
                </a:cubicBezTo>
                <a:cubicBezTo>
                  <a:pt x="6027156" y="1347101"/>
                  <a:pt x="5928508" y="1271067"/>
                  <a:pt x="5737189" y="1323439"/>
                </a:cubicBezTo>
                <a:cubicBezTo>
                  <a:pt x="5545870" y="1375811"/>
                  <a:pt x="5371982" y="1270956"/>
                  <a:pt x="5256734" y="1323439"/>
                </a:cubicBezTo>
                <a:cubicBezTo>
                  <a:pt x="5141486" y="1375922"/>
                  <a:pt x="4871894" y="1298149"/>
                  <a:pt x="4606708" y="1323439"/>
                </a:cubicBezTo>
                <a:cubicBezTo>
                  <a:pt x="4341522" y="1348729"/>
                  <a:pt x="4249330" y="1290975"/>
                  <a:pt x="4041468" y="1323439"/>
                </a:cubicBezTo>
                <a:cubicBezTo>
                  <a:pt x="3833606" y="1355903"/>
                  <a:pt x="3804999" y="1322141"/>
                  <a:pt x="3730586" y="1323439"/>
                </a:cubicBezTo>
                <a:cubicBezTo>
                  <a:pt x="3656173" y="1324737"/>
                  <a:pt x="3434180" y="1271781"/>
                  <a:pt x="3250132" y="1323439"/>
                </a:cubicBezTo>
                <a:cubicBezTo>
                  <a:pt x="3066084" y="1375097"/>
                  <a:pt x="2899986" y="1293396"/>
                  <a:pt x="2600105" y="1323439"/>
                </a:cubicBezTo>
                <a:cubicBezTo>
                  <a:pt x="2300224" y="1353482"/>
                  <a:pt x="2297373" y="1296580"/>
                  <a:pt x="2204437" y="1323439"/>
                </a:cubicBezTo>
                <a:cubicBezTo>
                  <a:pt x="2111501" y="1350298"/>
                  <a:pt x="1779699" y="1251333"/>
                  <a:pt x="1469625" y="1323439"/>
                </a:cubicBezTo>
                <a:cubicBezTo>
                  <a:pt x="1159551" y="1395545"/>
                  <a:pt x="924584" y="1296160"/>
                  <a:pt x="734812" y="1323439"/>
                </a:cubicBezTo>
                <a:cubicBezTo>
                  <a:pt x="545040" y="1350718"/>
                  <a:pt x="331424" y="1313804"/>
                  <a:pt x="0" y="1323439"/>
                </a:cubicBezTo>
                <a:cubicBezTo>
                  <a:pt x="-22996" y="1182608"/>
                  <a:pt x="31750" y="982360"/>
                  <a:pt x="0" y="855824"/>
                </a:cubicBezTo>
                <a:cubicBezTo>
                  <a:pt x="-31750" y="729289"/>
                  <a:pt x="25750" y="527978"/>
                  <a:pt x="0" y="414678"/>
                </a:cubicBezTo>
                <a:cubicBezTo>
                  <a:pt x="-25750" y="301378"/>
                  <a:pt x="37597" y="125621"/>
                  <a:pt x="0" y="0"/>
                </a:cubicBezTo>
                <a:close/>
              </a:path>
              <a:path w="8478604" h="1323439" stroke="0" extrusionOk="0">
                <a:moveTo>
                  <a:pt x="0" y="0"/>
                </a:moveTo>
                <a:cubicBezTo>
                  <a:pt x="193133" y="-25879"/>
                  <a:pt x="357895" y="7880"/>
                  <a:pt x="480454" y="0"/>
                </a:cubicBezTo>
                <a:cubicBezTo>
                  <a:pt x="603013" y="-7880"/>
                  <a:pt x="717312" y="14725"/>
                  <a:pt x="791336" y="0"/>
                </a:cubicBezTo>
                <a:cubicBezTo>
                  <a:pt x="865360" y="-14725"/>
                  <a:pt x="1325202" y="36183"/>
                  <a:pt x="1526149" y="0"/>
                </a:cubicBezTo>
                <a:cubicBezTo>
                  <a:pt x="1727096" y="-36183"/>
                  <a:pt x="1842865" y="23734"/>
                  <a:pt x="2006603" y="0"/>
                </a:cubicBezTo>
                <a:cubicBezTo>
                  <a:pt x="2170341" y="-23734"/>
                  <a:pt x="2268151" y="13511"/>
                  <a:pt x="2487057" y="0"/>
                </a:cubicBezTo>
                <a:cubicBezTo>
                  <a:pt x="2705963" y="-13511"/>
                  <a:pt x="3053043" y="60199"/>
                  <a:pt x="3221870" y="0"/>
                </a:cubicBezTo>
                <a:cubicBezTo>
                  <a:pt x="3390697" y="-60199"/>
                  <a:pt x="3487722" y="2379"/>
                  <a:pt x="3617538" y="0"/>
                </a:cubicBezTo>
                <a:cubicBezTo>
                  <a:pt x="3747354" y="-2379"/>
                  <a:pt x="4104291" y="67351"/>
                  <a:pt x="4352350" y="0"/>
                </a:cubicBezTo>
                <a:cubicBezTo>
                  <a:pt x="4600409" y="-67351"/>
                  <a:pt x="4872373" y="5456"/>
                  <a:pt x="5087162" y="0"/>
                </a:cubicBezTo>
                <a:cubicBezTo>
                  <a:pt x="5301951" y="-5456"/>
                  <a:pt x="5405562" y="26290"/>
                  <a:pt x="5652403" y="0"/>
                </a:cubicBezTo>
                <a:cubicBezTo>
                  <a:pt x="5899244" y="-26290"/>
                  <a:pt x="6208022" y="15508"/>
                  <a:pt x="6387215" y="0"/>
                </a:cubicBezTo>
                <a:cubicBezTo>
                  <a:pt x="6566408" y="-15508"/>
                  <a:pt x="6652057" y="50758"/>
                  <a:pt x="6867669" y="0"/>
                </a:cubicBezTo>
                <a:cubicBezTo>
                  <a:pt x="7083281" y="-50758"/>
                  <a:pt x="7133636" y="36943"/>
                  <a:pt x="7348123" y="0"/>
                </a:cubicBezTo>
                <a:cubicBezTo>
                  <a:pt x="7562610" y="-36943"/>
                  <a:pt x="7686332" y="54229"/>
                  <a:pt x="7998150" y="0"/>
                </a:cubicBezTo>
                <a:cubicBezTo>
                  <a:pt x="8309968" y="-54229"/>
                  <a:pt x="8279683" y="22344"/>
                  <a:pt x="8478604" y="0"/>
                </a:cubicBezTo>
                <a:cubicBezTo>
                  <a:pt x="8484543" y="156064"/>
                  <a:pt x="8476889" y="243704"/>
                  <a:pt x="8478604" y="467615"/>
                </a:cubicBezTo>
                <a:cubicBezTo>
                  <a:pt x="8480319" y="691527"/>
                  <a:pt x="8444412" y="812542"/>
                  <a:pt x="8478604" y="921996"/>
                </a:cubicBezTo>
                <a:cubicBezTo>
                  <a:pt x="8512796" y="1031450"/>
                  <a:pt x="8473248" y="1217154"/>
                  <a:pt x="8478604" y="1323439"/>
                </a:cubicBezTo>
                <a:cubicBezTo>
                  <a:pt x="8292291" y="1348595"/>
                  <a:pt x="8125512" y="1248933"/>
                  <a:pt x="7828578" y="1323439"/>
                </a:cubicBezTo>
                <a:cubicBezTo>
                  <a:pt x="7531644" y="1397945"/>
                  <a:pt x="7526913" y="1284748"/>
                  <a:pt x="7432910" y="1323439"/>
                </a:cubicBezTo>
                <a:cubicBezTo>
                  <a:pt x="7338907" y="1362130"/>
                  <a:pt x="7063861" y="1256557"/>
                  <a:pt x="6698097" y="1323439"/>
                </a:cubicBezTo>
                <a:cubicBezTo>
                  <a:pt x="6332333" y="1390321"/>
                  <a:pt x="6373502" y="1314798"/>
                  <a:pt x="6132857" y="1323439"/>
                </a:cubicBezTo>
                <a:cubicBezTo>
                  <a:pt x="5892212" y="1332080"/>
                  <a:pt x="5870557" y="1290663"/>
                  <a:pt x="5737189" y="1323439"/>
                </a:cubicBezTo>
                <a:cubicBezTo>
                  <a:pt x="5603821" y="1356215"/>
                  <a:pt x="5401317" y="1298890"/>
                  <a:pt x="5171948" y="1323439"/>
                </a:cubicBezTo>
                <a:cubicBezTo>
                  <a:pt x="4942579" y="1347988"/>
                  <a:pt x="4957669" y="1301673"/>
                  <a:pt x="4861066" y="1323439"/>
                </a:cubicBezTo>
                <a:cubicBezTo>
                  <a:pt x="4764463" y="1345205"/>
                  <a:pt x="4654939" y="1298343"/>
                  <a:pt x="4550184" y="1323439"/>
                </a:cubicBezTo>
                <a:cubicBezTo>
                  <a:pt x="4445429" y="1348535"/>
                  <a:pt x="4264963" y="1282642"/>
                  <a:pt x="3984944" y="1323439"/>
                </a:cubicBezTo>
                <a:cubicBezTo>
                  <a:pt x="3704925" y="1364236"/>
                  <a:pt x="3719179" y="1319321"/>
                  <a:pt x="3589276" y="1323439"/>
                </a:cubicBezTo>
                <a:cubicBezTo>
                  <a:pt x="3459373" y="1327557"/>
                  <a:pt x="3224756" y="1261456"/>
                  <a:pt x="2939249" y="1323439"/>
                </a:cubicBezTo>
                <a:cubicBezTo>
                  <a:pt x="2653742" y="1385422"/>
                  <a:pt x="2632133" y="1279776"/>
                  <a:pt x="2543581" y="1323439"/>
                </a:cubicBezTo>
                <a:cubicBezTo>
                  <a:pt x="2455029" y="1367102"/>
                  <a:pt x="2202651" y="1263641"/>
                  <a:pt x="1893555" y="1323439"/>
                </a:cubicBezTo>
                <a:cubicBezTo>
                  <a:pt x="1584459" y="1383237"/>
                  <a:pt x="1711986" y="1290479"/>
                  <a:pt x="1582673" y="1323439"/>
                </a:cubicBezTo>
                <a:cubicBezTo>
                  <a:pt x="1453360" y="1356399"/>
                  <a:pt x="1083736" y="1282758"/>
                  <a:pt x="932646" y="1323439"/>
                </a:cubicBezTo>
                <a:cubicBezTo>
                  <a:pt x="781556" y="1364120"/>
                  <a:pt x="647482" y="1322570"/>
                  <a:pt x="536978" y="1323439"/>
                </a:cubicBezTo>
                <a:cubicBezTo>
                  <a:pt x="426474" y="1324308"/>
                  <a:pt x="216988" y="1280832"/>
                  <a:pt x="0" y="1323439"/>
                </a:cubicBezTo>
                <a:cubicBezTo>
                  <a:pt x="-8913" y="1190278"/>
                  <a:pt x="42865" y="997507"/>
                  <a:pt x="0" y="908761"/>
                </a:cubicBezTo>
                <a:cubicBezTo>
                  <a:pt x="-42865" y="820015"/>
                  <a:pt x="20027" y="576477"/>
                  <a:pt x="0" y="441146"/>
                </a:cubicBezTo>
                <a:cubicBezTo>
                  <a:pt x="-20027" y="305815"/>
                  <a:pt x="4896" y="171653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19050">
            <a:solidFill>
              <a:schemeClr val="accent1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“God is not a man, that He should lie”</a:t>
            </a:r>
          </a:p>
          <a:p>
            <a:pPr algn="ctr"/>
            <a:r>
              <a:rPr lang="en-US" sz="40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(Numbers 23:19)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E14FAC-6452-4ED2-BE7B-D72C20D52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27933" y="6496682"/>
            <a:ext cx="2743200" cy="365125"/>
          </a:xfrm>
        </p:spPr>
        <p:txBody>
          <a:bodyPr/>
          <a:lstStyle/>
          <a:p>
            <a:fld id="{D57F1E4F-1CFF-5643-939E-217C01CDF565}" type="slidenum">
              <a:rPr lang="en-US" sz="1400" smtClean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pPr/>
              <a:t>8</a:t>
            </a:fld>
            <a:endParaRPr lang="en-US" sz="1400" dirty="0">
              <a:solidFill>
                <a:schemeClr val="tx1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37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75FE07-AA50-44B8-B061-22B07B8C64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4555" y="294538"/>
            <a:ext cx="10548440" cy="1033669"/>
          </a:xfrm>
        </p:spPr>
        <p:txBody>
          <a:bodyPr>
            <a:normAutofit fontScale="90000"/>
          </a:bodyPr>
          <a:lstStyle/>
          <a:p>
            <a:r>
              <a:rPr lang="en-US" sz="5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God’s Promises are Unchangeable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A313E4-C463-466C-8FD1-CCB623DFB6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4555" y="3429000"/>
            <a:ext cx="10387802" cy="3248033"/>
          </a:xfr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  <a:spcBef>
                <a:spcPts val="900"/>
              </a:spcBef>
            </a:pPr>
            <a:r>
              <a:rPr lang="en-US" sz="42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Christ’s promise to come again, </a:t>
            </a:r>
            <a:r>
              <a:rPr lang="en-US" sz="4200" b="1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John 14:1-4</a:t>
            </a:r>
            <a:endParaRPr lang="en-US" sz="4200" i="1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lvl="1">
              <a:lnSpc>
                <a:spcPct val="100000"/>
              </a:lnSpc>
              <a:spcBef>
                <a:spcPts val="900"/>
              </a:spcBef>
            </a:pPr>
            <a:r>
              <a:rPr lang="en-US" sz="4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Confirmed by angels, </a:t>
            </a:r>
            <a:r>
              <a:rPr lang="en-US" sz="40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Acts 1:9-11</a:t>
            </a:r>
          </a:p>
          <a:p>
            <a:pPr lvl="1">
              <a:lnSpc>
                <a:spcPct val="100000"/>
              </a:lnSpc>
              <a:spcBef>
                <a:spcPts val="900"/>
              </a:spcBef>
            </a:pPr>
            <a:r>
              <a:rPr lang="en-US" sz="40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Live in readiness, </a:t>
            </a:r>
            <a:r>
              <a:rPr lang="en-US" sz="40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Matthew 25:10-13; </a:t>
            </a:r>
            <a:br>
              <a:rPr lang="en-US" sz="40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</a:br>
            <a:r>
              <a:rPr lang="en-US" sz="40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1 Thessalonians 5:1-11</a:t>
            </a:r>
          </a:p>
        </p:txBody>
      </p:sp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142B6803-A8F9-422F-A362-50F3BEAF02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29" y="6424260"/>
            <a:ext cx="260544" cy="326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8F2AFE7-FCAA-412B-BB6E-1D3E113034B6}"/>
              </a:ext>
            </a:extLst>
          </p:cNvPr>
          <p:cNvSpPr txBox="1"/>
          <p:nvPr/>
        </p:nvSpPr>
        <p:spPr>
          <a:xfrm>
            <a:off x="1856696" y="1854799"/>
            <a:ext cx="8478604" cy="1323439"/>
          </a:xfrm>
          <a:custGeom>
            <a:avLst/>
            <a:gdLst>
              <a:gd name="connsiteX0" fmla="*/ 0 w 8478604"/>
              <a:gd name="connsiteY0" fmla="*/ 0 h 1323439"/>
              <a:gd name="connsiteX1" fmla="*/ 310882 w 8478604"/>
              <a:gd name="connsiteY1" fmla="*/ 0 h 1323439"/>
              <a:gd name="connsiteX2" fmla="*/ 960908 w 8478604"/>
              <a:gd name="connsiteY2" fmla="*/ 0 h 1323439"/>
              <a:gd name="connsiteX3" fmla="*/ 1271791 w 8478604"/>
              <a:gd name="connsiteY3" fmla="*/ 0 h 1323439"/>
              <a:gd name="connsiteX4" fmla="*/ 1582673 w 8478604"/>
              <a:gd name="connsiteY4" fmla="*/ 0 h 1323439"/>
              <a:gd name="connsiteX5" fmla="*/ 2317485 w 8478604"/>
              <a:gd name="connsiteY5" fmla="*/ 0 h 1323439"/>
              <a:gd name="connsiteX6" fmla="*/ 2882725 w 8478604"/>
              <a:gd name="connsiteY6" fmla="*/ 0 h 1323439"/>
              <a:gd name="connsiteX7" fmla="*/ 3193608 w 8478604"/>
              <a:gd name="connsiteY7" fmla="*/ 0 h 1323439"/>
              <a:gd name="connsiteX8" fmla="*/ 3758848 w 8478604"/>
              <a:gd name="connsiteY8" fmla="*/ 0 h 1323439"/>
              <a:gd name="connsiteX9" fmla="*/ 4493660 w 8478604"/>
              <a:gd name="connsiteY9" fmla="*/ 0 h 1323439"/>
              <a:gd name="connsiteX10" fmla="*/ 4974114 w 8478604"/>
              <a:gd name="connsiteY10" fmla="*/ 0 h 1323439"/>
              <a:gd name="connsiteX11" fmla="*/ 5454569 w 8478604"/>
              <a:gd name="connsiteY11" fmla="*/ 0 h 1323439"/>
              <a:gd name="connsiteX12" fmla="*/ 6019809 w 8478604"/>
              <a:gd name="connsiteY12" fmla="*/ 0 h 1323439"/>
              <a:gd name="connsiteX13" fmla="*/ 6669835 w 8478604"/>
              <a:gd name="connsiteY13" fmla="*/ 0 h 1323439"/>
              <a:gd name="connsiteX14" fmla="*/ 7319861 w 8478604"/>
              <a:gd name="connsiteY14" fmla="*/ 0 h 1323439"/>
              <a:gd name="connsiteX15" fmla="*/ 7969888 w 8478604"/>
              <a:gd name="connsiteY15" fmla="*/ 0 h 1323439"/>
              <a:gd name="connsiteX16" fmla="*/ 8478604 w 8478604"/>
              <a:gd name="connsiteY16" fmla="*/ 0 h 1323439"/>
              <a:gd name="connsiteX17" fmla="*/ 8478604 w 8478604"/>
              <a:gd name="connsiteY17" fmla="*/ 441146 h 1323439"/>
              <a:gd name="connsiteX18" fmla="*/ 8478604 w 8478604"/>
              <a:gd name="connsiteY18" fmla="*/ 882293 h 1323439"/>
              <a:gd name="connsiteX19" fmla="*/ 8478604 w 8478604"/>
              <a:gd name="connsiteY19" fmla="*/ 1323439 h 1323439"/>
              <a:gd name="connsiteX20" fmla="*/ 7743792 w 8478604"/>
              <a:gd name="connsiteY20" fmla="*/ 1323439 h 1323439"/>
              <a:gd name="connsiteX21" fmla="*/ 7178551 w 8478604"/>
              <a:gd name="connsiteY21" fmla="*/ 1323439 h 1323439"/>
              <a:gd name="connsiteX22" fmla="*/ 6698097 w 8478604"/>
              <a:gd name="connsiteY22" fmla="*/ 1323439 h 1323439"/>
              <a:gd name="connsiteX23" fmla="*/ 6217643 w 8478604"/>
              <a:gd name="connsiteY23" fmla="*/ 1323439 h 1323439"/>
              <a:gd name="connsiteX24" fmla="*/ 5737189 w 8478604"/>
              <a:gd name="connsiteY24" fmla="*/ 1323439 h 1323439"/>
              <a:gd name="connsiteX25" fmla="*/ 5256734 w 8478604"/>
              <a:gd name="connsiteY25" fmla="*/ 1323439 h 1323439"/>
              <a:gd name="connsiteX26" fmla="*/ 4606708 w 8478604"/>
              <a:gd name="connsiteY26" fmla="*/ 1323439 h 1323439"/>
              <a:gd name="connsiteX27" fmla="*/ 4041468 w 8478604"/>
              <a:gd name="connsiteY27" fmla="*/ 1323439 h 1323439"/>
              <a:gd name="connsiteX28" fmla="*/ 3730586 w 8478604"/>
              <a:gd name="connsiteY28" fmla="*/ 1323439 h 1323439"/>
              <a:gd name="connsiteX29" fmla="*/ 3250132 w 8478604"/>
              <a:gd name="connsiteY29" fmla="*/ 1323439 h 1323439"/>
              <a:gd name="connsiteX30" fmla="*/ 2600105 w 8478604"/>
              <a:gd name="connsiteY30" fmla="*/ 1323439 h 1323439"/>
              <a:gd name="connsiteX31" fmla="*/ 2204437 w 8478604"/>
              <a:gd name="connsiteY31" fmla="*/ 1323439 h 1323439"/>
              <a:gd name="connsiteX32" fmla="*/ 1469625 w 8478604"/>
              <a:gd name="connsiteY32" fmla="*/ 1323439 h 1323439"/>
              <a:gd name="connsiteX33" fmla="*/ 734812 w 8478604"/>
              <a:gd name="connsiteY33" fmla="*/ 1323439 h 1323439"/>
              <a:gd name="connsiteX34" fmla="*/ 0 w 8478604"/>
              <a:gd name="connsiteY34" fmla="*/ 1323439 h 1323439"/>
              <a:gd name="connsiteX35" fmla="*/ 0 w 8478604"/>
              <a:gd name="connsiteY35" fmla="*/ 855824 h 1323439"/>
              <a:gd name="connsiteX36" fmla="*/ 0 w 8478604"/>
              <a:gd name="connsiteY36" fmla="*/ 414678 h 1323439"/>
              <a:gd name="connsiteX37" fmla="*/ 0 w 8478604"/>
              <a:gd name="connsiteY37" fmla="*/ 0 h 13234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8478604" h="1323439" fill="none" extrusionOk="0">
                <a:moveTo>
                  <a:pt x="0" y="0"/>
                </a:moveTo>
                <a:cubicBezTo>
                  <a:pt x="67736" y="-17321"/>
                  <a:pt x="207344" y="649"/>
                  <a:pt x="310882" y="0"/>
                </a:cubicBezTo>
                <a:cubicBezTo>
                  <a:pt x="414420" y="-649"/>
                  <a:pt x="672604" y="25594"/>
                  <a:pt x="960908" y="0"/>
                </a:cubicBezTo>
                <a:cubicBezTo>
                  <a:pt x="1249212" y="-25594"/>
                  <a:pt x="1190027" y="10311"/>
                  <a:pt x="1271791" y="0"/>
                </a:cubicBezTo>
                <a:cubicBezTo>
                  <a:pt x="1353555" y="-10311"/>
                  <a:pt x="1480510" y="99"/>
                  <a:pt x="1582673" y="0"/>
                </a:cubicBezTo>
                <a:cubicBezTo>
                  <a:pt x="1684836" y="-99"/>
                  <a:pt x="2042446" y="28487"/>
                  <a:pt x="2317485" y="0"/>
                </a:cubicBezTo>
                <a:cubicBezTo>
                  <a:pt x="2592524" y="-28487"/>
                  <a:pt x="2769152" y="53741"/>
                  <a:pt x="2882725" y="0"/>
                </a:cubicBezTo>
                <a:cubicBezTo>
                  <a:pt x="2996298" y="-53741"/>
                  <a:pt x="3115172" y="8961"/>
                  <a:pt x="3193608" y="0"/>
                </a:cubicBezTo>
                <a:cubicBezTo>
                  <a:pt x="3272044" y="-8961"/>
                  <a:pt x="3510954" y="42554"/>
                  <a:pt x="3758848" y="0"/>
                </a:cubicBezTo>
                <a:cubicBezTo>
                  <a:pt x="4006742" y="-42554"/>
                  <a:pt x="4140167" y="62199"/>
                  <a:pt x="4493660" y="0"/>
                </a:cubicBezTo>
                <a:cubicBezTo>
                  <a:pt x="4847153" y="-62199"/>
                  <a:pt x="4854572" y="57448"/>
                  <a:pt x="4974114" y="0"/>
                </a:cubicBezTo>
                <a:cubicBezTo>
                  <a:pt x="5093656" y="-57448"/>
                  <a:pt x="5231319" y="1043"/>
                  <a:pt x="5454569" y="0"/>
                </a:cubicBezTo>
                <a:cubicBezTo>
                  <a:pt x="5677820" y="-1043"/>
                  <a:pt x="5756116" y="41386"/>
                  <a:pt x="6019809" y="0"/>
                </a:cubicBezTo>
                <a:cubicBezTo>
                  <a:pt x="6283502" y="-41386"/>
                  <a:pt x="6432725" y="42970"/>
                  <a:pt x="6669835" y="0"/>
                </a:cubicBezTo>
                <a:cubicBezTo>
                  <a:pt x="6906945" y="-42970"/>
                  <a:pt x="7052301" y="5430"/>
                  <a:pt x="7319861" y="0"/>
                </a:cubicBezTo>
                <a:cubicBezTo>
                  <a:pt x="7587421" y="-5430"/>
                  <a:pt x="7666077" y="7203"/>
                  <a:pt x="7969888" y="0"/>
                </a:cubicBezTo>
                <a:cubicBezTo>
                  <a:pt x="8273699" y="-7203"/>
                  <a:pt x="8232241" y="26105"/>
                  <a:pt x="8478604" y="0"/>
                </a:cubicBezTo>
                <a:cubicBezTo>
                  <a:pt x="8525069" y="202953"/>
                  <a:pt x="8436085" y="258560"/>
                  <a:pt x="8478604" y="441146"/>
                </a:cubicBezTo>
                <a:cubicBezTo>
                  <a:pt x="8521123" y="623732"/>
                  <a:pt x="8468036" y="765497"/>
                  <a:pt x="8478604" y="882293"/>
                </a:cubicBezTo>
                <a:cubicBezTo>
                  <a:pt x="8489172" y="999089"/>
                  <a:pt x="8439420" y="1140513"/>
                  <a:pt x="8478604" y="1323439"/>
                </a:cubicBezTo>
                <a:cubicBezTo>
                  <a:pt x="8127721" y="1371888"/>
                  <a:pt x="8100130" y="1300157"/>
                  <a:pt x="7743792" y="1323439"/>
                </a:cubicBezTo>
                <a:cubicBezTo>
                  <a:pt x="7387454" y="1346721"/>
                  <a:pt x="7364031" y="1309838"/>
                  <a:pt x="7178551" y="1323439"/>
                </a:cubicBezTo>
                <a:cubicBezTo>
                  <a:pt x="6993071" y="1337040"/>
                  <a:pt x="6800613" y="1304678"/>
                  <a:pt x="6698097" y="1323439"/>
                </a:cubicBezTo>
                <a:cubicBezTo>
                  <a:pt x="6595581" y="1342200"/>
                  <a:pt x="6408130" y="1299777"/>
                  <a:pt x="6217643" y="1323439"/>
                </a:cubicBezTo>
                <a:cubicBezTo>
                  <a:pt x="6027156" y="1347101"/>
                  <a:pt x="5928508" y="1271067"/>
                  <a:pt x="5737189" y="1323439"/>
                </a:cubicBezTo>
                <a:cubicBezTo>
                  <a:pt x="5545870" y="1375811"/>
                  <a:pt x="5371982" y="1270956"/>
                  <a:pt x="5256734" y="1323439"/>
                </a:cubicBezTo>
                <a:cubicBezTo>
                  <a:pt x="5141486" y="1375922"/>
                  <a:pt x="4871894" y="1298149"/>
                  <a:pt x="4606708" y="1323439"/>
                </a:cubicBezTo>
                <a:cubicBezTo>
                  <a:pt x="4341522" y="1348729"/>
                  <a:pt x="4249330" y="1290975"/>
                  <a:pt x="4041468" y="1323439"/>
                </a:cubicBezTo>
                <a:cubicBezTo>
                  <a:pt x="3833606" y="1355903"/>
                  <a:pt x="3804999" y="1322141"/>
                  <a:pt x="3730586" y="1323439"/>
                </a:cubicBezTo>
                <a:cubicBezTo>
                  <a:pt x="3656173" y="1324737"/>
                  <a:pt x="3434180" y="1271781"/>
                  <a:pt x="3250132" y="1323439"/>
                </a:cubicBezTo>
                <a:cubicBezTo>
                  <a:pt x="3066084" y="1375097"/>
                  <a:pt x="2899986" y="1293396"/>
                  <a:pt x="2600105" y="1323439"/>
                </a:cubicBezTo>
                <a:cubicBezTo>
                  <a:pt x="2300224" y="1353482"/>
                  <a:pt x="2297373" y="1296580"/>
                  <a:pt x="2204437" y="1323439"/>
                </a:cubicBezTo>
                <a:cubicBezTo>
                  <a:pt x="2111501" y="1350298"/>
                  <a:pt x="1779699" y="1251333"/>
                  <a:pt x="1469625" y="1323439"/>
                </a:cubicBezTo>
                <a:cubicBezTo>
                  <a:pt x="1159551" y="1395545"/>
                  <a:pt x="924584" y="1296160"/>
                  <a:pt x="734812" y="1323439"/>
                </a:cubicBezTo>
                <a:cubicBezTo>
                  <a:pt x="545040" y="1350718"/>
                  <a:pt x="331424" y="1313804"/>
                  <a:pt x="0" y="1323439"/>
                </a:cubicBezTo>
                <a:cubicBezTo>
                  <a:pt x="-22996" y="1182608"/>
                  <a:pt x="31750" y="982360"/>
                  <a:pt x="0" y="855824"/>
                </a:cubicBezTo>
                <a:cubicBezTo>
                  <a:pt x="-31750" y="729289"/>
                  <a:pt x="25750" y="527978"/>
                  <a:pt x="0" y="414678"/>
                </a:cubicBezTo>
                <a:cubicBezTo>
                  <a:pt x="-25750" y="301378"/>
                  <a:pt x="37597" y="125621"/>
                  <a:pt x="0" y="0"/>
                </a:cubicBezTo>
                <a:close/>
              </a:path>
              <a:path w="8478604" h="1323439" stroke="0" extrusionOk="0">
                <a:moveTo>
                  <a:pt x="0" y="0"/>
                </a:moveTo>
                <a:cubicBezTo>
                  <a:pt x="193133" y="-25879"/>
                  <a:pt x="357895" y="7880"/>
                  <a:pt x="480454" y="0"/>
                </a:cubicBezTo>
                <a:cubicBezTo>
                  <a:pt x="603013" y="-7880"/>
                  <a:pt x="717312" y="14725"/>
                  <a:pt x="791336" y="0"/>
                </a:cubicBezTo>
                <a:cubicBezTo>
                  <a:pt x="865360" y="-14725"/>
                  <a:pt x="1325202" y="36183"/>
                  <a:pt x="1526149" y="0"/>
                </a:cubicBezTo>
                <a:cubicBezTo>
                  <a:pt x="1727096" y="-36183"/>
                  <a:pt x="1842865" y="23734"/>
                  <a:pt x="2006603" y="0"/>
                </a:cubicBezTo>
                <a:cubicBezTo>
                  <a:pt x="2170341" y="-23734"/>
                  <a:pt x="2268151" y="13511"/>
                  <a:pt x="2487057" y="0"/>
                </a:cubicBezTo>
                <a:cubicBezTo>
                  <a:pt x="2705963" y="-13511"/>
                  <a:pt x="3053043" y="60199"/>
                  <a:pt x="3221870" y="0"/>
                </a:cubicBezTo>
                <a:cubicBezTo>
                  <a:pt x="3390697" y="-60199"/>
                  <a:pt x="3487722" y="2379"/>
                  <a:pt x="3617538" y="0"/>
                </a:cubicBezTo>
                <a:cubicBezTo>
                  <a:pt x="3747354" y="-2379"/>
                  <a:pt x="4104291" y="67351"/>
                  <a:pt x="4352350" y="0"/>
                </a:cubicBezTo>
                <a:cubicBezTo>
                  <a:pt x="4600409" y="-67351"/>
                  <a:pt x="4872373" y="5456"/>
                  <a:pt x="5087162" y="0"/>
                </a:cubicBezTo>
                <a:cubicBezTo>
                  <a:pt x="5301951" y="-5456"/>
                  <a:pt x="5405562" y="26290"/>
                  <a:pt x="5652403" y="0"/>
                </a:cubicBezTo>
                <a:cubicBezTo>
                  <a:pt x="5899244" y="-26290"/>
                  <a:pt x="6208022" y="15508"/>
                  <a:pt x="6387215" y="0"/>
                </a:cubicBezTo>
                <a:cubicBezTo>
                  <a:pt x="6566408" y="-15508"/>
                  <a:pt x="6652057" y="50758"/>
                  <a:pt x="6867669" y="0"/>
                </a:cubicBezTo>
                <a:cubicBezTo>
                  <a:pt x="7083281" y="-50758"/>
                  <a:pt x="7133636" y="36943"/>
                  <a:pt x="7348123" y="0"/>
                </a:cubicBezTo>
                <a:cubicBezTo>
                  <a:pt x="7562610" y="-36943"/>
                  <a:pt x="7686332" y="54229"/>
                  <a:pt x="7998150" y="0"/>
                </a:cubicBezTo>
                <a:cubicBezTo>
                  <a:pt x="8309968" y="-54229"/>
                  <a:pt x="8279683" y="22344"/>
                  <a:pt x="8478604" y="0"/>
                </a:cubicBezTo>
                <a:cubicBezTo>
                  <a:pt x="8484543" y="156064"/>
                  <a:pt x="8476889" y="243704"/>
                  <a:pt x="8478604" y="467615"/>
                </a:cubicBezTo>
                <a:cubicBezTo>
                  <a:pt x="8480319" y="691527"/>
                  <a:pt x="8444412" y="812542"/>
                  <a:pt x="8478604" y="921996"/>
                </a:cubicBezTo>
                <a:cubicBezTo>
                  <a:pt x="8512796" y="1031450"/>
                  <a:pt x="8473248" y="1217154"/>
                  <a:pt x="8478604" y="1323439"/>
                </a:cubicBezTo>
                <a:cubicBezTo>
                  <a:pt x="8292291" y="1348595"/>
                  <a:pt x="8125512" y="1248933"/>
                  <a:pt x="7828578" y="1323439"/>
                </a:cubicBezTo>
                <a:cubicBezTo>
                  <a:pt x="7531644" y="1397945"/>
                  <a:pt x="7526913" y="1284748"/>
                  <a:pt x="7432910" y="1323439"/>
                </a:cubicBezTo>
                <a:cubicBezTo>
                  <a:pt x="7338907" y="1362130"/>
                  <a:pt x="7063861" y="1256557"/>
                  <a:pt x="6698097" y="1323439"/>
                </a:cubicBezTo>
                <a:cubicBezTo>
                  <a:pt x="6332333" y="1390321"/>
                  <a:pt x="6373502" y="1314798"/>
                  <a:pt x="6132857" y="1323439"/>
                </a:cubicBezTo>
                <a:cubicBezTo>
                  <a:pt x="5892212" y="1332080"/>
                  <a:pt x="5870557" y="1290663"/>
                  <a:pt x="5737189" y="1323439"/>
                </a:cubicBezTo>
                <a:cubicBezTo>
                  <a:pt x="5603821" y="1356215"/>
                  <a:pt x="5401317" y="1298890"/>
                  <a:pt x="5171948" y="1323439"/>
                </a:cubicBezTo>
                <a:cubicBezTo>
                  <a:pt x="4942579" y="1347988"/>
                  <a:pt x="4957669" y="1301673"/>
                  <a:pt x="4861066" y="1323439"/>
                </a:cubicBezTo>
                <a:cubicBezTo>
                  <a:pt x="4764463" y="1345205"/>
                  <a:pt x="4654939" y="1298343"/>
                  <a:pt x="4550184" y="1323439"/>
                </a:cubicBezTo>
                <a:cubicBezTo>
                  <a:pt x="4445429" y="1348535"/>
                  <a:pt x="4264963" y="1282642"/>
                  <a:pt x="3984944" y="1323439"/>
                </a:cubicBezTo>
                <a:cubicBezTo>
                  <a:pt x="3704925" y="1364236"/>
                  <a:pt x="3719179" y="1319321"/>
                  <a:pt x="3589276" y="1323439"/>
                </a:cubicBezTo>
                <a:cubicBezTo>
                  <a:pt x="3459373" y="1327557"/>
                  <a:pt x="3224756" y="1261456"/>
                  <a:pt x="2939249" y="1323439"/>
                </a:cubicBezTo>
                <a:cubicBezTo>
                  <a:pt x="2653742" y="1385422"/>
                  <a:pt x="2632133" y="1279776"/>
                  <a:pt x="2543581" y="1323439"/>
                </a:cubicBezTo>
                <a:cubicBezTo>
                  <a:pt x="2455029" y="1367102"/>
                  <a:pt x="2202651" y="1263641"/>
                  <a:pt x="1893555" y="1323439"/>
                </a:cubicBezTo>
                <a:cubicBezTo>
                  <a:pt x="1584459" y="1383237"/>
                  <a:pt x="1711986" y="1290479"/>
                  <a:pt x="1582673" y="1323439"/>
                </a:cubicBezTo>
                <a:cubicBezTo>
                  <a:pt x="1453360" y="1356399"/>
                  <a:pt x="1083736" y="1282758"/>
                  <a:pt x="932646" y="1323439"/>
                </a:cubicBezTo>
                <a:cubicBezTo>
                  <a:pt x="781556" y="1364120"/>
                  <a:pt x="647482" y="1322570"/>
                  <a:pt x="536978" y="1323439"/>
                </a:cubicBezTo>
                <a:cubicBezTo>
                  <a:pt x="426474" y="1324308"/>
                  <a:pt x="216988" y="1280832"/>
                  <a:pt x="0" y="1323439"/>
                </a:cubicBezTo>
                <a:cubicBezTo>
                  <a:pt x="-8913" y="1190278"/>
                  <a:pt x="42865" y="997507"/>
                  <a:pt x="0" y="908761"/>
                </a:cubicBezTo>
                <a:cubicBezTo>
                  <a:pt x="-42865" y="820015"/>
                  <a:pt x="20027" y="576477"/>
                  <a:pt x="0" y="441146"/>
                </a:cubicBezTo>
                <a:cubicBezTo>
                  <a:pt x="-20027" y="305815"/>
                  <a:pt x="4896" y="171653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19050">
            <a:solidFill>
              <a:schemeClr val="accent1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“God is not a man, that He should lie”</a:t>
            </a:r>
          </a:p>
          <a:p>
            <a:pPr algn="ctr"/>
            <a:r>
              <a:rPr lang="en-US" sz="40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light" panose="020B0402040204020203" pitchFamily="34" charset="0"/>
                <a:cs typeface="Segoe UI Semilight" panose="020B0402040204020203" pitchFamily="34" charset="0"/>
              </a:rPr>
              <a:t>(Numbers 23:19)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E14FAC-6452-4ED2-BE7B-D72C20D52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27933" y="6496682"/>
            <a:ext cx="2743200" cy="365125"/>
          </a:xfrm>
        </p:spPr>
        <p:txBody>
          <a:bodyPr/>
          <a:lstStyle/>
          <a:p>
            <a:fld id="{D57F1E4F-1CFF-5643-939E-217C01CDF565}" type="slidenum">
              <a:rPr lang="en-US" sz="1400" smtClean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pPr/>
              <a:t>9</a:t>
            </a:fld>
            <a:endParaRPr lang="en-US" sz="1400" dirty="0">
              <a:solidFill>
                <a:schemeClr val="tx1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3697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E57094B-4684-420B-AFE0-4E41CA2AF71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6D5668-1971-40BB-BC7C-94C9B101AAB7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3370F4A1-FC59-4361-989F-6C79533DA56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</TotalTime>
  <Words>424</Words>
  <Application>Microsoft Office PowerPoint</Application>
  <PresentationFormat>Widescreen</PresentationFormat>
  <Paragraphs>62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Segoe UI Semibold</vt:lpstr>
      <vt:lpstr>Segoe UI Semilight</vt:lpstr>
      <vt:lpstr>Office Theme</vt:lpstr>
      <vt:lpstr>Unchangeable Things</vt:lpstr>
      <vt:lpstr>God’s Nature is Unchangeable</vt:lpstr>
      <vt:lpstr>God’s Nature is Unchangeable</vt:lpstr>
      <vt:lpstr>God’s Nature is Unchangeable</vt:lpstr>
      <vt:lpstr>God’s Truth is Unchangeable</vt:lpstr>
      <vt:lpstr>God’s Truth is Unchangeable</vt:lpstr>
      <vt:lpstr>God’s Promises are Unchangeable</vt:lpstr>
      <vt:lpstr>God’s Promises are Unchangeable</vt:lpstr>
      <vt:lpstr>God’s Promises are Unchangeable</vt:lpstr>
      <vt:lpstr>Change is all around us, but God does not change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Unchangeable Things</dc:title>
  <dc:creator>Joe R Price</dc:creator>
  <cp:lastModifiedBy>Joe R Price</cp:lastModifiedBy>
  <cp:revision>23</cp:revision>
  <dcterms:created xsi:type="dcterms:W3CDTF">2021-07-17T16:31:28Z</dcterms:created>
  <dcterms:modified xsi:type="dcterms:W3CDTF">2021-08-08T23:48:58Z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