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ECC6-44EF-4064-90F6-08E38F87B83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8E25-C6E0-496D-9DF8-9F3EC8FA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7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63F2-AEDA-4682-9360-09DE63757AD7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86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A69-2F05-4FB5-B48E-F09937B1A91F}" type="datetime1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46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AE-A88D-4DD9-A590-BE9080E0224B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51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1657-6BC7-4B5A-AB54-F68E11BD0E75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544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17D-1862-4956-A3A8-9927361F8F83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92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02B-A35F-4D77-B9C4-8B596E019193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04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2A8E-2249-47D1-AE39-CC512D0D6079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08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A51F-EC87-406A-801C-B2E26CE5DA2D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809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1175-6157-420C-A733-F02F0D751AB0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59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6E22-4094-45A0-A7E5-9D6B91803B74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90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31F1-0867-4B3F-83FD-6541B676D37D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18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A14A-1A6F-4F40-B82F-B0A722813BE5}" type="datetime1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81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8973-7F8D-4A56-85BD-0CA096651FE1}" type="datetime1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48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B1E0-B3F8-4CB7-A4ED-8246B72B0608}" type="datetime1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49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642B-7563-4046-983A-D2D11AC3DE3D}" type="datetime1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0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1BA-D311-416A-854D-DE44743CFDF7}" type="datetime1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1076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1E2B4A5-D4D3-4C9D-80C4-66A2519B2C44}" type="datetime1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494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E359538-876D-4865-B49D-543A90B12B1E}" type="datetime1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0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blue neon light">
            <a:extLst>
              <a:ext uri="{FF2B5EF4-FFF2-40B4-BE49-F238E27FC236}">
                <a16:creationId xmlns:a16="http://schemas.microsoft.com/office/drawing/2014/main" id="{34EC8F24-7D8E-4545-8EE0-17CC920A2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8" b="647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27DB2-8679-4CB2-B7CE-2488F374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291" y="3678722"/>
            <a:ext cx="3443510" cy="191450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5600" spc="200" dirty="0">
                <a:solidFill>
                  <a:schemeClr val="tx1"/>
                </a:solidFill>
                <a:latin typeface="Quire Sans SemiBold" panose="020B0702040400020003" pitchFamily="34" charset="0"/>
              </a:rPr>
              <a:t>Eagerly</a:t>
            </a:r>
            <a:br>
              <a:rPr lang="en-US" sz="5600" spc="200" dirty="0">
                <a:solidFill>
                  <a:schemeClr val="tx1"/>
                </a:solidFill>
                <a:latin typeface="Quire Sans SemiBold" panose="020B0702040400020003" pitchFamily="34" charset="0"/>
              </a:rPr>
            </a:br>
            <a:r>
              <a:rPr lang="en-US" sz="5600" spc="200" dirty="0">
                <a:solidFill>
                  <a:schemeClr val="tx1"/>
                </a:solidFill>
                <a:latin typeface="Quire Sans SemiBold" panose="020B0702040400020003" pitchFamily="34" charset="0"/>
              </a:rPr>
              <a:t>waiting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72EAD-C8E7-4423-9D90-4B045D6A9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613" y="233087"/>
            <a:ext cx="7941340" cy="81933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400" b="1" i="1" dirty="0">
                <a:latin typeface="Quire Sans Light" panose="020B0302040400020003" pitchFamily="34" charset="0"/>
              </a:rPr>
              <a:t>Scripture Reading: 2 Peter 3:10-15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1BE199C-8A86-4F50-9F5E-F0E2CC1F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AC3729-C1A9-4C60-B1EE-E3AD4BA19A74}"/>
              </a:ext>
            </a:extLst>
          </p:cNvPr>
          <p:cNvSpPr txBox="1"/>
          <p:nvPr/>
        </p:nvSpPr>
        <p:spPr>
          <a:xfrm rot="21390897">
            <a:off x="364338" y="4052617"/>
            <a:ext cx="3138617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Quire Sans Light" panose="020B0302040400020003" pitchFamily="34" charset="0"/>
              </a:rPr>
              <a:t>2 Corinthians 4:16-18</a:t>
            </a:r>
          </a:p>
        </p:txBody>
      </p:sp>
    </p:spTree>
    <p:extLst>
      <p:ext uri="{BB962C8B-B14F-4D97-AF65-F5344CB8AC3E}">
        <p14:creationId xmlns:p14="http://schemas.microsoft.com/office/powerpoint/2010/main" val="940480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534074"/>
            <a:ext cx="11594592" cy="1065451"/>
          </a:xfrm>
        </p:spPr>
        <p:txBody>
          <a:bodyPr>
            <a:noAutofit/>
          </a:bodyPr>
          <a:lstStyle/>
          <a:p>
            <a:pPr algn="ctr"/>
            <a:r>
              <a:rPr lang="en-US" sz="54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 for Our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8D13-F7C2-4464-8D0F-04F5E2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3705071"/>
            <a:ext cx="10450169" cy="268224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Hope prevails in suffering,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Rom. 8:18-19</a:t>
            </a:r>
            <a:endParaRPr lang="en-US" sz="44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Hope until resurrection,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Rom. 8:23-25 </a:t>
            </a:r>
            <a:r>
              <a:rPr lang="en-US" sz="44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(17)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Hope secures us to Christ,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Heb. </a:t>
            </a:r>
            <a:r>
              <a:rPr lang="en-US" sz="44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6:18-19</a:t>
            </a:r>
            <a:endParaRPr lang="en-US" sz="4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5" y="2664425"/>
            <a:ext cx="10540314" cy="738664"/>
          </a:xfrm>
          <a:custGeom>
            <a:avLst/>
            <a:gdLst>
              <a:gd name="connsiteX0" fmla="*/ 0 w 10540314"/>
              <a:gd name="connsiteY0" fmla="*/ 0 h 738664"/>
              <a:gd name="connsiteX1" fmla="*/ 342560 w 10540314"/>
              <a:gd name="connsiteY1" fmla="*/ 0 h 738664"/>
              <a:gd name="connsiteX2" fmla="*/ 685120 w 10540314"/>
              <a:gd name="connsiteY2" fmla="*/ 0 h 738664"/>
              <a:gd name="connsiteX3" fmla="*/ 1027681 w 10540314"/>
              <a:gd name="connsiteY3" fmla="*/ 0 h 738664"/>
              <a:gd name="connsiteX4" fmla="*/ 1897257 w 10540314"/>
              <a:gd name="connsiteY4" fmla="*/ 0 h 738664"/>
              <a:gd name="connsiteX5" fmla="*/ 2556026 w 10540314"/>
              <a:gd name="connsiteY5" fmla="*/ 0 h 738664"/>
              <a:gd name="connsiteX6" fmla="*/ 2898586 w 10540314"/>
              <a:gd name="connsiteY6" fmla="*/ 0 h 738664"/>
              <a:gd name="connsiteX7" fmla="*/ 3557356 w 10540314"/>
              <a:gd name="connsiteY7" fmla="*/ 0 h 738664"/>
              <a:gd name="connsiteX8" fmla="*/ 4426932 w 10540314"/>
              <a:gd name="connsiteY8" fmla="*/ 0 h 738664"/>
              <a:gd name="connsiteX9" fmla="*/ 4980298 w 10540314"/>
              <a:gd name="connsiteY9" fmla="*/ 0 h 738664"/>
              <a:gd name="connsiteX10" fmla="*/ 5533665 w 10540314"/>
              <a:gd name="connsiteY10" fmla="*/ 0 h 738664"/>
              <a:gd name="connsiteX11" fmla="*/ 6192434 w 10540314"/>
              <a:gd name="connsiteY11" fmla="*/ 0 h 738664"/>
              <a:gd name="connsiteX12" fmla="*/ 6956607 w 10540314"/>
              <a:gd name="connsiteY12" fmla="*/ 0 h 738664"/>
              <a:gd name="connsiteX13" fmla="*/ 7720780 w 10540314"/>
              <a:gd name="connsiteY13" fmla="*/ 0 h 738664"/>
              <a:gd name="connsiteX14" fmla="*/ 8484953 w 10540314"/>
              <a:gd name="connsiteY14" fmla="*/ 0 h 738664"/>
              <a:gd name="connsiteX15" fmla="*/ 9354529 w 10540314"/>
              <a:gd name="connsiteY15" fmla="*/ 0 h 738664"/>
              <a:gd name="connsiteX16" fmla="*/ 10540314 w 10540314"/>
              <a:gd name="connsiteY16" fmla="*/ 0 h 738664"/>
              <a:gd name="connsiteX17" fmla="*/ 10540314 w 10540314"/>
              <a:gd name="connsiteY17" fmla="*/ 376719 h 738664"/>
              <a:gd name="connsiteX18" fmla="*/ 10540314 w 10540314"/>
              <a:gd name="connsiteY18" fmla="*/ 738664 h 738664"/>
              <a:gd name="connsiteX19" fmla="*/ 9670738 w 10540314"/>
              <a:gd name="connsiteY19" fmla="*/ 738664 h 738664"/>
              <a:gd name="connsiteX20" fmla="*/ 9011968 w 10540314"/>
              <a:gd name="connsiteY20" fmla="*/ 738664 h 738664"/>
              <a:gd name="connsiteX21" fmla="*/ 8458602 w 10540314"/>
              <a:gd name="connsiteY21" fmla="*/ 738664 h 738664"/>
              <a:gd name="connsiteX22" fmla="*/ 7905236 w 10540314"/>
              <a:gd name="connsiteY22" fmla="*/ 738664 h 738664"/>
              <a:gd name="connsiteX23" fmla="*/ 7351869 w 10540314"/>
              <a:gd name="connsiteY23" fmla="*/ 738664 h 738664"/>
              <a:gd name="connsiteX24" fmla="*/ 6798503 w 10540314"/>
              <a:gd name="connsiteY24" fmla="*/ 738664 h 738664"/>
              <a:gd name="connsiteX25" fmla="*/ 6034330 w 10540314"/>
              <a:gd name="connsiteY25" fmla="*/ 738664 h 738664"/>
              <a:gd name="connsiteX26" fmla="*/ 5375560 w 10540314"/>
              <a:gd name="connsiteY26" fmla="*/ 738664 h 738664"/>
              <a:gd name="connsiteX27" fmla="*/ 5033000 w 10540314"/>
              <a:gd name="connsiteY27" fmla="*/ 738664 h 738664"/>
              <a:gd name="connsiteX28" fmla="*/ 4479633 w 10540314"/>
              <a:gd name="connsiteY28" fmla="*/ 738664 h 738664"/>
              <a:gd name="connsiteX29" fmla="*/ 3715461 w 10540314"/>
              <a:gd name="connsiteY29" fmla="*/ 738664 h 738664"/>
              <a:gd name="connsiteX30" fmla="*/ 3267497 w 10540314"/>
              <a:gd name="connsiteY30" fmla="*/ 738664 h 738664"/>
              <a:gd name="connsiteX31" fmla="*/ 2397921 w 10540314"/>
              <a:gd name="connsiteY31" fmla="*/ 738664 h 738664"/>
              <a:gd name="connsiteX32" fmla="*/ 1528346 w 10540314"/>
              <a:gd name="connsiteY32" fmla="*/ 738664 h 738664"/>
              <a:gd name="connsiteX33" fmla="*/ 869576 w 10540314"/>
              <a:gd name="connsiteY33" fmla="*/ 738664 h 738664"/>
              <a:gd name="connsiteX34" fmla="*/ 0 w 10540314"/>
              <a:gd name="connsiteY34" fmla="*/ 738664 h 738664"/>
              <a:gd name="connsiteX35" fmla="*/ 0 w 10540314"/>
              <a:gd name="connsiteY35" fmla="*/ 369332 h 738664"/>
              <a:gd name="connsiteX36" fmla="*/ 0 w 10540314"/>
              <a:gd name="connsiteY36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40314" h="738664" fill="none" extrusionOk="0">
                <a:moveTo>
                  <a:pt x="0" y="0"/>
                </a:moveTo>
                <a:cubicBezTo>
                  <a:pt x="132883" y="-16068"/>
                  <a:pt x="237109" y="-12213"/>
                  <a:pt x="342560" y="0"/>
                </a:cubicBezTo>
                <a:cubicBezTo>
                  <a:pt x="448011" y="12213"/>
                  <a:pt x="606558" y="-16571"/>
                  <a:pt x="685120" y="0"/>
                </a:cubicBezTo>
                <a:cubicBezTo>
                  <a:pt x="763682" y="16571"/>
                  <a:pt x="930092" y="9269"/>
                  <a:pt x="1027681" y="0"/>
                </a:cubicBezTo>
                <a:cubicBezTo>
                  <a:pt x="1125270" y="-9269"/>
                  <a:pt x="1687539" y="-27224"/>
                  <a:pt x="1897257" y="0"/>
                </a:cubicBezTo>
                <a:cubicBezTo>
                  <a:pt x="2106975" y="27224"/>
                  <a:pt x="2418727" y="-30568"/>
                  <a:pt x="2556026" y="0"/>
                </a:cubicBezTo>
                <a:cubicBezTo>
                  <a:pt x="2693325" y="30568"/>
                  <a:pt x="2811122" y="5078"/>
                  <a:pt x="2898586" y="0"/>
                </a:cubicBezTo>
                <a:cubicBezTo>
                  <a:pt x="2986050" y="-5078"/>
                  <a:pt x="3420296" y="-5859"/>
                  <a:pt x="3557356" y="0"/>
                </a:cubicBezTo>
                <a:cubicBezTo>
                  <a:pt x="3694416" y="5859"/>
                  <a:pt x="4091729" y="13564"/>
                  <a:pt x="4426932" y="0"/>
                </a:cubicBezTo>
                <a:cubicBezTo>
                  <a:pt x="4762135" y="-13564"/>
                  <a:pt x="4763804" y="-25740"/>
                  <a:pt x="4980298" y="0"/>
                </a:cubicBezTo>
                <a:cubicBezTo>
                  <a:pt x="5196792" y="25740"/>
                  <a:pt x="5287879" y="-15395"/>
                  <a:pt x="5533665" y="0"/>
                </a:cubicBezTo>
                <a:cubicBezTo>
                  <a:pt x="5779451" y="15395"/>
                  <a:pt x="5971923" y="21515"/>
                  <a:pt x="6192434" y="0"/>
                </a:cubicBezTo>
                <a:cubicBezTo>
                  <a:pt x="6412945" y="-21515"/>
                  <a:pt x="6705629" y="17084"/>
                  <a:pt x="6956607" y="0"/>
                </a:cubicBezTo>
                <a:cubicBezTo>
                  <a:pt x="7207585" y="-17084"/>
                  <a:pt x="7380869" y="33490"/>
                  <a:pt x="7720780" y="0"/>
                </a:cubicBezTo>
                <a:cubicBezTo>
                  <a:pt x="8060691" y="-33490"/>
                  <a:pt x="8275556" y="31034"/>
                  <a:pt x="8484953" y="0"/>
                </a:cubicBezTo>
                <a:cubicBezTo>
                  <a:pt x="8694350" y="-31034"/>
                  <a:pt x="9131808" y="-30822"/>
                  <a:pt x="9354529" y="0"/>
                </a:cubicBezTo>
                <a:cubicBezTo>
                  <a:pt x="9577250" y="30822"/>
                  <a:pt x="9980074" y="20472"/>
                  <a:pt x="10540314" y="0"/>
                </a:cubicBezTo>
                <a:cubicBezTo>
                  <a:pt x="10545072" y="166995"/>
                  <a:pt x="10543808" y="231041"/>
                  <a:pt x="10540314" y="376719"/>
                </a:cubicBezTo>
                <a:cubicBezTo>
                  <a:pt x="10536820" y="522397"/>
                  <a:pt x="10522477" y="664451"/>
                  <a:pt x="10540314" y="738664"/>
                </a:cubicBezTo>
                <a:cubicBezTo>
                  <a:pt x="10358321" y="699571"/>
                  <a:pt x="10065791" y="721271"/>
                  <a:pt x="9670738" y="738664"/>
                </a:cubicBezTo>
                <a:cubicBezTo>
                  <a:pt x="9275685" y="756057"/>
                  <a:pt x="9247552" y="758069"/>
                  <a:pt x="9011968" y="738664"/>
                </a:cubicBezTo>
                <a:cubicBezTo>
                  <a:pt x="8776384" y="719260"/>
                  <a:pt x="8673528" y="737503"/>
                  <a:pt x="8458602" y="738664"/>
                </a:cubicBezTo>
                <a:cubicBezTo>
                  <a:pt x="8243676" y="739825"/>
                  <a:pt x="8075624" y="714596"/>
                  <a:pt x="7905236" y="738664"/>
                </a:cubicBezTo>
                <a:cubicBezTo>
                  <a:pt x="7734848" y="762732"/>
                  <a:pt x="7587477" y="729830"/>
                  <a:pt x="7351869" y="738664"/>
                </a:cubicBezTo>
                <a:cubicBezTo>
                  <a:pt x="7116261" y="747498"/>
                  <a:pt x="6988754" y="728475"/>
                  <a:pt x="6798503" y="738664"/>
                </a:cubicBezTo>
                <a:cubicBezTo>
                  <a:pt x="6608252" y="748853"/>
                  <a:pt x="6319203" y="733810"/>
                  <a:pt x="6034330" y="738664"/>
                </a:cubicBezTo>
                <a:cubicBezTo>
                  <a:pt x="5749457" y="743518"/>
                  <a:pt x="5682115" y="718732"/>
                  <a:pt x="5375560" y="738664"/>
                </a:cubicBezTo>
                <a:cubicBezTo>
                  <a:pt x="5069005" y="758597"/>
                  <a:pt x="5203087" y="746328"/>
                  <a:pt x="5033000" y="738664"/>
                </a:cubicBezTo>
                <a:cubicBezTo>
                  <a:pt x="4862913" y="731000"/>
                  <a:pt x="4613090" y="761441"/>
                  <a:pt x="4479633" y="738664"/>
                </a:cubicBezTo>
                <a:cubicBezTo>
                  <a:pt x="4346176" y="715887"/>
                  <a:pt x="4078065" y="744908"/>
                  <a:pt x="3715461" y="738664"/>
                </a:cubicBezTo>
                <a:cubicBezTo>
                  <a:pt x="3352857" y="732420"/>
                  <a:pt x="3408384" y="745086"/>
                  <a:pt x="3267497" y="738664"/>
                </a:cubicBezTo>
                <a:cubicBezTo>
                  <a:pt x="3126610" y="732242"/>
                  <a:pt x="2790722" y="779665"/>
                  <a:pt x="2397921" y="738664"/>
                </a:cubicBezTo>
                <a:cubicBezTo>
                  <a:pt x="2005120" y="697663"/>
                  <a:pt x="1759391" y="727853"/>
                  <a:pt x="1528346" y="738664"/>
                </a:cubicBezTo>
                <a:cubicBezTo>
                  <a:pt x="1297302" y="749475"/>
                  <a:pt x="1156764" y="750943"/>
                  <a:pt x="869576" y="738664"/>
                </a:cubicBezTo>
                <a:cubicBezTo>
                  <a:pt x="582388" y="726386"/>
                  <a:pt x="342599" y="725606"/>
                  <a:pt x="0" y="738664"/>
                </a:cubicBezTo>
                <a:cubicBezTo>
                  <a:pt x="-3878" y="555529"/>
                  <a:pt x="-4084" y="548755"/>
                  <a:pt x="0" y="369332"/>
                </a:cubicBezTo>
                <a:cubicBezTo>
                  <a:pt x="4084" y="189909"/>
                  <a:pt x="-7820" y="141024"/>
                  <a:pt x="0" y="0"/>
                </a:cubicBezTo>
                <a:close/>
              </a:path>
              <a:path w="10540314" h="738664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59368" y="184428"/>
                  <a:pt x="10534080" y="273123"/>
                  <a:pt x="10540314" y="384105"/>
                </a:cubicBezTo>
                <a:cubicBezTo>
                  <a:pt x="10546548" y="495087"/>
                  <a:pt x="10556523" y="589833"/>
                  <a:pt x="10540314" y="738664"/>
                </a:cubicBezTo>
                <a:cubicBezTo>
                  <a:pt x="10374219" y="731117"/>
                  <a:pt x="10009278" y="746529"/>
                  <a:pt x="9776141" y="738664"/>
                </a:cubicBezTo>
                <a:cubicBezTo>
                  <a:pt x="9543004" y="730799"/>
                  <a:pt x="9535776" y="736119"/>
                  <a:pt x="9328178" y="738664"/>
                </a:cubicBezTo>
                <a:cubicBezTo>
                  <a:pt x="9120580" y="741209"/>
                  <a:pt x="8807953" y="756427"/>
                  <a:pt x="8458602" y="738664"/>
                </a:cubicBezTo>
                <a:cubicBezTo>
                  <a:pt x="8109251" y="720901"/>
                  <a:pt x="8127689" y="757297"/>
                  <a:pt x="7799832" y="738664"/>
                </a:cubicBezTo>
                <a:cubicBezTo>
                  <a:pt x="7471975" y="720032"/>
                  <a:pt x="7497056" y="720022"/>
                  <a:pt x="7351869" y="738664"/>
                </a:cubicBezTo>
                <a:cubicBezTo>
                  <a:pt x="7206682" y="757306"/>
                  <a:pt x="6955056" y="765457"/>
                  <a:pt x="6693099" y="738664"/>
                </a:cubicBezTo>
                <a:cubicBezTo>
                  <a:pt x="6431142" y="711872"/>
                  <a:pt x="6456977" y="741288"/>
                  <a:pt x="6350539" y="738664"/>
                </a:cubicBezTo>
                <a:cubicBezTo>
                  <a:pt x="6244101" y="736040"/>
                  <a:pt x="6099530" y="749078"/>
                  <a:pt x="6007979" y="738664"/>
                </a:cubicBezTo>
                <a:cubicBezTo>
                  <a:pt x="5916428" y="728250"/>
                  <a:pt x="5615835" y="723278"/>
                  <a:pt x="5349209" y="738664"/>
                </a:cubicBezTo>
                <a:cubicBezTo>
                  <a:pt x="5082583" y="754051"/>
                  <a:pt x="5026890" y="727551"/>
                  <a:pt x="4901246" y="738664"/>
                </a:cubicBezTo>
                <a:cubicBezTo>
                  <a:pt x="4775602" y="749777"/>
                  <a:pt x="4516905" y="767211"/>
                  <a:pt x="4137073" y="738664"/>
                </a:cubicBezTo>
                <a:cubicBezTo>
                  <a:pt x="3757241" y="710117"/>
                  <a:pt x="3893599" y="724260"/>
                  <a:pt x="3689110" y="738664"/>
                </a:cubicBezTo>
                <a:cubicBezTo>
                  <a:pt x="3484621" y="753068"/>
                  <a:pt x="3228263" y="771482"/>
                  <a:pt x="2924937" y="738664"/>
                </a:cubicBezTo>
                <a:cubicBezTo>
                  <a:pt x="2621611" y="705846"/>
                  <a:pt x="2733982" y="732270"/>
                  <a:pt x="2582377" y="738664"/>
                </a:cubicBezTo>
                <a:cubicBezTo>
                  <a:pt x="2430772" y="745058"/>
                  <a:pt x="2014295" y="776656"/>
                  <a:pt x="1818204" y="738664"/>
                </a:cubicBezTo>
                <a:cubicBezTo>
                  <a:pt x="1622113" y="700672"/>
                  <a:pt x="1544656" y="747600"/>
                  <a:pt x="1370241" y="738664"/>
                </a:cubicBezTo>
                <a:cubicBezTo>
                  <a:pt x="1195826" y="729728"/>
                  <a:pt x="1180125" y="740023"/>
                  <a:pt x="1027681" y="738664"/>
                </a:cubicBezTo>
                <a:cubicBezTo>
                  <a:pt x="875237" y="737305"/>
                  <a:pt x="736247" y="731871"/>
                  <a:pt x="579717" y="738664"/>
                </a:cubicBezTo>
                <a:cubicBezTo>
                  <a:pt x="423187" y="745457"/>
                  <a:pt x="187491" y="727012"/>
                  <a:pt x="0" y="738664"/>
                </a:cubicBezTo>
                <a:cubicBezTo>
                  <a:pt x="-16891" y="593169"/>
                  <a:pt x="9908" y="527596"/>
                  <a:pt x="0" y="384105"/>
                </a:cubicBezTo>
                <a:cubicBezTo>
                  <a:pt x="-9908" y="240614"/>
                  <a:pt x="16498" y="16700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Assurance in righteousness by faith </a:t>
            </a:r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(Gal. 5:5)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87B17-98A5-42B4-9D0C-7D36F519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91899"/>
            <a:ext cx="551167" cy="365125"/>
          </a:xfrm>
        </p:spPr>
        <p:txBody>
          <a:bodyPr vert="horz" lIns="91440" tIns="45720" rIns="91440" bIns="45720" rtlCol="0" anchor="ctr"/>
          <a:lstStyle/>
          <a:p>
            <a:fld id="{19590046-DA73-4BBF-84B5-C08E6F75191A}" type="slidenum">
              <a:rPr lang="en-US" sz="1400" b="0">
                <a:effectLst/>
                <a:latin typeface="Quire Sans Light" panose="020B0302040400020003" pitchFamily="34" charset="0"/>
              </a:rPr>
              <a:pPr/>
              <a:t>2</a:t>
            </a:fld>
            <a:endParaRPr lang="en-US" sz="1400" b="0" dirty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8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213095"/>
            <a:ext cx="11594592" cy="1844648"/>
          </a:xfrm>
        </p:spPr>
        <p:txBody>
          <a:bodyPr>
            <a:noAutofit/>
          </a:bodyPr>
          <a:lstStyle/>
          <a:p>
            <a:pPr algn="ctr"/>
            <a:r>
              <a:rPr lang="en-US" sz="54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 for the Revelation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8D13-F7C2-4464-8D0F-04F5E2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934" y="4068040"/>
            <a:ext cx="8414953" cy="26822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Our expectant hope,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2 Thess. </a:t>
            </a:r>
            <a:r>
              <a:rPr lang="en-US" sz="44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1:10</a:t>
            </a:r>
            <a:endParaRPr lang="en-US" sz="4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Pray to be worthy,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2 Thess. 1:11-12</a:t>
            </a:r>
            <a:endParaRPr lang="en-US" sz="4000" i="1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To share in Christ’s glory,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Col. 3:4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4" y="2603359"/>
            <a:ext cx="10540314" cy="1384995"/>
          </a:xfrm>
          <a:custGeom>
            <a:avLst/>
            <a:gdLst>
              <a:gd name="connsiteX0" fmla="*/ 0 w 10540314"/>
              <a:gd name="connsiteY0" fmla="*/ 0 h 1384995"/>
              <a:gd name="connsiteX1" fmla="*/ 342560 w 10540314"/>
              <a:gd name="connsiteY1" fmla="*/ 0 h 1384995"/>
              <a:gd name="connsiteX2" fmla="*/ 685120 w 10540314"/>
              <a:gd name="connsiteY2" fmla="*/ 0 h 1384995"/>
              <a:gd name="connsiteX3" fmla="*/ 1027681 w 10540314"/>
              <a:gd name="connsiteY3" fmla="*/ 0 h 1384995"/>
              <a:gd name="connsiteX4" fmla="*/ 1897257 w 10540314"/>
              <a:gd name="connsiteY4" fmla="*/ 0 h 1384995"/>
              <a:gd name="connsiteX5" fmla="*/ 2556026 w 10540314"/>
              <a:gd name="connsiteY5" fmla="*/ 0 h 1384995"/>
              <a:gd name="connsiteX6" fmla="*/ 2898586 w 10540314"/>
              <a:gd name="connsiteY6" fmla="*/ 0 h 1384995"/>
              <a:gd name="connsiteX7" fmla="*/ 3557356 w 10540314"/>
              <a:gd name="connsiteY7" fmla="*/ 0 h 1384995"/>
              <a:gd name="connsiteX8" fmla="*/ 4426932 w 10540314"/>
              <a:gd name="connsiteY8" fmla="*/ 0 h 1384995"/>
              <a:gd name="connsiteX9" fmla="*/ 4980298 w 10540314"/>
              <a:gd name="connsiteY9" fmla="*/ 0 h 1384995"/>
              <a:gd name="connsiteX10" fmla="*/ 5533665 w 10540314"/>
              <a:gd name="connsiteY10" fmla="*/ 0 h 1384995"/>
              <a:gd name="connsiteX11" fmla="*/ 6192434 w 10540314"/>
              <a:gd name="connsiteY11" fmla="*/ 0 h 1384995"/>
              <a:gd name="connsiteX12" fmla="*/ 6956607 w 10540314"/>
              <a:gd name="connsiteY12" fmla="*/ 0 h 1384995"/>
              <a:gd name="connsiteX13" fmla="*/ 7720780 w 10540314"/>
              <a:gd name="connsiteY13" fmla="*/ 0 h 1384995"/>
              <a:gd name="connsiteX14" fmla="*/ 8484953 w 10540314"/>
              <a:gd name="connsiteY14" fmla="*/ 0 h 1384995"/>
              <a:gd name="connsiteX15" fmla="*/ 9354529 w 10540314"/>
              <a:gd name="connsiteY15" fmla="*/ 0 h 1384995"/>
              <a:gd name="connsiteX16" fmla="*/ 10540314 w 10540314"/>
              <a:gd name="connsiteY16" fmla="*/ 0 h 1384995"/>
              <a:gd name="connsiteX17" fmla="*/ 10540314 w 10540314"/>
              <a:gd name="connsiteY17" fmla="*/ 706347 h 1384995"/>
              <a:gd name="connsiteX18" fmla="*/ 10540314 w 10540314"/>
              <a:gd name="connsiteY18" fmla="*/ 1384995 h 1384995"/>
              <a:gd name="connsiteX19" fmla="*/ 9670738 w 10540314"/>
              <a:gd name="connsiteY19" fmla="*/ 1384995 h 1384995"/>
              <a:gd name="connsiteX20" fmla="*/ 9011968 w 10540314"/>
              <a:gd name="connsiteY20" fmla="*/ 1384995 h 1384995"/>
              <a:gd name="connsiteX21" fmla="*/ 8458602 w 10540314"/>
              <a:gd name="connsiteY21" fmla="*/ 1384995 h 1384995"/>
              <a:gd name="connsiteX22" fmla="*/ 7905236 w 10540314"/>
              <a:gd name="connsiteY22" fmla="*/ 1384995 h 1384995"/>
              <a:gd name="connsiteX23" fmla="*/ 7351869 w 10540314"/>
              <a:gd name="connsiteY23" fmla="*/ 1384995 h 1384995"/>
              <a:gd name="connsiteX24" fmla="*/ 6798503 w 10540314"/>
              <a:gd name="connsiteY24" fmla="*/ 1384995 h 1384995"/>
              <a:gd name="connsiteX25" fmla="*/ 6034330 w 10540314"/>
              <a:gd name="connsiteY25" fmla="*/ 1384995 h 1384995"/>
              <a:gd name="connsiteX26" fmla="*/ 5375560 w 10540314"/>
              <a:gd name="connsiteY26" fmla="*/ 1384995 h 1384995"/>
              <a:gd name="connsiteX27" fmla="*/ 5033000 w 10540314"/>
              <a:gd name="connsiteY27" fmla="*/ 1384995 h 1384995"/>
              <a:gd name="connsiteX28" fmla="*/ 4479633 w 10540314"/>
              <a:gd name="connsiteY28" fmla="*/ 1384995 h 1384995"/>
              <a:gd name="connsiteX29" fmla="*/ 3715461 w 10540314"/>
              <a:gd name="connsiteY29" fmla="*/ 1384995 h 1384995"/>
              <a:gd name="connsiteX30" fmla="*/ 3267497 w 10540314"/>
              <a:gd name="connsiteY30" fmla="*/ 1384995 h 1384995"/>
              <a:gd name="connsiteX31" fmla="*/ 2397921 w 10540314"/>
              <a:gd name="connsiteY31" fmla="*/ 1384995 h 1384995"/>
              <a:gd name="connsiteX32" fmla="*/ 1528346 w 10540314"/>
              <a:gd name="connsiteY32" fmla="*/ 1384995 h 1384995"/>
              <a:gd name="connsiteX33" fmla="*/ 869576 w 10540314"/>
              <a:gd name="connsiteY33" fmla="*/ 1384995 h 1384995"/>
              <a:gd name="connsiteX34" fmla="*/ 0 w 10540314"/>
              <a:gd name="connsiteY34" fmla="*/ 1384995 h 1384995"/>
              <a:gd name="connsiteX35" fmla="*/ 0 w 10540314"/>
              <a:gd name="connsiteY35" fmla="*/ 692498 h 1384995"/>
              <a:gd name="connsiteX36" fmla="*/ 0 w 10540314"/>
              <a:gd name="connsiteY36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40314" h="1384995" fill="none" extrusionOk="0">
                <a:moveTo>
                  <a:pt x="0" y="0"/>
                </a:moveTo>
                <a:cubicBezTo>
                  <a:pt x="132883" y="-16068"/>
                  <a:pt x="237109" y="-12213"/>
                  <a:pt x="342560" y="0"/>
                </a:cubicBezTo>
                <a:cubicBezTo>
                  <a:pt x="448011" y="12213"/>
                  <a:pt x="606558" y="-16571"/>
                  <a:pt x="685120" y="0"/>
                </a:cubicBezTo>
                <a:cubicBezTo>
                  <a:pt x="763682" y="16571"/>
                  <a:pt x="930092" y="9269"/>
                  <a:pt x="1027681" y="0"/>
                </a:cubicBezTo>
                <a:cubicBezTo>
                  <a:pt x="1125270" y="-9269"/>
                  <a:pt x="1687539" y="-27224"/>
                  <a:pt x="1897257" y="0"/>
                </a:cubicBezTo>
                <a:cubicBezTo>
                  <a:pt x="2106975" y="27224"/>
                  <a:pt x="2418727" y="-30568"/>
                  <a:pt x="2556026" y="0"/>
                </a:cubicBezTo>
                <a:cubicBezTo>
                  <a:pt x="2693325" y="30568"/>
                  <a:pt x="2811122" y="5078"/>
                  <a:pt x="2898586" y="0"/>
                </a:cubicBezTo>
                <a:cubicBezTo>
                  <a:pt x="2986050" y="-5078"/>
                  <a:pt x="3420296" y="-5859"/>
                  <a:pt x="3557356" y="0"/>
                </a:cubicBezTo>
                <a:cubicBezTo>
                  <a:pt x="3694416" y="5859"/>
                  <a:pt x="4091729" y="13564"/>
                  <a:pt x="4426932" y="0"/>
                </a:cubicBezTo>
                <a:cubicBezTo>
                  <a:pt x="4762135" y="-13564"/>
                  <a:pt x="4763804" y="-25740"/>
                  <a:pt x="4980298" y="0"/>
                </a:cubicBezTo>
                <a:cubicBezTo>
                  <a:pt x="5196792" y="25740"/>
                  <a:pt x="5287879" y="-15395"/>
                  <a:pt x="5533665" y="0"/>
                </a:cubicBezTo>
                <a:cubicBezTo>
                  <a:pt x="5779451" y="15395"/>
                  <a:pt x="5971923" y="21515"/>
                  <a:pt x="6192434" y="0"/>
                </a:cubicBezTo>
                <a:cubicBezTo>
                  <a:pt x="6412945" y="-21515"/>
                  <a:pt x="6705629" y="17084"/>
                  <a:pt x="6956607" y="0"/>
                </a:cubicBezTo>
                <a:cubicBezTo>
                  <a:pt x="7207585" y="-17084"/>
                  <a:pt x="7380869" y="33490"/>
                  <a:pt x="7720780" y="0"/>
                </a:cubicBezTo>
                <a:cubicBezTo>
                  <a:pt x="8060691" y="-33490"/>
                  <a:pt x="8275556" y="31034"/>
                  <a:pt x="8484953" y="0"/>
                </a:cubicBezTo>
                <a:cubicBezTo>
                  <a:pt x="8694350" y="-31034"/>
                  <a:pt x="9131808" y="-30822"/>
                  <a:pt x="9354529" y="0"/>
                </a:cubicBezTo>
                <a:cubicBezTo>
                  <a:pt x="9577250" y="30822"/>
                  <a:pt x="9980074" y="20472"/>
                  <a:pt x="10540314" y="0"/>
                </a:cubicBezTo>
                <a:cubicBezTo>
                  <a:pt x="10569833" y="311254"/>
                  <a:pt x="10505557" y="481405"/>
                  <a:pt x="10540314" y="706347"/>
                </a:cubicBezTo>
                <a:cubicBezTo>
                  <a:pt x="10575071" y="931289"/>
                  <a:pt x="10526590" y="1075672"/>
                  <a:pt x="10540314" y="1384995"/>
                </a:cubicBezTo>
                <a:cubicBezTo>
                  <a:pt x="10358321" y="1345902"/>
                  <a:pt x="10065791" y="1367602"/>
                  <a:pt x="9670738" y="1384995"/>
                </a:cubicBezTo>
                <a:cubicBezTo>
                  <a:pt x="9275685" y="1402388"/>
                  <a:pt x="9247552" y="1404400"/>
                  <a:pt x="9011968" y="1384995"/>
                </a:cubicBezTo>
                <a:cubicBezTo>
                  <a:pt x="8776384" y="1365591"/>
                  <a:pt x="8673528" y="1383834"/>
                  <a:pt x="8458602" y="1384995"/>
                </a:cubicBezTo>
                <a:cubicBezTo>
                  <a:pt x="8243676" y="1386156"/>
                  <a:pt x="8075624" y="1360927"/>
                  <a:pt x="7905236" y="1384995"/>
                </a:cubicBezTo>
                <a:cubicBezTo>
                  <a:pt x="7734848" y="1409063"/>
                  <a:pt x="7587477" y="1376161"/>
                  <a:pt x="7351869" y="1384995"/>
                </a:cubicBezTo>
                <a:cubicBezTo>
                  <a:pt x="7116261" y="1393829"/>
                  <a:pt x="6988754" y="1374806"/>
                  <a:pt x="6798503" y="1384995"/>
                </a:cubicBezTo>
                <a:cubicBezTo>
                  <a:pt x="6608252" y="1395184"/>
                  <a:pt x="6319203" y="1380141"/>
                  <a:pt x="6034330" y="1384995"/>
                </a:cubicBezTo>
                <a:cubicBezTo>
                  <a:pt x="5749457" y="1389849"/>
                  <a:pt x="5682115" y="1365063"/>
                  <a:pt x="5375560" y="1384995"/>
                </a:cubicBezTo>
                <a:cubicBezTo>
                  <a:pt x="5069005" y="1404928"/>
                  <a:pt x="5203087" y="1392659"/>
                  <a:pt x="5033000" y="1384995"/>
                </a:cubicBezTo>
                <a:cubicBezTo>
                  <a:pt x="4862913" y="1377331"/>
                  <a:pt x="4613090" y="1407772"/>
                  <a:pt x="4479633" y="1384995"/>
                </a:cubicBezTo>
                <a:cubicBezTo>
                  <a:pt x="4346176" y="1362218"/>
                  <a:pt x="4078065" y="1391239"/>
                  <a:pt x="3715461" y="1384995"/>
                </a:cubicBezTo>
                <a:cubicBezTo>
                  <a:pt x="3352857" y="1378751"/>
                  <a:pt x="3408384" y="1391417"/>
                  <a:pt x="3267497" y="1384995"/>
                </a:cubicBezTo>
                <a:cubicBezTo>
                  <a:pt x="3126610" y="1378573"/>
                  <a:pt x="2790722" y="1425996"/>
                  <a:pt x="2397921" y="1384995"/>
                </a:cubicBezTo>
                <a:cubicBezTo>
                  <a:pt x="2005120" y="1343994"/>
                  <a:pt x="1759391" y="1374184"/>
                  <a:pt x="1528346" y="1384995"/>
                </a:cubicBezTo>
                <a:cubicBezTo>
                  <a:pt x="1297302" y="1395806"/>
                  <a:pt x="1156764" y="1397274"/>
                  <a:pt x="869576" y="1384995"/>
                </a:cubicBezTo>
                <a:cubicBezTo>
                  <a:pt x="582388" y="1372717"/>
                  <a:pt x="342599" y="1371937"/>
                  <a:pt x="0" y="1384995"/>
                </a:cubicBezTo>
                <a:cubicBezTo>
                  <a:pt x="-15283" y="1065905"/>
                  <a:pt x="19679" y="921866"/>
                  <a:pt x="0" y="692498"/>
                </a:cubicBezTo>
                <a:cubicBezTo>
                  <a:pt x="-19679" y="463130"/>
                  <a:pt x="6681" y="154981"/>
                  <a:pt x="0" y="0"/>
                </a:cubicBezTo>
                <a:close/>
              </a:path>
              <a:path w="10540314" h="1384995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57611" y="276777"/>
                  <a:pt x="10526991" y="499479"/>
                  <a:pt x="10540314" y="720197"/>
                </a:cubicBezTo>
                <a:cubicBezTo>
                  <a:pt x="10553637" y="940915"/>
                  <a:pt x="10526952" y="1167061"/>
                  <a:pt x="10540314" y="1384995"/>
                </a:cubicBezTo>
                <a:cubicBezTo>
                  <a:pt x="10374219" y="1377448"/>
                  <a:pt x="10009278" y="1392860"/>
                  <a:pt x="9776141" y="1384995"/>
                </a:cubicBezTo>
                <a:cubicBezTo>
                  <a:pt x="9543004" y="1377130"/>
                  <a:pt x="9535776" y="1382450"/>
                  <a:pt x="9328178" y="1384995"/>
                </a:cubicBezTo>
                <a:cubicBezTo>
                  <a:pt x="9120580" y="1387540"/>
                  <a:pt x="8807953" y="1402758"/>
                  <a:pt x="8458602" y="1384995"/>
                </a:cubicBezTo>
                <a:cubicBezTo>
                  <a:pt x="8109251" y="1367232"/>
                  <a:pt x="8127689" y="1403628"/>
                  <a:pt x="7799832" y="1384995"/>
                </a:cubicBezTo>
                <a:cubicBezTo>
                  <a:pt x="7471975" y="1366363"/>
                  <a:pt x="7497056" y="1366353"/>
                  <a:pt x="7351869" y="1384995"/>
                </a:cubicBezTo>
                <a:cubicBezTo>
                  <a:pt x="7206682" y="1403637"/>
                  <a:pt x="6955056" y="1411788"/>
                  <a:pt x="6693099" y="1384995"/>
                </a:cubicBezTo>
                <a:cubicBezTo>
                  <a:pt x="6431142" y="1358203"/>
                  <a:pt x="6456977" y="1387619"/>
                  <a:pt x="6350539" y="1384995"/>
                </a:cubicBezTo>
                <a:cubicBezTo>
                  <a:pt x="6244101" y="1382371"/>
                  <a:pt x="6099530" y="1395409"/>
                  <a:pt x="6007979" y="1384995"/>
                </a:cubicBezTo>
                <a:cubicBezTo>
                  <a:pt x="5916428" y="1374581"/>
                  <a:pt x="5615835" y="1369609"/>
                  <a:pt x="5349209" y="1384995"/>
                </a:cubicBezTo>
                <a:cubicBezTo>
                  <a:pt x="5082583" y="1400382"/>
                  <a:pt x="5026890" y="1373882"/>
                  <a:pt x="4901246" y="1384995"/>
                </a:cubicBezTo>
                <a:cubicBezTo>
                  <a:pt x="4775602" y="1396108"/>
                  <a:pt x="4516905" y="1413542"/>
                  <a:pt x="4137073" y="1384995"/>
                </a:cubicBezTo>
                <a:cubicBezTo>
                  <a:pt x="3757241" y="1356448"/>
                  <a:pt x="3893599" y="1370591"/>
                  <a:pt x="3689110" y="1384995"/>
                </a:cubicBezTo>
                <a:cubicBezTo>
                  <a:pt x="3484621" y="1399399"/>
                  <a:pt x="3228263" y="1417813"/>
                  <a:pt x="2924937" y="1384995"/>
                </a:cubicBezTo>
                <a:cubicBezTo>
                  <a:pt x="2621611" y="1352177"/>
                  <a:pt x="2733982" y="1378601"/>
                  <a:pt x="2582377" y="1384995"/>
                </a:cubicBezTo>
                <a:cubicBezTo>
                  <a:pt x="2430772" y="1391389"/>
                  <a:pt x="2014295" y="1422987"/>
                  <a:pt x="1818204" y="1384995"/>
                </a:cubicBezTo>
                <a:cubicBezTo>
                  <a:pt x="1622113" y="1347003"/>
                  <a:pt x="1544656" y="1393931"/>
                  <a:pt x="1370241" y="1384995"/>
                </a:cubicBezTo>
                <a:cubicBezTo>
                  <a:pt x="1195826" y="1376059"/>
                  <a:pt x="1180125" y="1386354"/>
                  <a:pt x="1027681" y="1384995"/>
                </a:cubicBezTo>
                <a:cubicBezTo>
                  <a:pt x="875237" y="1383636"/>
                  <a:pt x="736247" y="1378202"/>
                  <a:pt x="579717" y="1384995"/>
                </a:cubicBezTo>
                <a:cubicBezTo>
                  <a:pt x="423187" y="1391788"/>
                  <a:pt x="187491" y="1373343"/>
                  <a:pt x="0" y="1384995"/>
                </a:cubicBezTo>
                <a:cubicBezTo>
                  <a:pt x="-27805" y="1061389"/>
                  <a:pt x="-9795" y="859546"/>
                  <a:pt x="0" y="720197"/>
                </a:cubicBezTo>
                <a:cubicBezTo>
                  <a:pt x="9795" y="580848"/>
                  <a:pt x="8629" y="23350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eagerly waiting for the revelation of our Lord Jesus Christ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(1 Cor. 1:7)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C7770-C280-4374-93F3-1CB7936B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62342"/>
            <a:ext cx="551167" cy="365125"/>
          </a:xfrm>
        </p:spPr>
        <p:txBody>
          <a:bodyPr/>
          <a:lstStyle/>
          <a:p>
            <a:fld id="{19590046-DA73-4BBF-84B5-C08E6F75191A}" type="slidenum">
              <a:rPr lang="en-US" sz="1400" b="0" smtClean="0">
                <a:effectLst/>
                <a:latin typeface="Quire Sans Light" panose="020B0302040400020003" pitchFamily="34" charset="0"/>
              </a:rPr>
              <a:t>3</a:t>
            </a:fld>
            <a:endParaRPr lang="en-US" sz="1400" b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6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213095"/>
            <a:ext cx="11594592" cy="1844648"/>
          </a:xfrm>
        </p:spPr>
        <p:txBody>
          <a:bodyPr>
            <a:noAutofit/>
          </a:bodyPr>
          <a:lstStyle/>
          <a:p>
            <a:pPr algn="ctr"/>
            <a:r>
              <a:rPr lang="en-US" sz="54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 for the Revelation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8D13-F7C2-4464-8D0F-04F5E2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16" y="4251180"/>
            <a:ext cx="9947189" cy="22111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“I am coming quickly,”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Rev.</a:t>
            </a:r>
            <a:r>
              <a:rPr lang="en-US" sz="44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 22:20 (12, 17)</a:t>
            </a:r>
            <a:endParaRPr lang="en-US" sz="4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Responsive to saints’ needs,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Rev. 3:10-11</a:t>
            </a:r>
            <a:endParaRPr lang="en-US" sz="4000" i="1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Retribution against enemies,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Rev. 2:5,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4" y="2581496"/>
            <a:ext cx="10540314" cy="1384995"/>
          </a:xfrm>
          <a:custGeom>
            <a:avLst/>
            <a:gdLst>
              <a:gd name="connsiteX0" fmla="*/ 0 w 10540314"/>
              <a:gd name="connsiteY0" fmla="*/ 0 h 1384995"/>
              <a:gd name="connsiteX1" fmla="*/ 342560 w 10540314"/>
              <a:gd name="connsiteY1" fmla="*/ 0 h 1384995"/>
              <a:gd name="connsiteX2" fmla="*/ 685120 w 10540314"/>
              <a:gd name="connsiteY2" fmla="*/ 0 h 1384995"/>
              <a:gd name="connsiteX3" fmla="*/ 1027681 w 10540314"/>
              <a:gd name="connsiteY3" fmla="*/ 0 h 1384995"/>
              <a:gd name="connsiteX4" fmla="*/ 1897257 w 10540314"/>
              <a:gd name="connsiteY4" fmla="*/ 0 h 1384995"/>
              <a:gd name="connsiteX5" fmla="*/ 2556026 w 10540314"/>
              <a:gd name="connsiteY5" fmla="*/ 0 h 1384995"/>
              <a:gd name="connsiteX6" fmla="*/ 2898586 w 10540314"/>
              <a:gd name="connsiteY6" fmla="*/ 0 h 1384995"/>
              <a:gd name="connsiteX7" fmla="*/ 3557356 w 10540314"/>
              <a:gd name="connsiteY7" fmla="*/ 0 h 1384995"/>
              <a:gd name="connsiteX8" fmla="*/ 4426932 w 10540314"/>
              <a:gd name="connsiteY8" fmla="*/ 0 h 1384995"/>
              <a:gd name="connsiteX9" fmla="*/ 4980298 w 10540314"/>
              <a:gd name="connsiteY9" fmla="*/ 0 h 1384995"/>
              <a:gd name="connsiteX10" fmla="*/ 5533665 w 10540314"/>
              <a:gd name="connsiteY10" fmla="*/ 0 h 1384995"/>
              <a:gd name="connsiteX11" fmla="*/ 6192434 w 10540314"/>
              <a:gd name="connsiteY11" fmla="*/ 0 h 1384995"/>
              <a:gd name="connsiteX12" fmla="*/ 6956607 w 10540314"/>
              <a:gd name="connsiteY12" fmla="*/ 0 h 1384995"/>
              <a:gd name="connsiteX13" fmla="*/ 7720780 w 10540314"/>
              <a:gd name="connsiteY13" fmla="*/ 0 h 1384995"/>
              <a:gd name="connsiteX14" fmla="*/ 8484953 w 10540314"/>
              <a:gd name="connsiteY14" fmla="*/ 0 h 1384995"/>
              <a:gd name="connsiteX15" fmla="*/ 9354529 w 10540314"/>
              <a:gd name="connsiteY15" fmla="*/ 0 h 1384995"/>
              <a:gd name="connsiteX16" fmla="*/ 10540314 w 10540314"/>
              <a:gd name="connsiteY16" fmla="*/ 0 h 1384995"/>
              <a:gd name="connsiteX17" fmla="*/ 10540314 w 10540314"/>
              <a:gd name="connsiteY17" fmla="*/ 706347 h 1384995"/>
              <a:gd name="connsiteX18" fmla="*/ 10540314 w 10540314"/>
              <a:gd name="connsiteY18" fmla="*/ 1384995 h 1384995"/>
              <a:gd name="connsiteX19" fmla="*/ 9670738 w 10540314"/>
              <a:gd name="connsiteY19" fmla="*/ 1384995 h 1384995"/>
              <a:gd name="connsiteX20" fmla="*/ 9011968 w 10540314"/>
              <a:gd name="connsiteY20" fmla="*/ 1384995 h 1384995"/>
              <a:gd name="connsiteX21" fmla="*/ 8458602 w 10540314"/>
              <a:gd name="connsiteY21" fmla="*/ 1384995 h 1384995"/>
              <a:gd name="connsiteX22" fmla="*/ 7905236 w 10540314"/>
              <a:gd name="connsiteY22" fmla="*/ 1384995 h 1384995"/>
              <a:gd name="connsiteX23" fmla="*/ 7351869 w 10540314"/>
              <a:gd name="connsiteY23" fmla="*/ 1384995 h 1384995"/>
              <a:gd name="connsiteX24" fmla="*/ 6798503 w 10540314"/>
              <a:gd name="connsiteY24" fmla="*/ 1384995 h 1384995"/>
              <a:gd name="connsiteX25" fmla="*/ 6034330 w 10540314"/>
              <a:gd name="connsiteY25" fmla="*/ 1384995 h 1384995"/>
              <a:gd name="connsiteX26" fmla="*/ 5375560 w 10540314"/>
              <a:gd name="connsiteY26" fmla="*/ 1384995 h 1384995"/>
              <a:gd name="connsiteX27" fmla="*/ 5033000 w 10540314"/>
              <a:gd name="connsiteY27" fmla="*/ 1384995 h 1384995"/>
              <a:gd name="connsiteX28" fmla="*/ 4479633 w 10540314"/>
              <a:gd name="connsiteY28" fmla="*/ 1384995 h 1384995"/>
              <a:gd name="connsiteX29" fmla="*/ 3715461 w 10540314"/>
              <a:gd name="connsiteY29" fmla="*/ 1384995 h 1384995"/>
              <a:gd name="connsiteX30" fmla="*/ 3267497 w 10540314"/>
              <a:gd name="connsiteY30" fmla="*/ 1384995 h 1384995"/>
              <a:gd name="connsiteX31" fmla="*/ 2397921 w 10540314"/>
              <a:gd name="connsiteY31" fmla="*/ 1384995 h 1384995"/>
              <a:gd name="connsiteX32" fmla="*/ 1528346 w 10540314"/>
              <a:gd name="connsiteY32" fmla="*/ 1384995 h 1384995"/>
              <a:gd name="connsiteX33" fmla="*/ 869576 w 10540314"/>
              <a:gd name="connsiteY33" fmla="*/ 1384995 h 1384995"/>
              <a:gd name="connsiteX34" fmla="*/ 0 w 10540314"/>
              <a:gd name="connsiteY34" fmla="*/ 1384995 h 1384995"/>
              <a:gd name="connsiteX35" fmla="*/ 0 w 10540314"/>
              <a:gd name="connsiteY35" fmla="*/ 692498 h 1384995"/>
              <a:gd name="connsiteX36" fmla="*/ 0 w 10540314"/>
              <a:gd name="connsiteY36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40314" h="1384995" fill="none" extrusionOk="0">
                <a:moveTo>
                  <a:pt x="0" y="0"/>
                </a:moveTo>
                <a:cubicBezTo>
                  <a:pt x="132883" y="-16068"/>
                  <a:pt x="237109" y="-12213"/>
                  <a:pt x="342560" y="0"/>
                </a:cubicBezTo>
                <a:cubicBezTo>
                  <a:pt x="448011" y="12213"/>
                  <a:pt x="606558" y="-16571"/>
                  <a:pt x="685120" y="0"/>
                </a:cubicBezTo>
                <a:cubicBezTo>
                  <a:pt x="763682" y="16571"/>
                  <a:pt x="930092" y="9269"/>
                  <a:pt x="1027681" y="0"/>
                </a:cubicBezTo>
                <a:cubicBezTo>
                  <a:pt x="1125270" y="-9269"/>
                  <a:pt x="1687539" y="-27224"/>
                  <a:pt x="1897257" y="0"/>
                </a:cubicBezTo>
                <a:cubicBezTo>
                  <a:pt x="2106975" y="27224"/>
                  <a:pt x="2418727" y="-30568"/>
                  <a:pt x="2556026" y="0"/>
                </a:cubicBezTo>
                <a:cubicBezTo>
                  <a:pt x="2693325" y="30568"/>
                  <a:pt x="2811122" y="5078"/>
                  <a:pt x="2898586" y="0"/>
                </a:cubicBezTo>
                <a:cubicBezTo>
                  <a:pt x="2986050" y="-5078"/>
                  <a:pt x="3420296" y="-5859"/>
                  <a:pt x="3557356" y="0"/>
                </a:cubicBezTo>
                <a:cubicBezTo>
                  <a:pt x="3694416" y="5859"/>
                  <a:pt x="4091729" y="13564"/>
                  <a:pt x="4426932" y="0"/>
                </a:cubicBezTo>
                <a:cubicBezTo>
                  <a:pt x="4762135" y="-13564"/>
                  <a:pt x="4763804" y="-25740"/>
                  <a:pt x="4980298" y="0"/>
                </a:cubicBezTo>
                <a:cubicBezTo>
                  <a:pt x="5196792" y="25740"/>
                  <a:pt x="5287879" y="-15395"/>
                  <a:pt x="5533665" y="0"/>
                </a:cubicBezTo>
                <a:cubicBezTo>
                  <a:pt x="5779451" y="15395"/>
                  <a:pt x="5971923" y="21515"/>
                  <a:pt x="6192434" y="0"/>
                </a:cubicBezTo>
                <a:cubicBezTo>
                  <a:pt x="6412945" y="-21515"/>
                  <a:pt x="6705629" y="17084"/>
                  <a:pt x="6956607" y="0"/>
                </a:cubicBezTo>
                <a:cubicBezTo>
                  <a:pt x="7207585" y="-17084"/>
                  <a:pt x="7380869" y="33490"/>
                  <a:pt x="7720780" y="0"/>
                </a:cubicBezTo>
                <a:cubicBezTo>
                  <a:pt x="8060691" y="-33490"/>
                  <a:pt x="8275556" y="31034"/>
                  <a:pt x="8484953" y="0"/>
                </a:cubicBezTo>
                <a:cubicBezTo>
                  <a:pt x="8694350" y="-31034"/>
                  <a:pt x="9131808" y="-30822"/>
                  <a:pt x="9354529" y="0"/>
                </a:cubicBezTo>
                <a:cubicBezTo>
                  <a:pt x="9577250" y="30822"/>
                  <a:pt x="9980074" y="20472"/>
                  <a:pt x="10540314" y="0"/>
                </a:cubicBezTo>
                <a:cubicBezTo>
                  <a:pt x="10569833" y="311254"/>
                  <a:pt x="10505557" y="481405"/>
                  <a:pt x="10540314" y="706347"/>
                </a:cubicBezTo>
                <a:cubicBezTo>
                  <a:pt x="10575071" y="931289"/>
                  <a:pt x="10526590" y="1075672"/>
                  <a:pt x="10540314" y="1384995"/>
                </a:cubicBezTo>
                <a:cubicBezTo>
                  <a:pt x="10358321" y="1345902"/>
                  <a:pt x="10065791" y="1367602"/>
                  <a:pt x="9670738" y="1384995"/>
                </a:cubicBezTo>
                <a:cubicBezTo>
                  <a:pt x="9275685" y="1402388"/>
                  <a:pt x="9247552" y="1404400"/>
                  <a:pt x="9011968" y="1384995"/>
                </a:cubicBezTo>
                <a:cubicBezTo>
                  <a:pt x="8776384" y="1365591"/>
                  <a:pt x="8673528" y="1383834"/>
                  <a:pt x="8458602" y="1384995"/>
                </a:cubicBezTo>
                <a:cubicBezTo>
                  <a:pt x="8243676" y="1386156"/>
                  <a:pt x="8075624" y="1360927"/>
                  <a:pt x="7905236" y="1384995"/>
                </a:cubicBezTo>
                <a:cubicBezTo>
                  <a:pt x="7734848" y="1409063"/>
                  <a:pt x="7587477" y="1376161"/>
                  <a:pt x="7351869" y="1384995"/>
                </a:cubicBezTo>
                <a:cubicBezTo>
                  <a:pt x="7116261" y="1393829"/>
                  <a:pt x="6988754" y="1374806"/>
                  <a:pt x="6798503" y="1384995"/>
                </a:cubicBezTo>
                <a:cubicBezTo>
                  <a:pt x="6608252" y="1395184"/>
                  <a:pt x="6319203" y="1380141"/>
                  <a:pt x="6034330" y="1384995"/>
                </a:cubicBezTo>
                <a:cubicBezTo>
                  <a:pt x="5749457" y="1389849"/>
                  <a:pt x="5682115" y="1365063"/>
                  <a:pt x="5375560" y="1384995"/>
                </a:cubicBezTo>
                <a:cubicBezTo>
                  <a:pt x="5069005" y="1404928"/>
                  <a:pt x="5203087" y="1392659"/>
                  <a:pt x="5033000" y="1384995"/>
                </a:cubicBezTo>
                <a:cubicBezTo>
                  <a:pt x="4862913" y="1377331"/>
                  <a:pt x="4613090" y="1407772"/>
                  <a:pt x="4479633" y="1384995"/>
                </a:cubicBezTo>
                <a:cubicBezTo>
                  <a:pt x="4346176" y="1362218"/>
                  <a:pt x="4078065" y="1391239"/>
                  <a:pt x="3715461" y="1384995"/>
                </a:cubicBezTo>
                <a:cubicBezTo>
                  <a:pt x="3352857" y="1378751"/>
                  <a:pt x="3408384" y="1391417"/>
                  <a:pt x="3267497" y="1384995"/>
                </a:cubicBezTo>
                <a:cubicBezTo>
                  <a:pt x="3126610" y="1378573"/>
                  <a:pt x="2790722" y="1425996"/>
                  <a:pt x="2397921" y="1384995"/>
                </a:cubicBezTo>
                <a:cubicBezTo>
                  <a:pt x="2005120" y="1343994"/>
                  <a:pt x="1759391" y="1374184"/>
                  <a:pt x="1528346" y="1384995"/>
                </a:cubicBezTo>
                <a:cubicBezTo>
                  <a:pt x="1297302" y="1395806"/>
                  <a:pt x="1156764" y="1397274"/>
                  <a:pt x="869576" y="1384995"/>
                </a:cubicBezTo>
                <a:cubicBezTo>
                  <a:pt x="582388" y="1372717"/>
                  <a:pt x="342599" y="1371937"/>
                  <a:pt x="0" y="1384995"/>
                </a:cubicBezTo>
                <a:cubicBezTo>
                  <a:pt x="-15283" y="1065905"/>
                  <a:pt x="19679" y="921866"/>
                  <a:pt x="0" y="692498"/>
                </a:cubicBezTo>
                <a:cubicBezTo>
                  <a:pt x="-19679" y="463130"/>
                  <a:pt x="6681" y="154981"/>
                  <a:pt x="0" y="0"/>
                </a:cubicBezTo>
                <a:close/>
              </a:path>
              <a:path w="10540314" h="1384995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57611" y="276777"/>
                  <a:pt x="10526991" y="499479"/>
                  <a:pt x="10540314" y="720197"/>
                </a:cubicBezTo>
                <a:cubicBezTo>
                  <a:pt x="10553637" y="940915"/>
                  <a:pt x="10526952" y="1167061"/>
                  <a:pt x="10540314" y="1384995"/>
                </a:cubicBezTo>
                <a:cubicBezTo>
                  <a:pt x="10374219" y="1377448"/>
                  <a:pt x="10009278" y="1392860"/>
                  <a:pt x="9776141" y="1384995"/>
                </a:cubicBezTo>
                <a:cubicBezTo>
                  <a:pt x="9543004" y="1377130"/>
                  <a:pt x="9535776" y="1382450"/>
                  <a:pt x="9328178" y="1384995"/>
                </a:cubicBezTo>
                <a:cubicBezTo>
                  <a:pt x="9120580" y="1387540"/>
                  <a:pt x="8807953" y="1402758"/>
                  <a:pt x="8458602" y="1384995"/>
                </a:cubicBezTo>
                <a:cubicBezTo>
                  <a:pt x="8109251" y="1367232"/>
                  <a:pt x="8127689" y="1403628"/>
                  <a:pt x="7799832" y="1384995"/>
                </a:cubicBezTo>
                <a:cubicBezTo>
                  <a:pt x="7471975" y="1366363"/>
                  <a:pt x="7497056" y="1366353"/>
                  <a:pt x="7351869" y="1384995"/>
                </a:cubicBezTo>
                <a:cubicBezTo>
                  <a:pt x="7206682" y="1403637"/>
                  <a:pt x="6955056" y="1411788"/>
                  <a:pt x="6693099" y="1384995"/>
                </a:cubicBezTo>
                <a:cubicBezTo>
                  <a:pt x="6431142" y="1358203"/>
                  <a:pt x="6456977" y="1387619"/>
                  <a:pt x="6350539" y="1384995"/>
                </a:cubicBezTo>
                <a:cubicBezTo>
                  <a:pt x="6244101" y="1382371"/>
                  <a:pt x="6099530" y="1395409"/>
                  <a:pt x="6007979" y="1384995"/>
                </a:cubicBezTo>
                <a:cubicBezTo>
                  <a:pt x="5916428" y="1374581"/>
                  <a:pt x="5615835" y="1369609"/>
                  <a:pt x="5349209" y="1384995"/>
                </a:cubicBezTo>
                <a:cubicBezTo>
                  <a:pt x="5082583" y="1400382"/>
                  <a:pt x="5026890" y="1373882"/>
                  <a:pt x="4901246" y="1384995"/>
                </a:cubicBezTo>
                <a:cubicBezTo>
                  <a:pt x="4775602" y="1396108"/>
                  <a:pt x="4516905" y="1413542"/>
                  <a:pt x="4137073" y="1384995"/>
                </a:cubicBezTo>
                <a:cubicBezTo>
                  <a:pt x="3757241" y="1356448"/>
                  <a:pt x="3893599" y="1370591"/>
                  <a:pt x="3689110" y="1384995"/>
                </a:cubicBezTo>
                <a:cubicBezTo>
                  <a:pt x="3484621" y="1399399"/>
                  <a:pt x="3228263" y="1417813"/>
                  <a:pt x="2924937" y="1384995"/>
                </a:cubicBezTo>
                <a:cubicBezTo>
                  <a:pt x="2621611" y="1352177"/>
                  <a:pt x="2733982" y="1378601"/>
                  <a:pt x="2582377" y="1384995"/>
                </a:cubicBezTo>
                <a:cubicBezTo>
                  <a:pt x="2430772" y="1391389"/>
                  <a:pt x="2014295" y="1422987"/>
                  <a:pt x="1818204" y="1384995"/>
                </a:cubicBezTo>
                <a:cubicBezTo>
                  <a:pt x="1622113" y="1347003"/>
                  <a:pt x="1544656" y="1393931"/>
                  <a:pt x="1370241" y="1384995"/>
                </a:cubicBezTo>
                <a:cubicBezTo>
                  <a:pt x="1195826" y="1376059"/>
                  <a:pt x="1180125" y="1386354"/>
                  <a:pt x="1027681" y="1384995"/>
                </a:cubicBezTo>
                <a:cubicBezTo>
                  <a:pt x="875237" y="1383636"/>
                  <a:pt x="736247" y="1378202"/>
                  <a:pt x="579717" y="1384995"/>
                </a:cubicBezTo>
                <a:cubicBezTo>
                  <a:pt x="423187" y="1391788"/>
                  <a:pt x="187491" y="1373343"/>
                  <a:pt x="0" y="1384995"/>
                </a:cubicBezTo>
                <a:cubicBezTo>
                  <a:pt x="-27805" y="1061389"/>
                  <a:pt x="-9795" y="859546"/>
                  <a:pt x="0" y="720197"/>
                </a:cubicBezTo>
                <a:cubicBezTo>
                  <a:pt x="9795" y="580848"/>
                  <a:pt x="8629" y="23350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eagerly waiting for the revelation of our Lord Jesus Christ</a:t>
            </a:r>
            <a:r>
              <a:rPr lang="en-US" sz="4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(1 Cor. 1:7)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C7770-C280-4374-93F3-1CB7936B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62342"/>
            <a:ext cx="551167" cy="365125"/>
          </a:xfrm>
        </p:spPr>
        <p:txBody>
          <a:bodyPr/>
          <a:lstStyle/>
          <a:p>
            <a:fld id="{19590046-DA73-4BBF-84B5-C08E6F75191A}" type="slidenum">
              <a:rPr lang="en-US" sz="1400" b="0" smtClean="0">
                <a:effectLst/>
                <a:latin typeface="Quire Sans Light" panose="020B0302040400020003" pitchFamily="34" charset="0"/>
              </a:rPr>
              <a:t>4</a:t>
            </a:fld>
            <a:endParaRPr lang="en-US" sz="1400" b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1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213095"/>
            <a:ext cx="11594592" cy="1844648"/>
          </a:xfrm>
        </p:spPr>
        <p:txBody>
          <a:bodyPr>
            <a:noAutofit/>
          </a:bodyPr>
          <a:lstStyle/>
          <a:p>
            <a:pPr algn="ctr"/>
            <a:r>
              <a:rPr lang="en-US" sz="54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 for the Revelation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8D13-F7C2-4464-8D0F-04F5E2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81" y="4392714"/>
            <a:ext cx="11099259" cy="165370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spc="-1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We eagerly look for that day</a:t>
            </a:r>
            <a:r>
              <a:rPr lang="en-US" sz="4400" cap="none" spc="-1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, </a:t>
            </a:r>
            <a:r>
              <a:rPr lang="en-US" sz="4400" i="1" cap="none" spc="-1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2 Pet. 3:12 (11-14)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God’s longsuffering,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2 Peter 3:15 (9)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3" y="2666068"/>
            <a:ext cx="10540314" cy="1384995"/>
          </a:xfrm>
          <a:custGeom>
            <a:avLst/>
            <a:gdLst>
              <a:gd name="connsiteX0" fmla="*/ 0 w 10540314"/>
              <a:gd name="connsiteY0" fmla="*/ 0 h 1384995"/>
              <a:gd name="connsiteX1" fmla="*/ 342560 w 10540314"/>
              <a:gd name="connsiteY1" fmla="*/ 0 h 1384995"/>
              <a:gd name="connsiteX2" fmla="*/ 685120 w 10540314"/>
              <a:gd name="connsiteY2" fmla="*/ 0 h 1384995"/>
              <a:gd name="connsiteX3" fmla="*/ 1027681 w 10540314"/>
              <a:gd name="connsiteY3" fmla="*/ 0 h 1384995"/>
              <a:gd name="connsiteX4" fmla="*/ 1897257 w 10540314"/>
              <a:gd name="connsiteY4" fmla="*/ 0 h 1384995"/>
              <a:gd name="connsiteX5" fmla="*/ 2556026 w 10540314"/>
              <a:gd name="connsiteY5" fmla="*/ 0 h 1384995"/>
              <a:gd name="connsiteX6" fmla="*/ 2898586 w 10540314"/>
              <a:gd name="connsiteY6" fmla="*/ 0 h 1384995"/>
              <a:gd name="connsiteX7" fmla="*/ 3557356 w 10540314"/>
              <a:gd name="connsiteY7" fmla="*/ 0 h 1384995"/>
              <a:gd name="connsiteX8" fmla="*/ 4426932 w 10540314"/>
              <a:gd name="connsiteY8" fmla="*/ 0 h 1384995"/>
              <a:gd name="connsiteX9" fmla="*/ 4980298 w 10540314"/>
              <a:gd name="connsiteY9" fmla="*/ 0 h 1384995"/>
              <a:gd name="connsiteX10" fmla="*/ 5533665 w 10540314"/>
              <a:gd name="connsiteY10" fmla="*/ 0 h 1384995"/>
              <a:gd name="connsiteX11" fmla="*/ 6192434 w 10540314"/>
              <a:gd name="connsiteY11" fmla="*/ 0 h 1384995"/>
              <a:gd name="connsiteX12" fmla="*/ 6956607 w 10540314"/>
              <a:gd name="connsiteY12" fmla="*/ 0 h 1384995"/>
              <a:gd name="connsiteX13" fmla="*/ 7720780 w 10540314"/>
              <a:gd name="connsiteY13" fmla="*/ 0 h 1384995"/>
              <a:gd name="connsiteX14" fmla="*/ 8484953 w 10540314"/>
              <a:gd name="connsiteY14" fmla="*/ 0 h 1384995"/>
              <a:gd name="connsiteX15" fmla="*/ 9354529 w 10540314"/>
              <a:gd name="connsiteY15" fmla="*/ 0 h 1384995"/>
              <a:gd name="connsiteX16" fmla="*/ 10540314 w 10540314"/>
              <a:gd name="connsiteY16" fmla="*/ 0 h 1384995"/>
              <a:gd name="connsiteX17" fmla="*/ 10540314 w 10540314"/>
              <a:gd name="connsiteY17" fmla="*/ 706347 h 1384995"/>
              <a:gd name="connsiteX18" fmla="*/ 10540314 w 10540314"/>
              <a:gd name="connsiteY18" fmla="*/ 1384995 h 1384995"/>
              <a:gd name="connsiteX19" fmla="*/ 9670738 w 10540314"/>
              <a:gd name="connsiteY19" fmla="*/ 1384995 h 1384995"/>
              <a:gd name="connsiteX20" fmla="*/ 9011968 w 10540314"/>
              <a:gd name="connsiteY20" fmla="*/ 1384995 h 1384995"/>
              <a:gd name="connsiteX21" fmla="*/ 8458602 w 10540314"/>
              <a:gd name="connsiteY21" fmla="*/ 1384995 h 1384995"/>
              <a:gd name="connsiteX22" fmla="*/ 7905236 w 10540314"/>
              <a:gd name="connsiteY22" fmla="*/ 1384995 h 1384995"/>
              <a:gd name="connsiteX23" fmla="*/ 7351869 w 10540314"/>
              <a:gd name="connsiteY23" fmla="*/ 1384995 h 1384995"/>
              <a:gd name="connsiteX24" fmla="*/ 6798503 w 10540314"/>
              <a:gd name="connsiteY24" fmla="*/ 1384995 h 1384995"/>
              <a:gd name="connsiteX25" fmla="*/ 6034330 w 10540314"/>
              <a:gd name="connsiteY25" fmla="*/ 1384995 h 1384995"/>
              <a:gd name="connsiteX26" fmla="*/ 5375560 w 10540314"/>
              <a:gd name="connsiteY26" fmla="*/ 1384995 h 1384995"/>
              <a:gd name="connsiteX27" fmla="*/ 5033000 w 10540314"/>
              <a:gd name="connsiteY27" fmla="*/ 1384995 h 1384995"/>
              <a:gd name="connsiteX28" fmla="*/ 4479633 w 10540314"/>
              <a:gd name="connsiteY28" fmla="*/ 1384995 h 1384995"/>
              <a:gd name="connsiteX29" fmla="*/ 3715461 w 10540314"/>
              <a:gd name="connsiteY29" fmla="*/ 1384995 h 1384995"/>
              <a:gd name="connsiteX30" fmla="*/ 3267497 w 10540314"/>
              <a:gd name="connsiteY30" fmla="*/ 1384995 h 1384995"/>
              <a:gd name="connsiteX31" fmla="*/ 2397921 w 10540314"/>
              <a:gd name="connsiteY31" fmla="*/ 1384995 h 1384995"/>
              <a:gd name="connsiteX32" fmla="*/ 1528346 w 10540314"/>
              <a:gd name="connsiteY32" fmla="*/ 1384995 h 1384995"/>
              <a:gd name="connsiteX33" fmla="*/ 869576 w 10540314"/>
              <a:gd name="connsiteY33" fmla="*/ 1384995 h 1384995"/>
              <a:gd name="connsiteX34" fmla="*/ 0 w 10540314"/>
              <a:gd name="connsiteY34" fmla="*/ 1384995 h 1384995"/>
              <a:gd name="connsiteX35" fmla="*/ 0 w 10540314"/>
              <a:gd name="connsiteY35" fmla="*/ 692498 h 1384995"/>
              <a:gd name="connsiteX36" fmla="*/ 0 w 10540314"/>
              <a:gd name="connsiteY36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40314" h="1384995" fill="none" extrusionOk="0">
                <a:moveTo>
                  <a:pt x="0" y="0"/>
                </a:moveTo>
                <a:cubicBezTo>
                  <a:pt x="132883" y="-16068"/>
                  <a:pt x="237109" y="-12213"/>
                  <a:pt x="342560" y="0"/>
                </a:cubicBezTo>
                <a:cubicBezTo>
                  <a:pt x="448011" y="12213"/>
                  <a:pt x="606558" y="-16571"/>
                  <a:pt x="685120" y="0"/>
                </a:cubicBezTo>
                <a:cubicBezTo>
                  <a:pt x="763682" y="16571"/>
                  <a:pt x="930092" y="9269"/>
                  <a:pt x="1027681" y="0"/>
                </a:cubicBezTo>
                <a:cubicBezTo>
                  <a:pt x="1125270" y="-9269"/>
                  <a:pt x="1687539" y="-27224"/>
                  <a:pt x="1897257" y="0"/>
                </a:cubicBezTo>
                <a:cubicBezTo>
                  <a:pt x="2106975" y="27224"/>
                  <a:pt x="2418727" y="-30568"/>
                  <a:pt x="2556026" y="0"/>
                </a:cubicBezTo>
                <a:cubicBezTo>
                  <a:pt x="2693325" y="30568"/>
                  <a:pt x="2811122" y="5078"/>
                  <a:pt x="2898586" y="0"/>
                </a:cubicBezTo>
                <a:cubicBezTo>
                  <a:pt x="2986050" y="-5078"/>
                  <a:pt x="3420296" y="-5859"/>
                  <a:pt x="3557356" y="0"/>
                </a:cubicBezTo>
                <a:cubicBezTo>
                  <a:pt x="3694416" y="5859"/>
                  <a:pt x="4091729" y="13564"/>
                  <a:pt x="4426932" y="0"/>
                </a:cubicBezTo>
                <a:cubicBezTo>
                  <a:pt x="4762135" y="-13564"/>
                  <a:pt x="4763804" y="-25740"/>
                  <a:pt x="4980298" y="0"/>
                </a:cubicBezTo>
                <a:cubicBezTo>
                  <a:pt x="5196792" y="25740"/>
                  <a:pt x="5287879" y="-15395"/>
                  <a:pt x="5533665" y="0"/>
                </a:cubicBezTo>
                <a:cubicBezTo>
                  <a:pt x="5779451" y="15395"/>
                  <a:pt x="5971923" y="21515"/>
                  <a:pt x="6192434" y="0"/>
                </a:cubicBezTo>
                <a:cubicBezTo>
                  <a:pt x="6412945" y="-21515"/>
                  <a:pt x="6705629" y="17084"/>
                  <a:pt x="6956607" y="0"/>
                </a:cubicBezTo>
                <a:cubicBezTo>
                  <a:pt x="7207585" y="-17084"/>
                  <a:pt x="7380869" y="33490"/>
                  <a:pt x="7720780" y="0"/>
                </a:cubicBezTo>
                <a:cubicBezTo>
                  <a:pt x="8060691" y="-33490"/>
                  <a:pt x="8275556" y="31034"/>
                  <a:pt x="8484953" y="0"/>
                </a:cubicBezTo>
                <a:cubicBezTo>
                  <a:pt x="8694350" y="-31034"/>
                  <a:pt x="9131808" y="-30822"/>
                  <a:pt x="9354529" y="0"/>
                </a:cubicBezTo>
                <a:cubicBezTo>
                  <a:pt x="9577250" y="30822"/>
                  <a:pt x="9980074" y="20472"/>
                  <a:pt x="10540314" y="0"/>
                </a:cubicBezTo>
                <a:cubicBezTo>
                  <a:pt x="10569833" y="311254"/>
                  <a:pt x="10505557" y="481405"/>
                  <a:pt x="10540314" y="706347"/>
                </a:cubicBezTo>
                <a:cubicBezTo>
                  <a:pt x="10575071" y="931289"/>
                  <a:pt x="10526590" y="1075672"/>
                  <a:pt x="10540314" y="1384995"/>
                </a:cubicBezTo>
                <a:cubicBezTo>
                  <a:pt x="10358321" y="1345902"/>
                  <a:pt x="10065791" y="1367602"/>
                  <a:pt x="9670738" y="1384995"/>
                </a:cubicBezTo>
                <a:cubicBezTo>
                  <a:pt x="9275685" y="1402388"/>
                  <a:pt x="9247552" y="1404400"/>
                  <a:pt x="9011968" y="1384995"/>
                </a:cubicBezTo>
                <a:cubicBezTo>
                  <a:pt x="8776384" y="1365591"/>
                  <a:pt x="8673528" y="1383834"/>
                  <a:pt x="8458602" y="1384995"/>
                </a:cubicBezTo>
                <a:cubicBezTo>
                  <a:pt x="8243676" y="1386156"/>
                  <a:pt x="8075624" y="1360927"/>
                  <a:pt x="7905236" y="1384995"/>
                </a:cubicBezTo>
                <a:cubicBezTo>
                  <a:pt x="7734848" y="1409063"/>
                  <a:pt x="7587477" y="1376161"/>
                  <a:pt x="7351869" y="1384995"/>
                </a:cubicBezTo>
                <a:cubicBezTo>
                  <a:pt x="7116261" y="1393829"/>
                  <a:pt x="6988754" y="1374806"/>
                  <a:pt x="6798503" y="1384995"/>
                </a:cubicBezTo>
                <a:cubicBezTo>
                  <a:pt x="6608252" y="1395184"/>
                  <a:pt x="6319203" y="1380141"/>
                  <a:pt x="6034330" y="1384995"/>
                </a:cubicBezTo>
                <a:cubicBezTo>
                  <a:pt x="5749457" y="1389849"/>
                  <a:pt x="5682115" y="1365063"/>
                  <a:pt x="5375560" y="1384995"/>
                </a:cubicBezTo>
                <a:cubicBezTo>
                  <a:pt x="5069005" y="1404928"/>
                  <a:pt x="5203087" y="1392659"/>
                  <a:pt x="5033000" y="1384995"/>
                </a:cubicBezTo>
                <a:cubicBezTo>
                  <a:pt x="4862913" y="1377331"/>
                  <a:pt x="4613090" y="1407772"/>
                  <a:pt x="4479633" y="1384995"/>
                </a:cubicBezTo>
                <a:cubicBezTo>
                  <a:pt x="4346176" y="1362218"/>
                  <a:pt x="4078065" y="1391239"/>
                  <a:pt x="3715461" y="1384995"/>
                </a:cubicBezTo>
                <a:cubicBezTo>
                  <a:pt x="3352857" y="1378751"/>
                  <a:pt x="3408384" y="1391417"/>
                  <a:pt x="3267497" y="1384995"/>
                </a:cubicBezTo>
                <a:cubicBezTo>
                  <a:pt x="3126610" y="1378573"/>
                  <a:pt x="2790722" y="1425996"/>
                  <a:pt x="2397921" y="1384995"/>
                </a:cubicBezTo>
                <a:cubicBezTo>
                  <a:pt x="2005120" y="1343994"/>
                  <a:pt x="1759391" y="1374184"/>
                  <a:pt x="1528346" y="1384995"/>
                </a:cubicBezTo>
                <a:cubicBezTo>
                  <a:pt x="1297302" y="1395806"/>
                  <a:pt x="1156764" y="1397274"/>
                  <a:pt x="869576" y="1384995"/>
                </a:cubicBezTo>
                <a:cubicBezTo>
                  <a:pt x="582388" y="1372717"/>
                  <a:pt x="342599" y="1371937"/>
                  <a:pt x="0" y="1384995"/>
                </a:cubicBezTo>
                <a:cubicBezTo>
                  <a:pt x="-15283" y="1065905"/>
                  <a:pt x="19679" y="921866"/>
                  <a:pt x="0" y="692498"/>
                </a:cubicBezTo>
                <a:cubicBezTo>
                  <a:pt x="-19679" y="463130"/>
                  <a:pt x="6681" y="154981"/>
                  <a:pt x="0" y="0"/>
                </a:cubicBezTo>
                <a:close/>
              </a:path>
              <a:path w="10540314" h="1384995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57611" y="276777"/>
                  <a:pt x="10526991" y="499479"/>
                  <a:pt x="10540314" y="720197"/>
                </a:cubicBezTo>
                <a:cubicBezTo>
                  <a:pt x="10553637" y="940915"/>
                  <a:pt x="10526952" y="1167061"/>
                  <a:pt x="10540314" y="1384995"/>
                </a:cubicBezTo>
                <a:cubicBezTo>
                  <a:pt x="10374219" y="1377448"/>
                  <a:pt x="10009278" y="1392860"/>
                  <a:pt x="9776141" y="1384995"/>
                </a:cubicBezTo>
                <a:cubicBezTo>
                  <a:pt x="9543004" y="1377130"/>
                  <a:pt x="9535776" y="1382450"/>
                  <a:pt x="9328178" y="1384995"/>
                </a:cubicBezTo>
                <a:cubicBezTo>
                  <a:pt x="9120580" y="1387540"/>
                  <a:pt x="8807953" y="1402758"/>
                  <a:pt x="8458602" y="1384995"/>
                </a:cubicBezTo>
                <a:cubicBezTo>
                  <a:pt x="8109251" y="1367232"/>
                  <a:pt x="8127689" y="1403628"/>
                  <a:pt x="7799832" y="1384995"/>
                </a:cubicBezTo>
                <a:cubicBezTo>
                  <a:pt x="7471975" y="1366363"/>
                  <a:pt x="7497056" y="1366353"/>
                  <a:pt x="7351869" y="1384995"/>
                </a:cubicBezTo>
                <a:cubicBezTo>
                  <a:pt x="7206682" y="1403637"/>
                  <a:pt x="6955056" y="1411788"/>
                  <a:pt x="6693099" y="1384995"/>
                </a:cubicBezTo>
                <a:cubicBezTo>
                  <a:pt x="6431142" y="1358203"/>
                  <a:pt x="6456977" y="1387619"/>
                  <a:pt x="6350539" y="1384995"/>
                </a:cubicBezTo>
                <a:cubicBezTo>
                  <a:pt x="6244101" y="1382371"/>
                  <a:pt x="6099530" y="1395409"/>
                  <a:pt x="6007979" y="1384995"/>
                </a:cubicBezTo>
                <a:cubicBezTo>
                  <a:pt x="5916428" y="1374581"/>
                  <a:pt x="5615835" y="1369609"/>
                  <a:pt x="5349209" y="1384995"/>
                </a:cubicBezTo>
                <a:cubicBezTo>
                  <a:pt x="5082583" y="1400382"/>
                  <a:pt x="5026890" y="1373882"/>
                  <a:pt x="4901246" y="1384995"/>
                </a:cubicBezTo>
                <a:cubicBezTo>
                  <a:pt x="4775602" y="1396108"/>
                  <a:pt x="4516905" y="1413542"/>
                  <a:pt x="4137073" y="1384995"/>
                </a:cubicBezTo>
                <a:cubicBezTo>
                  <a:pt x="3757241" y="1356448"/>
                  <a:pt x="3893599" y="1370591"/>
                  <a:pt x="3689110" y="1384995"/>
                </a:cubicBezTo>
                <a:cubicBezTo>
                  <a:pt x="3484621" y="1399399"/>
                  <a:pt x="3228263" y="1417813"/>
                  <a:pt x="2924937" y="1384995"/>
                </a:cubicBezTo>
                <a:cubicBezTo>
                  <a:pt x="2621611" y="1352177"/>
                  <a:pt x="2733982" y="1378601"/>
                  <a:pt x="2582377" y="1384995"/>
                </a:cubicBezTo>
                <a:cubicBezTo>
                  <a:pt x="2430772" y="1391389"/>
                  <a:pt x="2014295" y="1422987"/>
                  <a:pt x="1818204" y="1384995"/>
                </a:cubicBezTo>
                <a:cubicBezTo>
                  <a:pt x="1622113" y="1347003"/>
                  <a:pt x="1544656" y="1393931"/>
                  <a:pt x="1370241" y="1384995"/>
                </a:cubicBezTo>
                <a:cubicBezTo>
                  <a:pt x="1195826" y="1376059"/>
                  <a:pt x="1180125" y="1386354"/>
                  <a:pt x="1027681" y="1384995"/>
                </a:cubicBezTo>
                <a:cubicBezTo>
                  <a:pt x="875237" y="1383636"/>
                  <a:pt x="736247" y="1378202"/>
                  <a:pt x="579717" y="1384995"/>
                </a:cubicBezTo>
                <a:cubicBezTo>
                  <a:pt x="423187" y="1391788"/>
                  <a:pt x="187491" y="1373343"/>
                  <a:pt x="0" y="1384995"/>
                </a:cubicBezTo>
                <a:cubicBezTo>
                  <a:pt x="-27805" y="1061389"/>
                  <a:pt x="-9795" y="859546"/>
                  <a:pt x="0" y="720197"/>
                </a:cubicBezTo>
                <a:cubicBezTo>
                  <a:pt x="9795" y="580848"/>
                  <a:pt x="8629" y="23350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eagerly waiting for the revelation of our Lord Jesus Christ</a:t>
            </a:r>
            <a:r>
              <a:rPr lang="en-US" sz="4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(1 Cor. 1:7)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C7770-C280-4374-93F3-1CB7936B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62342"/>
            <a:ext cx="551167" cy="365125"/>
          </a:xfrm>
        </p:spPr>
        <p:txBody>
          <a:bodyPr/>
          <a:lstStyle/>
          <a:p>
            <a:fld id="{19590046-DA73-4BBF-84B5-C08E6F75191A}" type="slidenum">
              <a:rPr lang="en-US" sz="1400" b="0" smtClean="0">
                <a:effectLst/>
                <a:latin typeface="Quire Sans Light" panose="020B0302040400020003" pitchFamily="34" charset="0"/>
              </a:rPr>
              <a:t>5</a:t>
            </a:fld>
            <a:endParaRPr lang="en-US" sz="1400" b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534074"/>
            <a:ext cx="11594592" cy="1065451"/>
          </a:xfrm>
        </p:spPr>
        <p:txBody>
          <a:bodyPr>
            <a:noAutofit/>
          </a:bodyPr>
          <a:lstStyle/>
          <a:p>
            <a:pPr algn="ctr"/>
            <a:r>
              <a:rPr lang="en-US" sz="52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 for the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8D13-F7C2-4464-8D0F-04F5E2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86" y="3643905"/>
            <a:ext cx="9415849" cy="29428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Citizenship in heavenly,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Hebrews 11:14</a:t>
            </a:r>
            <a:endParaRPr lang="en-US" sz="44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Transform mortal into immortality, </a:t>
            </a:r>
            <a:b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</a:b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Phil. 3:21; 1 Cor. 15:50-54 (1 John 3:2-3)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4" y="2603234"/>
            <a:ext cx="10540314" cy="769441"/>
          </a:xfrm>
          <a:custGeom>
            <a:avLst/>
            <a:gdLst>
              <a:gd name="connsiteX0" fmla="*/ 0 w 10540314"/>
              <a:gd name="connsiteY0" fmla="*/ 0 h 769441"/>
              <a:gd name="connsiteX1" fmla="*/ 342560 w 10540314"/>
              <a:gd name="connsiteY1" fmla="*/ 0 h 769441"/>
              <a:gd name="connsiteX2" fmla="*/ 685120 w 10540314"/>
              <a:gd name="connsiteY2" fmla="*/ 0 h 769441"/>
              <a:gd name="connsiteX3" fmla="*/ 1027681 w 10540314"/>
              <a:gd name="connsiteY3" fmla="*/ 0 h 769441"/>
              <a:gd name="connsiteX4" fmla="*/ 1897257 w 10540314"/>
              <a:gd name="connsiteY4" fmla="*/ 0 h 769441"/>
              <a:gd name="connsiteX5" fmla="*/ 2556026 w 10540314"/>
              <a:gd name="connsiteY5" fmla="*/ 0 h 769441"/>
              <a:gd name="connsiteX6" fmla="*/ 2898586 w 10540314"/>
              <a:gd name="connsiteY6" fmla="*/ 0 h 769441"/>
              <a:gd name="connsiteX7" fmla="*/ 3557356 w 10540314"/>
              <a:gd name="connsiteY7" fmla="*/ 0 h 769441"/>
              <a:gd name="connsiteX8" fmla="*/ 4426932 w 10540314"/>
              <a:gd name="connsiteY8" fmla="*/ 0 h 769441"/>
              <a:gd name="connsiteX9" fmla="*/ 4980298 w 10540314"/>
              <a:gd name="connsiteY9" fmla="*/ 0 h 769441"/>
              <a:gd name="connsiteX10" fmla="*/ 5533665 w 10540314"/>
              <a:gd name="connsiteY10" fmla="*/ 0 h 769441"/>
              <a:gd name="connsiteX11" fmla="*/ 6192434 w 10540314"/>
              <a:gd name="connsiteY11" fmla="*/ 0 h 769441"/>
              <a:gd name="connsiteX12" fmla="*/ 6956607 w 10540314"/>
              <a:gd name="connsiteY12" fmla="*/ 0 h 769441"/>
              <a:gd name="connsiteX13" fmla="*/ 7720780 w 10540314"/>
              <a:gd name="connsiteY13" fmla="*/ 0 h 769441"/>
              <a:gd name="connsiteX14" fmla="*/ 8484953 w 10540314"/>
              <a:gd name="connsiteY14" fmla="*/ 0 h 769441"/>
              <a:gd name="connsiteX15" fmla="*/ 9354529 w 10540314"/>
              <a:gd name="connsiteY15" fmla="*/ 0 h 769441"/>
              <a:gd name="connsiteX16" fmla="*/ 10540314 w 10540314"/>
              <a:gd name="connsiteY16" fmla="*/ 0 h 769441"/>
              <a:gd name="connsiteX17" fmla="*/ 10540314 w 10540314"/>
              <a:gd name="connsiteY17" fmla="*/ 392415 h 769441"/>
              <a:gd name="connsiteX18" fmla="*/ 10540314 w 10540314"/>
              <a:gd name="connsiteY18" fmla="*/ 769441 h 769441"/>
              <a:gd name="connsiteX19" fmla="*/ 9670738 w 10540314"/>
              <a:gd name="connsiteY19" fmla="*/ 769441 h 769441"/>
              <a:gd name="connsiteX20" fmla="*/ 9011968 w 10540314"/>
              <a:gd name="connsiteY20" fmla="*/ 769441 h 769441"/>
              <a:gd name="connsiteX21" fmla="*/ 8458602 w 10540314"/>
              <a:gd name="connsiteY21" fmla="*/ 769441 h 769441"/>
              <a:gd name="connsiteX22" fmla="*/ 7905236 w 10540314"/>
              <a:gd name="connsiteY22" fmla="*/ 769441 h 769441"/>
              <a:gd name="connsiteX23" fmla="*/ 7351869 w 10540314"/>
              <a:gd name="connsiteY23" fmla="*/ 769441 h 769441"/>
              <a:gd name="connsiteX24" fmla="*/ 6798503 w 10540314"/>
              <a:gd name="connsiteY24" fmla="*/ 769441 h 769441"/>
              <a:gd name="connsiteX25" fmla="*/ 6034330 w 10540314"/>
              <a:gd name="connsiteY25" fmla="*/ 769441 h 769441"/>
              <a:gd name="connsiteX26" fmla="*/ 5375560 w 10540314"/>
              <a:gd name="connsiteY26" fmla="*/ 769441 h 769441"/>
              <a:gd name="connsiteX27" fmla="*/ 5033000 w 10540314"/>
              <a:gd name="connsiteY27" fmla="*/ 769441 h 769441"/>
              <a:gd name="connsiteX28" fmla="*/ 4479633 w 10540314"/>
              <a:gd name="connsiteY28" fmla="*/ 769441 h 769441"/>
              <a:gd name="connsiteX29" fmla="*/ 3715461 w 10540314"/>
              <a:gd name="connsiteY29" fmla="*/ 769441 h 769441"/>
              <a:gd name="connsiteX30" fmla="*/ 3267497 w 10540314"/>
              <a:gd name="connsiteY30" fmla="*/ 769441 h 769441"/>
              <a:gd name="connsiteX31" fmla="*/ 2397921 w 10540314"/>
              <a:gd name="connsiteY31" fmla="*/ 769441 h 769441"/>
              <a:gd name="connsiteX32" fmla="*/ 1528346 w 10540314"/>
              <a:gd name="connsiteY32" fmla="*/ 769441 h 769441"/>
              <a:gd name="connsiteX33" fmla="*/ 869576 w 10540314"/>
              <a:gd name="connsiteY33" fmla="*/ 769441 h 769441"/>
              <a:gd name="connsiteX34" fmla="*/ 0 w 10540314"/>
              <a:gd name="connsiteY34" fmla="*/ 769441 h 769441"/>
              <a:gd name="connsiteX35" fmla="*/ 0 w 10540314"/>
              <a:gd name="connsiteY35" fmla="*/ 384721 h 769441"/>
              <a:gd name="connsiteX36" fmla="*/ 0 w 10540314"/>
              <a:gd name="connsiteY3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40314" h="769441" fill="none" extrusionOk="0">
                <a:moveTo>
                  <a:pt x="0" y="0"/>
                </a:moveTo>
                <a:cubicBezTo>
                  <a:pt x="132883" y="-16068"/>
                  <a:pt x="237109" y="-12213"/>
                  <a:pt x="342560" y="0"/>
                </a:cubicBezTo>
                <a:cubicBezTo>
                  <a:pt x="448011" y="12213"/>
                  <a:pt x="606558" y="-16571"/>
                  <a:pt x="685120" y="0"/>
                </a:cubicBezTo>
                <a:cubicBezTo>
                  <a:pt x="763682" y="16571"/>
                  <a:pt x="930092" y="9269"/>
                  <a:pt x="1027681" y="0"/>
                </a:cubicBezTo>
                <a:cubicBezTo>
                  <a:pt x="1125270" y="-9269"/>
                  <a:pt x="1687539" y="-27224"/>
                  <a:pt x="1897257" y="0"/>
                </a:cubicBezTo>
                <a:cubicBezTo>
                  <a:pt x="2106975" y="27224"/>
                  <a:pt x="2418727" y="-30568"/>
                  <a:pt x="2556026" y="0"/>
                </a:cubicBezTo>
                <a:cubicBezTo>
                  <a:pt x="2693325" y="30568"/>
                  <a:pt x="2811122" y="5078"/>
                  <a:pt x="2898586" y="0"/>
                </a:cubicBezTo>
                <a:cubicBezTo>
                  <a:pt x="2986050" y="-5078"/>
                  <a:pt x="3420296" y="-5859"/>
                  <a:pt x="3557356" y="0"/>
                </a:cubicBezTo>
                <a:cubicBezTo>
                  <a:pt x="3694416" y="5859"/>
                  <a:pt x="4091729" y="13564"/>
                  <a:pt x="4426932" y="0"/>
                </a:cubicBezTo>
                <a:cubicBezTo>
                  <a:pt x="4762135" y="-13564"/>
                  <a:pt x="4763804" y="-25740"/>
                  <a:pt x="4980298" y="0"/>
                </a:cubicBezTo>
                <a:cubicBezTo>
                  <a:pt x="5196792" y="25740"/>
                  <a:pt x="5287879" y="-15395"/>
                  <a:pt x="5533665" y="0"/>
                </a:cubicBezTo>
                <a:cubicBezTo>
                  <a:pt x="5779451" y="15395"/>
                  <a:pt x="5971923" y="21515"/>
                  <a:pt x="6192434" y="0"/>
                </a:cubicBezTo>
                <a:cubicBezTo>
                  <a:pt x="6412945" y="-21515"/>
                  <a:pt x="6705629" y="17084"/>
                  <a:pt x="6956607" y="0"/>
                </a:cubicBezTo>
                <a:cubicBezTo>
                  <a:pt x="7207585" y="-17084"/>
                  <a:pt x="7380869" y="33490"/>
                  <a:pt x="7720780" y="0"/>
                </a:cubicBezTo>
                <a:cubicBezTo>
                  <a:pt x="8060691" y="-33490"/>
                  <a:pt x="8275556" y="31034"/>
                  <a:pt x="8484953" y="0"/>
                </a:cubicBezTo>
                <a:cubicBezTo>
                  <a:pt x="8694350" y="-31034"/>
                  <a:pt x="9131808" y="-30822"/>
                  <a:pt x="9354529" y="0"/>
                </a:cubicBezTo>
                <a:cubicBezTo>
                  <a:pt x="9577250" y="30822"/>
                  <a:pt x="9980074" y="20472"/>
                  <a:pt x="10540314" y="0"/>
                </a:cubicBezTo>
                <a:cubicBezTo>
                  <a:pt x="10538440" y="149209"/>
                  <a:pt x="10529102" y="291054"/>
                  <a:pt x="10540314" y="392415"/>
                </a:cubicBezTo>
                <a:cubicBezTo>
                  <a:pt x="10551526" y="493777"/>
                  <a:pt x="10554778" y="584476"/>
                  <a:pt x="10540314" y="769441"/>
                </a:cubicBezTo>
                <a:cubicBezTo>
                  <a:pt x="10358321" y="730348"/>
                  <a:pt x="10065791" y="752048"/>
                  <a:pt x="9670738" y="769441"/>
                </a:cubicBezTo>
                <a:cubicBezTo>
                  <a:pt x="9275685" y="786834"/>
                  <a:pt x="9247552" y="788846"/>
                  <a:pt x="9011968" y="769441"/>
                </a:cubicBezTo>
                <a:cubicBezTo>
                  <a:pt x="8776384" y="750037"/>
                  <a:pt x="8673528" y="768280"/>
                  <a:pt x="8458602" y="769441"/>
                </a:cubicBezTo>
                <a:cubicBezTo>
                  <a:pt x="8243676" y="770602"/>
                  <a:pt x="8075624" y="745373"/>
                  <a:pt x="7905236" y="769441"/>
                </a:cubicBezTo>
                <a:cubicBezTo>
                  <a:pt x="7734848" y="793509"/>
                  <a:pt x="7587477" y="760607"/>
                  <a:pt x="7351869" y="769441"/>
                </a:cubicBezTo>
                <a:cubicBezTo>
                  <a:pt x="7116261" y="778275"/>
                  <a:pt x="6988754" y="759252"/>
                  <a:pt x="6798503" y="769441"/>
                </a:cubicBezTo>
                <a:cubicBezTo>
                  <a:pt x="6608252" y="779630"/>
                  <a:pt x="6319203" y="764587"/>
                  <a:pt x="6034330" y="769441"/>
                </a:cubicBezTo>
                <a:cubicBezTo>
                  <a:pt x="5749457" y="774295"/>
                  <a:pt x="5682115" y="749509"/>
                  <a:pt x="5375560" y="769441"/>
                </a:cubicBezTo>
                <a:cubicBezTo>
                  <a:pt x="5069005" y="789374"/>
                  <a:pt x="5203087" y="777105"/>
                  <a:pt x="5033000" y="769441"/>
                </a:cubicBezTo>
                <a:cubicBezTo>
                  <a:pt x="4862913" y="761777"/>
                  <a:pt x="4613090" y="792218"/>
                  <a:pt x="4479633" y="769441"/>
                </a:cubicBezTo>
                <a:cubicBezTo>
                  <a:pt x="4346176" y="746664"/>
                  <a:pt x="4078065" y="775685"/>
                  <a:pt x="3715461" y="769441"/>
                </a:cubicBezTo>
                <a:cubicBezTo>
                  <a:pt x="3352857" y="763197"/>
                  <a:pt x="3408384" y="775863"/>
                  <a:pt x="3267497" y="769441"/>
                </a:cubicBezTo>
                <a:cubicBezTo>
                  <a:pt x="3126610" y="763019"/>
                  <a:pt x="2790722" y="810442"/>
                  <a:pt x="2397921" y="769441"/>
                </a:cubicBezTo>
                <a:cubicBezTo>
                  <a:pt x="2005120" y="728440"/>
                  <a:pt x="1759391" y="758630"/>
                  <a:pt x="1528346" y="769441"/>
                </a:cubicBezTo>
                <a:cubicBezTo>
                  <a:pt x="1297302" y="780252"/>
                  <a:pt x="1156764" y="781720"/>
                  <a:pt x="869576" y="769441"/>
                </a:cubicBezTo>
                <a:cubicBezTo>
                  <a:pt x="582388" y="757163"/>
                  <a:pt x="342599" y="756383"/>
                  <a:pt x="0" y="769441"/>
                </a:cubicBezTo>
                <a:cubicBezTo>
                  <a:pt x="-15009" y="651417"/>
                  <a:pt x="2572" y="483692"/>
                  <a:pt x="0" y="384721"/>
                </a:cubicBezTo>
                <a:cubicBezTo>
                  <a:pt x="-2572" y="285750"/>
                  <a:pt x="-15739" y="148907"/>
                  <a:pt x="0" y="0"/>
                </a:cubicBezTo>
                <a:close/>
              </a:path>
              <a:path w="10540314" h="769441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29489" y="109560"/>
                  <a:pt x="10534272" y="281326"/>
                  <a:pt x="10540314" y="400109"/>
                </a:cubicBezTo>
                <a:cubicBezTo>
                  <a:pt x="10546356" y="518892"/>
                  <a:pt x="10554056" y="628110"/>
                  <a:pt x="10540314" y="769441"/>
                </a:cubicBezTo>
                <a:cubicBezTo>
                  <a:pt x="10374219" y="761894"/>
                  <a:pt x="10009278" y="777306"/>
                  <a:pt x="9776141" y="769441"/>
                </a:cubicBezTo>
                <a:cubicBezTo>
                  <a:pt x="9543004" y="761576"/>
                  <a:pt x="9535776" y="766896"/>
                  <a:pt x="9328178" y="769441"/>
                </a:cubicBezTo>
                <a:cubicBezTo>
                  <a:pt x="9120580" y="771986"/>
                  <a:pt x="8807953" y="787204"/>
                  <a:pt x="8458602" y="769441"/>
                </a:cubicBezTo>
                <a:cubicBezTo>
                  <a:pt x="8109251" y="751678"/>
                  <a:pt x="8127689" y="788074"/>
                  <a:pt x="7799832" y="769441"/>
                </a:cubicBezTo>
                <a:cubicBezTo>
                  <a:pt x="7471975" y="750809"/>
                  <a:pt x="7497056" y="750799"/>
                  <a:pt x="7351869" y="769441"/>
                </a:cubicBezTo>
                <a:cubicBezTo>
                  <a:pt x="7206682" y="788083"/>
                  <a:pt x="6955056" y="796234"/>
                  <a:pt x="6693099" y="769441"/>
                </a:cubicBezTo>
                <a:cubicBezTo>
                  <a:pt x="6431142" y="742649"/>
                  <a:pt x="6456977" y="772065"/>
                  <a:pt x="6350539" y="769441"/>
                </a:cubicBezTo>
                <a:cubicBezTo>
                  <a:pt x="6244101" y="766817"/>
                  <a:pt x="6099530" y="779855"/>
                  <a:pt x="6007979" y="769441"/>
                </a:cubicBezTo>
                <a:cubicBezTo>
                  <a:pt x="5916428" y="759027"/>
                  <a:pt x="5615835" y="754055"/>
                  <a:pt x="5349209" y="769441"/>
                </a:cubicBezTo>
                <a:cubicBezTo>
                  <a:pt x="5082583" y="784828"/>
                  <a:pt x="5026890" y="758328"/>
                  <a:pt x="4901246" y="769441"/>
                </a:cubicBezTo>
                <a:cubicBezTo>
                  <a:pt x="4775602" y="780554"/>
                  <a:pt x="4516905" y="797988"/>
                  <a:pt x="4137073" y="769441"/>
                </a:cubicBezTo>
                <a:cubicBezTo>
                  <a:pt x="3757241" y="740894"/>
                  <a:pt x="3893599" y="755037"/>
                  <a:pt x="3689110" y="769441"/>
                </a:cubicBezTo>
                <a:cubicBezTo>
                  <a:pt x="3484621" y="783845"/>
                  <a:pt x="3228263" y="802259"/>
                  <a:pt x="2924937" y="769441"/>
                </a:cubicBezTo>
                <a:cubicBezTo>
                  <a:pt x="2621611" y="736623"/>
                  <a:pt x="2733982" y="763047"/>
                  <a:pt x="2582377" y="769441"/>
                </a:cubicBezTo>
                <a:cubicBezTo>
                  <a:pt x="2430772" y="775835"/>
                  <a:pt x="2014295" y="807433"/>
                  <a:pt x="1818204" y="769441"/>
                </a:cubicBezTo>
                <a:cubicBezTo>
                  <a:pt x="1622113" y="731449"/>
                  <a:pt x="1544656" y="778377"/>
                  <a:pt x="1370241" y="769441"/>
                </a:cubicBezTo>
                <a:cubicBezTo>
                  <a:pt x="1195826" y="760505"/>
                  <a:pt x="1180125" y="770800"/>
                  <a:pt x="1027681" y="769441"/>
                </a:cubicBezTo>
                <a:cubicBezTo>
                  <a:pt x="875237" y="768082"/>
                  <a:pt x="736247" y="762648"/>
                  <a:pt x="579717" y="769441"/>
                </a:cubicBezTo>
                <a:cubicBezTo>
                  <a:pt x="423187" y="776234"/>
                  <a:pt x="187491" y="757789"/>
                  <a:pt x="0" y="769441"/>
                </a:cubicBezTo>
                <a:cubicBezTo>
                  <a:pt x="17046" y="600793"/>
                  <a:pt x="13134" y="534377"/>
                  <a:pt x="0" y="400109"/>
                </a:cubicBezTo>
                <a:cubicBezTo>
                  <a:pt x="-13134" y="265841"/>
                  <a:pt x="4897" y="1939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…the Lord Jesus Christ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(Phil. 3:20)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87B17-98A5-42B4-9D0C-7D36F519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91899"/>
            <a:ext cx="551167" cy="365125"/>
          </a:xfrm>
        </p:spPr>
        <p:txBody>
          <a:bodyPr vert="horz" lIns="91440" tIns="45720" rIns="91440" bIns="45720" rtlCol="0" anchor="ctr"/>
          <a:lstStyle/>
          <a:p>
            <a:fld id="{19590046-DA73-4BBF-84B5-C08E6F75191A}" type="slidenum">
              <a:rPr lang="en-US" sz="1400" b="0">
                <a:effectLst/>
                <a:latin typeface="Quire Sans Light" panose="020B0302040400020003" pitchFamily="34" charset="0"/>
              </a:rPr>
              <a:pPr/>
              <a:t>6</a:t>
            </a:fld>
            <a:endParaRPr lang="en-US" sz="1400" b="0" dirty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7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534074"/>
            <a:ext cx="11594592" cy="1065451"/>
          </a:xfrm>
        </p:spPr>
        <p:txBody>
          <a:bodyPr>
            <a:noAutofit/>
          </a:bodyPr>
          <a:lstStyle/>
          <a:p>
            <a:pPr algn="ctr"/>
            <a:r>
              <a:rPr lang="en-US" sz="52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 for the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8D13-F7C2-4464-8D0F-04F5E2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52" y="3655901"/>
            <a:ext cx="10272115" cy="2835998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0"/>
              </a:spcAft>
            </a:pPr>
            <a:r>
              <a:rPr lang="en-US" sz="4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He will bring salvation, </a:t>
            </a:r>
            <a:r>
              <a:rPr lang="en-US" sz="44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Hebrews </a:t>
            </a:r>
            <a:r>
              <a:rPr lang="en-US" sz="44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9:27-28</a:t>
            </a:r>
            <a:endParaRPr lang="en-US" sz="4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Quire Sans" panose="020B0502040400020003" pitchFamily="34" charset="0"/>
            </a:endParaRP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Waiting implies endurance,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2 Tim. 2:10-13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n-US" sz="42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Fearful if living in sin, </a:t>
            </a:r>
            <a:r>
              <a:rPr lang="en-US" sz="4200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Quire Sans" panose="020B0502040400020003" pitchFamily="34" charset="0"/>
              </a:rPr>
              <a:t>Hebrews 10:31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3" y="2602514"/>
            <a:ext cx="10540314" cy="769441"/>
          </a:xfrm>
          <a:custGeom>
            <a:avLst/>
            <a:gdLst>
              <a:gd name="connsiteX0" fmla="*/ 0 w 10540314"/>
              <a:gd name="connsiteY0" fmla="*/ 0 h 769441"/>
              <a:gd name="connsiteX1" fmla="*/ 342560 w 10540314"/>
              <a:gd name="connsiteY1" fmla="*/ 0 h 769441"/>
              <a:gd name="connsiteX2" fmla="*/ 685120 w 10540314"/>
              <a:gd name="connsiteY2" fmla="*/ 0 h 769441"/>
              <a:gd name="connsiteX3" fmla="*/ 1027681 w 10540314"/>
              <a:gd name="connsiteY3" fmla="*/ 0 h 769441"/>
              <a:gd name="connsiteX4" fmla="*/ 1897257 w 10540314"/>
              <a:gd name="connsiteY4" fmla="*/ 0 h 769441"/>
              <a:gd name="connsiteX5" fmla="*/ 2556026 w 10540314"/>
              <a:gd name="connsiteY5" fmla="*/ 0 h 769441"/>
              <a:gd name="connsiteX6" fmla="*/ 2898586 w 10540314"/>
              <a:gd name="connsiteY6" fmla="*/ 0 h 769441"/>
              <a:gd name="connsiteX7" fmla="*/ 3557356 w 10540314"/>
              <a:gd name="connsiteY7" fmla="*/ 0 h 769441"/>
              <a:gd name="connsiteX8" fmla="*/ 4426932 w 10540314"/>
              <a:gd name="connsiteY8" fmla="*/ 0 h 769441"/>
              <a:gd name="connsiteX9" fmla="*/ 4980298 w 10540314"/>
              <a:gd name="connsiteY9" fmla="*/ 0 h 769441"/>
              <a:gd name="connsiteX10" fmla="*/ 5533665 w 10540314"/>
              <a:gd name="connsiteY10" fmla="*/ 0 h 769441"/>
              <a:gd name="connsiteX11" fmla="*/ 6192434 w 10540314"/>
              <a:gd name="connsiteY11" fmla="*/ 0 h 769441"/>
              <a:gd name="connsiteX12" fmla="*/ 6956607 w 10540314"/>
              <a:gd name="connsiteY12" fmla="*/ 0 h 769441"/>
              <a:gd name="connsiteX13" fmla="*/ 7720780 w 10540314"/>
              <a:gd name="connsiteY13" fmla="*/ 0 h 769441"/>
              <a:gd name="connsiteX14" fmla="*/ 8484953 w 10540314"/>
              <a:gd name="connsiteY14" fmla="*/ 0 h 769441"/>
              <a:gd name="connsiteX15" fmla="*/ 9354529 w 10540314"/>
              <a:gd name="connsiteY15" fmla="*/ 0 h 769441"/>
              <a:gd name="connsiteX16" fmla="*/ 10540314 w 10540314"/>
              <a:gd name="connsiteY16" fmla="*/ 0 h 769441"/>
              <a:gd name="connsiteX17" fmla="*/ 10540314 w 10540314"/>
              <a:gd name="connsiteY17" fmla="*/ 392415 h 769441"/>
              <a:gd name="connsiteX18" fmla="*/ 10540314 w 10540314"/>
              <a:gd name="connsiteY18" fmla="*/ 769441 h 769441"/>
              <a:gd name="connsiteX19" fmla="*/ 9670738 w 10540314"/>
              <a:gd name="connsiteY19" fmla="*/ 769441 h 769441"/>
              <a:gd name="connsiteX20" fmla="*/ 9011968 w 10540314"/>
              <a:gd name="connsiteY20" fmla="*/ 769441 h 769441"/>
              <a:gd name="connsiteX21" fmla="*/ 8458602 w 10540314"/>
              <a:gd name="connsiteY21" fmla="*/ 769441 h 769441"/>
              <a:gd name="connsiteX22" fmla="*/ 7905236 w 10540314"/>
              <a:gd name="connsiteY22" fmla="*/ 769441 h 769441"/>
              <a:gd name="connsiteX23" fmla="*/ 7351869 w 10540314"/>
              <a:gd name="connsiteY23" fmla="*/ 769441 h 769441"/>
              <a:gd name="connsiteX24" fmla="*/ 6798503 w 10540314"/>
              <a:gd name="connsiteY24" fmla="*/ 769441 h 769441"/>
              <a:gd name="connsiteX25" fmla="*/ 6034330 w 10540314"/>
              <a:gd name="connsiteY25" fmla="*/ 769441 h 769441"/>
              <a:gd name="connsiteX26" fmla="*/ 5375560 w 10540314"/>
              <a:gd name="connsiteY26" fmla="*/ 769441 h 769441"/>
              <a:gd name="connsiteX27" fmla="*/ 5033000 w 10540314"/>
              <a:gd name="connsiteY27" fmla="*/ 769441 h 769441"/>
              <a:gd name="connsiteX28" fmla="*/ 4479633 w 10540314"/>
              <a:gd name="connsiteY28" fmla="*/ 769441 h 769441"/>
              <a:gd name="connsiteX29" fmla="*/ 3715461 w 10540314"/>
              <a:gd name="connsiteY29" fmla="*/ 769441 h 769441"/>
              <a:gd name="connsiteX30" fmla="*/ 3267497 w 10540314"/>
              <a:gd name="connsiteY30" fmla="*/ 769441 h 769441"/>
              <a:gd name="connsiteX31" fmla="*/ 2397921 w 10540314"/>
              <a:gd name="connsiteY31" fmla="*/ 769441 h 769441"/>
              <a:gd name="connsiteX32" fmla="*/ 1528346 w 10540314"/>
              <a:gd name="connsiteY32" fmla="*/ 769441 h 769441"/>
              <a:gd name="connsiteX33" fmla="*/ 869576 w 10540314"/>
              <a:gd name="connsiteY33" fmla="*/ 769441 h 769441"/>
              <a:gd name="connsiteX34" fmla="*/ 0 w 10540314"/>
              <a:gd name="connsiteY34" fmla="*/ 769441 h 769441"/>
              <a:gd name="connsiteX35" fmla="*/ 0 w 10540314"/>
              <a:gd name="connsiteY35" fmla="*/ 384721 h 769441"/>
              <a:gd name="connsiteX36" fmla="*/ 0 w 10540314"/>
              <a:gd name="connsiteY3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40314" h="769441" fill="none" extrusionOk="0">
                <a:moveTo>
                  <a:pt x="0" y="0"/>
                </a:moveTo>
                <a:cubicBezTo>
                  <a:pt x="132883" y="-16068"/>
                  <a:pt x="237109" y="-12213"/>
                  <a:pt x="342560" y="0"/>
                </a:cubicBezTo>
                <a:cubicBezTo>
                  <a:pt x="448011" y="12213"/>
                  <a:pt x="606558" y="-16571"/>
                  <a:pt x="685120" y="0"/>
                </a:cubicBezTo>
                <a:cubicBezTo>
                  <a:pt x="763682" y="16571"/>
                  <a:pt x="930092" y="9269"/>
                  <a:pt x="1027681" y="0"/>
                </a:cubicBezTo>
                <a:cubicBezTo>
                  <a:pt x="1125270" y="-9269"/>
                  <a:pt x="1687539" y="-27224"/>
                  <a:pt x="1897257" y="0"/>
                </a:cubicBezTo>
                <a:cubicBezTo>
                  <a:pt x="2106975" y="27224"/>
                  <a:pt x="2418727" y="-30568"/>
                  <a:pt x="2556026" y="0"/>
                </a:cubicBezTo>
                <a:cubicBezTo>
                  <a:pt x="2693325" y="30568"/>
                  <a:pt x="2811122" y="5078"/>
                  <a:pt x="2898586" y="0"/>
                </a:cubicBezTo>
                <a:cubicBezTo>
                  <a:pt x="2986050" y="-5078"/>
                  <a:pt x="3420296" y="-5859"/>
                  <a:pt x="3557356" y="0"/>
                </a:cubicBezTo>
                <a:cubicBezTo>
                  <a:pt x="3694416" y="5859"/>
                  <a:pt x="4091729" y="13564"/>
                  <a:pt x="4426932" y="0"/>
                </a:cubicBezTo>
                <a:cubicBezTo>
                  <a:pt x="4762135" y="-13564"/>
                  <a:pt x="4763804" y="-25740"/>
                  <a:pt x="4980298" y="0"/>
                </a:cubicBezTo>
                <a:cubicBezTo>
                  <a:pt x="5196792" y="25740"/>
                  <a:pt x="5287879" y="-15395"/>
                  <a:pt x="5533665" y="0"/>
                </a:cubicBezTo>
                <a:cubicBezTo>
                  <a:pt x="5779451" y="15395"/>
                  <a:pt x="5971923" y="21515"/>
                  <a:pt x="6192434" y="0"/>
                </a:cubicBezTo>
                <a:cubicBezTo>
                  <a:pt x="6412945" y="-21515"/>
                  <a:pt x="6705629" y="17084"/>
                  <a:pt x="6956607" y="0"/>
                </a:cubicBezTo>
                <a:cubicBezTo>
                  <a:pt x="7207585" y="-17084"/>
                  <a:pt x="7380869" y="33490"/>
                  <a:pt x="7720780" y="0"/>
                </a:cubicBezTo>
                <a:cubicBezTo>
                  <a:pt x="8060691" y="-33490"/>
                  <a:pt x="8275556" y="31034"/>
                  <a:pt x="8484953" y="0"/>
                </a:cubicBezTo>
                <a:cubicBezTo>
                  <a:pt x="8694350" y="-31034"/>
                  <a:pt x="9131808" y="-30822"/>
                  <a:pt x="9354529" y="0"/>
                </a:cubicBezTo>
                <a:cubicBezTo>
                  <a:pt x="9577250" y="30822"/>
                  <a:pt x="9980074" y="20472"/>
                  <a:pt x="10540314" y="0"/>
                </a:cubicBezTo>
                <a:cubicBezTo>
                  <a:pt x="10538440" y="149209"/>
                  <a:pt x="10529102" y="291054"/>
                  <a:pt x="10540314" y="392415"/>
                </a:cubicBezTo>
                <a:cubicBezTo>
                  <a:pt x="10551526" y="493777"/>
                  <a:pt x="10554778" y="584476"/>
                  <a:pt x="10540314" y="769441"/>
                </a:cubicBezTo>
                <a:cubicBezTo>
                  <a:pt x="10358321" y="730348"/>
                  <a:pt x="10065791" y="752048"/>
                  <a:pt x="9670738" y="769441"/>
                </a:cubicBezTo>
                <a:cubicBezTo>
                  <a:pt x="9275685" y="786834"/>
                  <a:pt x="9247552" y="788846"/>
                  <a:pt x="9011968" y="769441"/>
                </a:cubicBezTo>
                <a:cubicBezTo>
                  <a:pt x="8776384" y="750037"/>
                  <a:pt x="8673528" y="768280"/>
                  <a:pt x="8458602" y="769441"/>
                </a:cubicBezTo>
                <a:cubicBezTo>
                  <a:pt x="8243676" y="770602"/>
                  <a:pt x="8075624" y="745373"/>
                  <a:pt x="7905236" y="769441"/>
                </a:cubicBezTo>
                <a:cubicBezTo>
                  <a:pt x="7734848" y="793509"/>
                  <a:pt x="7587477" y="760607"/>
                  <a:pt x="7351869" y="769441"/>
                </a:cubicBezTo>
                <a:cubicBezTo>
                  <a:pt x="7116261" y="778275"/>
                  <a:pt x="6988754" y="759252"/>
                  <a:pt x="6798503" y="769441"/>
                </a:cubicBezTo>
                <a:cubicBezTo>
                  <a:pt x="6608252" y="779630"/>
                  <a:pt x="6319203" y="764587"/>
                  <a:pt x="6034330" y="769441"/>
                </a:cubicBezTo>
                <a:cubicBezTo>
                  <a:pt x="5749457" y="774295"/>
                  <a:pt x="5682115" y="749509"/>
                  <a:pt x="5375560" y="769441"/>
                </a:cubicBezTo>
                <a:cubicBezTo>
                  <a:pt x="5069005" y="789374"/>
                  <a:pt x="5203087" y="777105"/>
                  <a:pt x="5033000" y="769441"/>
                </a:cubicBezTo>
                <a:cubicBezTo>
                  <a:pt x="4862913" y="761777"/>
                  <a:pt x="4613090" y="792218"/>
                  <a:pt x="4479633" y="769441"/>
                </a:cubicBezTo>
                <a:cubicBezTo>
                  <a:pt x="4346176" y="746664"/>
                  <a:pt x="4078065" y="775685"/>
                  <a:pt x="3715461" y="769441"/>
                </a:cubicBezTo>
                <a:cubicBezTo>
                  <a:pt x="3352857" y="763197"/>
                  <a:pt x="3408384" y="775863"/>
                  <a:pt x="3267497" y="769441"/>
                </a:cubicBezTo>
                <a:cubicBezTo>
                  <a:pt x="3126610" y="763019"/>
                  <a:pt x="2790722" y="810442"/>
                  <a:pt x="2397921" y="769441"/>
                </a:cubicBezTo>
                <a:cubicBezTo>
                  <a:pt x="2005120" y="728440"/>
                  <a:pt x="1759391" y="758630"/>
                  <a:pt x="1528346" y="769441"/>
                </a:cubicBezTo>
                <a:cubicBezTo>
                  <a:pt x="1297302" y="780252"/>
                  <a:pt x="1156764" y="781720"/>
                  <a:pt x="869576" y="769441"/>
                </a:cubicBezTo>
                <a:cubicBezTo>
                  <a:pt x="582388" y="757163"/>
                  <a:pt x="342599" y="756383"/>
                  <a:pt x="0" y="769441"/>
                </a:cubicBezTo>
                <a:cubicBezTo>
                  <a:pt x="-15009" y="651417"/>
                  <a:pt x="2572" y="483692"/>
                  <a:pt x="0" y="384721"/>
                </a:cubicBezTo>
                <a:cubicBezTo>
                  <a:pt x="-2572" y="285750"/>
                  <a:pt x="-15739" y="148907"/>
                  <a:pt x="0" y="0"/>
                </a:cubicBezTo>
                <a:close/>
              </a:path>
              <a:path w="10540314" h="769441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29489" y="109560"/>
                  <a:pt x="10534272" y="281326"/>
                  <a:pt x="10540314" y="400109"/>
                </a:cubicBezTo>
                <a:cubicBezTo>
                  <a:pt x="10546356" y="518892"/>
                  <a:pt x="10554056" y="628110"/>
                  <a:pt x="10540314" y="769441"/>
                </a:cubicBezTo>
                <a:cubicBezTo>
                  <a:pt x="10374219" y="761894"/>
                  <a:pt x="10009278" y="777306"/>
                  <a:pt x="9776141" y="769441"/>
                </a:cubicBezTo>
                <a:cubicBezTo>
                  <a:pt x="9543004" y="761576"/>
                  <a:pt x="9535776" y="766896"/>
                  <a:pt x="9328178" y="769441"/>
                </a:cubicBezTo>
                <a:cubicBezTo>
                  <a:pt x="9120580" y="771986"/>
                  <a:pt x="8807953" y="787204"/>
                  <a:pt x="8458602" y="769441"/>
                </a:cubicBezTo>
                <a:cubicBezTo>
                  <a:pt x="8109251" y="751678"/>
                  <a:pt x="8127689" y="788074"/>
                  <a:pt x="7799832" y="769441"/>
                </a:cubicBezTo>
                <a:cubicBezTo>
                  <a:pt x="7471975" y="750809"/>
                  <a:pt x="7497056" y="750799"/>
                  <a:pt x="7351869" y="769441"/>
                </a:cubicBezTo>
                <a:cubicBezTo>
                  <a:pt x="7206682" y="788083"/>
                  <a:pt x="6955056" y="796234"/>
                  <a:pt x="6693099" y="769441"/>
                </a:cubicBezTo>
                <a:cubicBezTo>
                  <a:pt x="6431142" y="742649"/>
                  <a:pt x="6456977" y="772065"/>
                  <a:pt x="6350539" y="769441"/>
                </a:cubicBezTo>
                <a:cubicBezTo>
                  <a:pt x="6244101" y="766817"/>
                  <a:pt x="6099530" y="779855"/>
                  <a:pt x="6007979" y="769441"/>
                </a:cubicBezTo>
                <a:cubicBezTo>
                  <a:pt x="5916428" y="759027"/>
                  <a:pt x="5615835" y="754055"/>
                  <a:pt x="5349209" y="769441"/>
                </a:cubicBezTo>
                <a:cubicBezTo>
                  <a:pt x="5082583" y="784828"/>
                  <a:pt x="5026890" y="758328"/>
                  <a:pt x="4901246" y="769441"/>
                </a:cubicBezTo>
                <a:cubicBezTo>
                  <a:pt x="4775602" y="780554"/>
                  <a:pt x="4516905" y="797988"/>
                  <a:pt x="4137073" y="769441"/>
                </a:cubicBezTo>
                <a:cubicBezTo>
                  <a:pt x="3757241" y="740894"/>
                  <a:pt x="3893599" y="755037"/>
                  <a:pt x="3689110" y="769441"/>
                </a:cubicBezTo>
                <a:cubicBezTo>
                  <a:pt x="3484621" y="783845"/>
                  <a:pt x="3228263" y="802259"/>
                  <a:pt x="2924937" y="769441"/>
                </a:cubicBezTo>
                <a:cubicBezTo>
                  <a:pt x="2621611" y="736623"/>
                  <a:pt x="2733982" y="763047"/>
                  <a:pt x="2582377" y="769441"/>
                </a:cubicBezTo>
                <a:cubicBezTo>
                  <a:pt x="2430772" y="775835"/>
                  <a:pt x="2014295" y="807433"/>
                  <a:pt x="1818204" y="769441"/>
                </a:cubicBezTo>
                <a:cubicBezTo>
                  <a:pt x="1622113" y="731449"/>
                  <a:pt x="1544656" y="778377"/>
                  <a:pt x="1370241" y="769441"/>
                </a:cubicBezTo>
                <a:cubicBezTo>
                  <a:pt x="1195826" y="760505"/>
                  <a:pt x="1180125" y="770800"/>
                  <a:pt x="1027681" y="769441"/>
                </a:cubicBezTo>
                <a:cubicBezTo>
                  <a:pt x="875237" y="768082"/>
                  <a:pt x="736247" y="762648"/>
                  <a:pt x="579717" y="769441"/>
                </a:cubicBezTo>
                <a:cubicBezTo>
                  <a:pt x="423187" y="776234"/>
                  <a:pt x="187491" y="757789"/>
                  <a:pt x="0" y="769441"/>
                </a:cubicBezTo>
                <a:cubicBezTo>
                  <a:pt x="17046" y="600793"/>
                  <a:pt x="13134" y="534377"/>
                  <a:pt x="0" y="400109"/>
                </a:cubicBezTo>
                <a:cubicBezTo>
                  <a:pt x="-13134" y="265841"/>
                  <a:pt x="4897" y="1939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…the Lord Jesus Christ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(Phil. 3:20)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87B17-98A5-42B4-9D0C-7D36F519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91899"/>
            <a:ext cx="551167" cy="365125"/>
          </a:xfrm>
        </p:spPr>
        <p:txBody>
          <a:bodyPr vert="horz" lIns="91440" tIns="45720" rIns="91440" bIns="45720" rtlCol="0" anchor="ctr"/>
          <a:lstStyle/>
          <a:p>
            <a:fld id="{19590046-DA73-4BBF-84B5-C08E6F75191A}" type="slidenum">
              <a:rPr lang="en-US" sz="1400" b="0">
                <a:effectLst/>
                <a:latin typeface="Quire Sans Light" panose="020B0302040400020003" pitchFamily="34" charset="0"/>
              </a:rPr>
              <a:pPr/>
              <a:t>7</a:t>
            </a:fld>
            <a:endParaRPr lang="en-US" sz="1400" b="0" dirty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8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E81CA-55FC-4D32-9AC7-ED09EE7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6" y="534074"/>
            <a:ext cx="11594592" cy="1065451"/>
          </a:xfrm>
        </p:spPr>
        <p:txBody>
          <a:bodyPr>
            <a:noAutofit/>
          </a:bodyPr>
          <a:lstStyle/>
          <a:p>
            <a:pPr algn="ctr"/>
            <a:r>
              <a:rPr lang="en-US" sz="6600" spc="100" dirty="0">
                <a:solidFill>
                  <a:schemeClr val="bg1"/>
                </a:solidFill>
                <a:latin typeface="Quire Sans SemiBold" panose="020B0702040400020003" pitchFamily="34" charset="0"/>
              </a:rPr>
              <a:t>Eagerly waiting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0AEA-A786-46C7-822C-1F4F7D8E2841}"/>
              </a:ext>
            </a:extLst>
          </p:cNvPr>
          <p:cNvSpPr txBox="1"/>
          <p:nvPr/>
        </p:nvSpPr>
        <p:spPr>
          <a:xfrm>
            <a:off x="824255" y="2703986"/>
            <a:ext cx="10540314" cy="3631763"/>
          </a:xfrm>
          <a:custGeom>
            <a:avLst/>
            <a:gdLst>
              <a:gd name="connsiteX0" fmla="*/ 0 w 10540314"/>
              <a:gd name="connsiteY0" fmla="*/ 0 h 3631763"/>
              <a:gd name="connsiteX1" fmla="*/ 553366 w 10540314"/>
              <a:gd name="connsiteY1" fmla="*/ 0 h 3631763"/>
              <a:gd name="connsiteX2" fmla="*/ 1212136 w 10540314"/>
              <a:gd name="connsiteY2" fmla="*/ 0 h 3631763"/>
              <a:gd name="connsiteX3" fmla="*/ 1976309 w 10540314"/>
              <a:gd name="connsiteY3" fmla="*/ 0 h 3631763"/>
              <a:gd name="connsiteX4" fmla="*/ 2740482 w 10540314"/>
              <a:gd name="connsiteY4" fmla="*/ 0 h 3631763"/>
              <a:gd name="connsiteX5" fmla="*/ 3504654 w 10540314"/>
              <a:gd name="connsiteY5" fmla="*/ 0 h 3631763"/>
              <a:gd name="connsiteX6" fmla="*/ 4374230 w 10540314"/>
              <a:gd name="connsiteY6" fmla="*/ 0 h 3631763"/>
              <a:gd name="connsiteX7" fmla="*/ 5033000 w 10540314"/>
              <a:gd name="connsiteY7" fmla="*/ 0 h 3631763"/>
              <a:gd name="connsiteX8" fmla="*/ 5797173 w 10540314"/>
              <a:gd name="connsiteY8" fmla="*/ 0 h 3631763"/>
              <a:gd name="connsiteX9" fmla="*/ 6455942 w 10540314"/>
              <a:gd name="connsiteY9" fmla="*/ 0 h 3631763"/>
              <a:gd name="connsiteX10" fmla="*/ 7114712 w 10540314"/>
              <a:gd name="connsiteY10" fmla="*/ 0 h 3631763"/>
              <a:gd name="connsiteX11" fmla="*/ 7773482 w 10540314"/>
              <a:gd name="connsiteY11" fmla="*/ 0 h 3631763"/>
              <a:gd name="connsiteX12" fmla="*/ 8116042 w 10540314"/>
              <a:gd name="connsiteY12" fmla="*/ 0 h 3631763"/>
              <a:gd name="connsiteX13" fmla="*/ 8880215 w 10540314"/>
              <a:gd name="connsiteY13" fmla="*/ 0 h 3631763"/>
              <a:gd name="connsiteX14" fmla="*/ 9222775 w 10540314"/>
              <a:gd name="connsiteY14" fmla="*/ 0 h 3631763"/>
              <a:gd name="connsiteX15" fmla="*/ 9881544 w 10540314"/>
              <a:gd name="connsiteY15" fmla="*/ 0 h 3631763"/>
              <a:gd name="connsiteX16" fmla="*/ 10540314 w 10540314"/>
              <a:gd name="connsiteY16" fmla="*/ 0 h 3631763"/>
              <a:gd name="connsiteX17" fmla="*/ 10540314 w 10540314"/>
              <a:gd name="connsiteY17" fmla="*/ 677929 h 3631763"/>
              <a:gd name="connsiteX18" fmla="*/ 10540314 w 10540314"/>
              <a:gd name="connsiteY18" fmla="*/ 1174270 h 3631763"/>
              <a:gd name="connsiteX19" fmla="*/ 10540314 w 10540314"/>
              <a:gd name="connsiteY19" fmla="*/ 1706929 h 3631763"/>
              <a:gd name="connsiteX20" fmla="*/ 10540314 w 10540314"/>
              <a:gd name="connsiteY20" fmla="*/ 2239587 h 3631763"/>
              <a:gd name="connsiteX21" fmla="*/ 10540314 w 10540314"/>
              <a:gd name="connsiteY21" fmla="*/ 2844881 h 3631763"/>
              <a:gd name="connsiteX22" fmla="*/ 10540314 w 10540314"/>
              <a:gd name="connsiteY22" fmla="*/ 3631763 h 3631763"/>
              <a:gd name="connsiteX23" fmla="*/ 9986948 w 10540314"/>
              <a:gd name="connsiteY23" fmla="*/ 3631763 h 3631763"/>
              <a:gd name="connsiteX24" fmla="*/ 9328178 w 10540314"/>
              <a:gd name="connsiteY24" fmla="*/ 3631763 h 3631763"/>
              <a:gd name="connsiteX25" fmla="*/ 8458602 w 10540314"/>
              <a:gd name="connsiteY25" fmla="*/ 3631763 h 3631763"/>
              <a:gd name="connsiteX26" fmla="*/ 7799832 w 10540314"/>
              <a:gd name="connsiteY26" fmla="*/ 3631763 h 3631763"/>
              <a:gd name="connsiteX27" fmla="*/ 7035660 w 10540314"/>
              <a:gd name="connsiteY27" fmla="*/ 3631763 h 3631763"/>
              <a:gd name="connsiteX28" fmla="*/ 6693099 w 10540314"/>
              <a:gd name="connsiteY28" fmla="*/ 3631763 h 3631763"/>
              <a:gd name="connsiteX29" fmla="*/ 5823523 w 10540314"/>
              <a:gd name="connsiteY29" fmla="*/ 3631763 h 3631763"/>
              <a:gd name="connsiteX30" fmla="*/ 5270157 w 10540314"/>
              <a:gd name="connsiteY30" fmla="*/ 3631763 h 3631763"/>
              <a:gd name="connsiteX31" fmla="*/ 4505984 w 10540314"/>
              <a:gd name="connsiteY31" fmla="*/ 3631763 h 3631763"/>
              <a:gd name="connsiteX32" fmla="*/ 4163424 w 10540314"/>
              <a:gd name="connsiteY32" fmla="*/ 3631763 h 3631763"/>
              <a:gd name="connsiteX33" fmla="*/ 3293848 w 10540314"/>
              <a:gd name="connsiteY33" fmla="*/ 3631763 h 3631763"/>
              <a:gd name="connsiteX34" fmla="*/ 2740482 w 10540314"/>
              <a:gd name="connsiteY34" fmla="*/ 3631763 h 3631763"/>
              <a:gd name="connsiteX35" fmla="*/ 2081712 w 10540314"/>
              <a:gd name="connsiteY35" fmla="*/ 3631763 h 3631763"/>
              <a:gd name="connsiteX36" fmla="*/ 1633749 w 10540314"/>
              <a:gd name="connsiteY36" fmla="*/ 3631763 h 3631763"/>
              <a:gd name="connsiteX37" fmla="*/ 869576 w 10540314"/>
              <a:gd name="connsiteY37" fmla="*/ 3631763 h 3631763"/>
              <a:gd name="connsiteX38" fmla="*/ 0 w 10540314"/>
              <a:gd name="connsiteY38" fmla="*/ 3631763 h 3631763"/>
              <a:gd name="connsiteX39" fmla="*/ 0 w 10540314"/>
              <a:gd name="connsiteY39" fmla="*/ 3062787 h 3631763"/>
              <a:gd name="connsiteX40" fmla="*/ 0 w 10540314"/>
              <a:gd name="connsiteY40" fmla="*/ 2566446 h 3631763"/>
              <a:gd name="connsiteX41" fmla="*/ 0 w 10540314"/>
              <a:gd name="connsiteY41" fmla="*/ 1924834 h 3631763"/>
              <a:gd name="connsiteX42" fmla="*/ 0 w 10540314"/>
              <a:gd name="connsiteY42" fmla="*/ 1319541 h 3631763"/>
              <a:gd name="connsiteX43" fmla="*/ 0 w 10540314"/>
              <a:gd name="connsiteY43" fmla="*/ 677929 h 3631763"/>
              <a:gd name="connsiteX44" fmla="*/ 0 w 10540314"/>
              <a:gd name="connsiteY44" fmla="*/ 0 h 36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40314" h="3631763" fill="none" extrusionOk="0">
                <a:moveTo>
                  <a:pt x="0" y="0"/>
                </a:moveTo>
                <a:cubicBezTo>
                  <a:pt x="153818" y="-13459"/>
                  <a:pt x="307915" y="-7701"/>
                  <a:pt x="553366" y="0"/>
                </a:cubicBezTo>
                <a:cubicBezTo>
                  <a:pt x="798817" y="7701"/>
                  <a:pt x="987158" y="20156"/>
                  <a:pt x="1212136" y="0"/>
                </a:cubicBezTo>
                <a:cubicBezTo>
                  <a:pt x="1437114" y="-20156"/>
                  <a:pt x="1725331" y="17084"/>
                  <a:pt x="1976309" y="0"/>
                </a:cubicBezTo>
                <a:cubicBezTo>
                  <a:pt x="2227287" y="-17084"/>
                  <a:pt x="2400571" y="33490"/>
                  <a:pt x="2740482" y="0"/>
                </a:cubicBezTo>
                <a:cubicBezTo>
                  <a:pt x="3080393" y="-33490"/>
                  <a:pt x="3296642" y="34131"/>
                  <a:pt x="3504654" y="0"/>
                </a:cubicBezTo>
                <a:cubicBezTo>
                  <a:pt x="3712666" y="-34131"/>
                  <a:pt x="4151509" y="-30822"/>
                  <a:pt x="4374230" y="0"/>
                </a:cubicBezTo>
                <a:cubicBezTo>
                  <a:pt x="4596951" y="30822"/>
                  <a:pt x="4882679" y="-19687"/>
                  <a:pt x="5033000" y="0"/>
                </a:cubicBezTo>
                <a:cubicBezTo>
                  <a:pt x="5183321" y="19687"/>
                  <a:pt x="5485281" y="-5105"/>
                  <a:pt x="5797173" y="0"/>
                </a:cubicBezTo>
                <a:cubicBezTo>
                  <a:pt x="6109065" y="5105"/>
                  <a:pt x="6266622" y="-24069"/>
                  <a:pt x="6455942" y="0"/>
                </a:cubicBezTo>
                <a:cubicBezTo>
                  <a:pt x="6645262" y="24069"/>
                  <a:pt x="6853640" y="736"/>
                  <a:pt x="7114712" y="0"/>
                </a:cubicBezTo>
                <a:cubicBezTo>
                  <a:pt x="7375784" y="-736"/>
                  <a:pt x="7502751" y="-20794"/>
                  <a:pt x="7773482" y="0"/>
                </a:cubicBezTo>
                <a:cubicBezTo>
                  <a:pt x="8044213" y="20794"/>
                  <a:pt x="8012203" y="-10975"/>
                  <a:pt x="8116042" y="0"/>
                </a:cubicBezTo>
                <a:cubicBezTo>
                  <a:pt x="8219881" y="10975"/>
                  <a:pt x="8726229" y="3317"/>
                  <a:pt x="8880215" y="0"/>
                </a:cubicBezTo>
                <a:cubicBezTo>
                  <a:pt x="9034201" y="-3317"/>
                  <a:pt x="9138181" y="-2973"/>
                  <a:pt x="9222775" y="0"/>
                </a:cubicBezTo>
                <a:cubicBezTo>
                  <a:pt x="9307369" y="2973"/>
                  <a:pt x="9659987" y="-16463"/>
                  <a:pt x="9881544" y="0"/>
                </a:cubicBezTo>
                <a:cubicBezTo>
                  <a:pt x="10103101" y="16463"/>
                  <a:pt x="10235049" y="8833"/>
                  <a:pt x="10540314" y="0"/>
                </a:cubicBezTo>
                <a:cubicBezTo>
                  <a:pt x="10538780" y="255923"/>
                  <a:pt x="10539294" y="385782"/>
                  <a:pt x="10540314" y="677929"/>
                </a:cubicBezTo>
                <a:cubicBezTo>
                  <a:pt x="10541334" y="970076"/>
                  <a:pt x="10556744" y="968790"/>
                  <a:pt x="10540314" y="1174270"/>
                </a:cubicBezTo>
                <a:cubicBezTo>
                  <a:pt x="10523884" y="1379750"/>
                  <a:pt x="10551824" y="1484661"/>
                  <a:pt x="10540314" y="1706929"/>
                </a:cubicBezTo>
                <a:cubicBezTo>
                  <a:pt x="10528804" y="1929197"/>
                  <a:pt x="10529474" y="1992427"/>
                  <a:pt x="10540314" y="2239587"/>
                </a:cubicBezTo>
                <a:cubicBezTo>
                  <a:pt x="10551154" y="2486747"/>
                  <a:pt x="10525543" y="2658606"/>
                  <a:pt x="10540314" y="2844881"/>
                </a:cubicBezTo>
                <a:cubicBezTo>
                  <a:pt x="10555085" y="3031156"/>
                  <a:pt x="10541019" y="3388011"/>
                  <a:pt x="10540314" y="3631763"/>
                </a:cubicBezTo>
                <a:cubicBezTo>
                  <a:pt x="10273046" y="3626776"/>
                  <a:pt x="10116691" y="3605481"/>
                  <a:pt x="9986948" y="3631763"/>
                </a:cubicBezTo>
                <a:cubicBezTo>
                  <a:pt x="9857205" y="3658045"/>
                  <a:pt x="9615366" y="3644042"/>
                  <a:pt x="9328178" y="3631763"/>
                </a:cubicBezTo>
                <a:cubicBezTo>
                  <a:pt x="9040990" y="3619485"/>
                  <a:pt x="8801201" y="3618705"/>
                  <a:pt x="8458602" y="3631763"/>
                </a:cubicBezTo>
                <a:cubicBezTo>
                  <a:pt x="8116003" y="3644821"/>
                  <a:pt x="8053674" y="3637060"/>
                  <a:pt x="7799832" y="3631763"/>
                </a:cubicBezTo>
                <a:cubicBezTo>
                  <a:pt x="7545990" y="3626467"/>
                  <a:pt x="7240053" y="3604377"/>
                  <a:pt x="7035660" y="3631763"/>
                </a:cubicBezTo>
                <a:cubicBezTo>
                  <a:pt x="6831267" y="3659149"/>
                  <a:pt x="6863881" y="3615968"/>
                  <a:pt x="6693099" y="3631763"/>
                </a:cubicBezTo>
                <a:cubicBezTo>
                  <a:pt x="6522317" y="3647558"/>
                  <a:pt x="6153380" y="3621584"/>
                  <a:pt x="5823523" y="3631763"/>
                </a:cubicBezTo>
                <a:cubicBezTo>
                  <a:pt x="5493666" y="3641942"/>
                  <a:pt x="5542390" y="3605728"/>
                  <a:pt x="5270157" y="3631763"/>
                </a:cubicBezTo>
                <a:cubicBezTo>
                  <a:pt x="4997924" y="3657798"/>
                  <a:pt x="4738878" y="3619684"/>
                  <a:pt x="4505984" y="3631763"/>
                </a:cubicBezTo>
                <a:cubicBezTo>
                  <a:pt x="4273090" y="3643842"/>
                  <a:pt x="4261695" y="3627404"/>
                  <a:pt x="4163424" y="3631763"/>
                </a:cubicBezTo>
                <a:cubicBezTo>
                  <a:pt x="4065153" y="3636122"/>
                  <a:pt x="3594824" y="3656195"/>
                  <a:pt x="3293848" y="3631763"/>
                </a:cubicBezTo>
                <a:cubicBezTo>
                  <a:pt x="2992872" y="3607331"/>
                  <a:pt x="2916108" y="3612268"/>
                  <a:pt x="2740482" y="3631763"/>
                </a:cubicBezTo>
                <a:cubicBezTo>
                  <a:pt x="2564856" y="3651258"/>
                  <a:pt x="2325493" y="3633309"/>
                  <a:pt x="2081712" y="3631763"/>
                </a:cubicBezTo>
                <a:cubicBezTo>
                  <a:pt x="1837931" y="3630218"/>
                  <a:pt x="1852667" y="3615878"/>
                  <a:pt x="1633749" y="3631763"/>
                </a:cubicBezTo>
                <a:cubicBezTo>
                  <a:pt x="1414831" y="3647648"/>
                  <a:pt x="1090192" y="3643381"/>
                  <a:pt x="869576" y="3631763"/>
                </a:cubicBezTo>
                <a:cubicBezTo>
                  <a:pt x="648960" y="3620145"/>
                  <a:pt x="306275" y="3638023"/>
                  <a:pt x="0" y="3631763"/>
                </a:cubicBezTo>
                <a:cubicBezTo>
                  <a:pt x="-11445" y="3441441"/>
                  <a:pt x="-20500" y="3238137"/>
                  <a:pt x="0" y="3062787"/>
                </a:cubicBezTo>
                <a:cubicBezTo>
                  <a:pt x="20500" y="2887437"/>
                  <a:pt x="-22630" y="2720859"/>
                  <a:pt x="0" y="2566446"/>
                </a:cubicBezTo>
                <a:cubicBezTo>
                  <a:pt x="22630" y="2412033"/>
                  <a:pt x="-19624" y="2100263"/>
                  <a:pt x="0" y="1924834"/>
                </a:cubicBezTo>
                <a:cubicBezTo>
                  <a:pt x="19624" y="1749405"/>
                  <a:pt x="-2384" y="1552176"/>
                  <a:pt x="0" y="1319541"/>
                </a:cubicBezTo>
                <a:cubicBezTo>
                  <a:pt x="2384" y="1086906"/>
                  <a:pt x="2305" y="854583"/>
                  <a:pt x="0" y="677929"/>
                </a:cubicBezTo>
                <a:cubicBezTo>
                  <a:pt x="-2305" y="501275"/>
                  <a:pt x="-18174" y="292536"/>
                  <a:pt x="0" y="0"/>
                </a:cubicBezTo>
                <a:close/>
              </a:path>
              <a:path w="10540314" h="3631763" stroke="0" extrusionOk="0">
                <a:moveTo>
                  <a:pt x="0" y="0"/>
                </a:moveTo>
                <a:cubicBezTo>
                  <a:pt x="122145" y="26220"/>
                  <a:pt x="349417" y="9075"/>
                  <a:pt x="553366" y="0"/>
                </a:cubicBezTo>
                <a:cubicBezTo>
                  <a:pt x="757315" y="-9075"/>
                  <a:pt x="735572" y="190"/>
                  <a:pt x="895927" y="0"/>
                </a:cubicBezTo>
                <a:cubicBezTo>
                  <a:pt x="1056282" y="-190"/>
                  <a:pt x="1499530" y="5281"/>
                  <a:pt x="1765503" y="0"/>
                </a:cubicBezTo>
                <a:cubicBezTo>
                  <a:pt x="2031476" y="-5281"/>
                  <a:pt x="2063789" y="-17819"/>
                  <a:pt x="2318869" y="0"/>
                </a:cubicBezTo>
                <a:cubicBezTo>
                  <a:pt x="2573949" y="17819"/>
                  <a:pt x="2672785" y="4088"/>
                  <a:pt x="2872236" y="0"/>
                </a:cubicBezTo>
                <a:cubicBezTo>
                  <a:pt x="3071687" y="-4088"/>
                  <a:pt x="3401523" y="517"/>
                  <a:pt x="3741811" y="0"/>
                </a:cubicBezTo>
                <a:cubicBezTo>
                  <a:pt x="4082099" y="-517"/>
                  <a:pt x="4044039" y="21620"/>
                  <a:pt x="4189775" y="0"/>
                </a:cubicBezTo>
                <a:cubicBezTo>
                  <a:pt x="4335511" y="-21620"/>
                  <a:pt x="4867169" y="16899"/>
                  <a:pt x="5059351" y="0"/>
                </a:cubicBezTo>
                <a:cubicBezTo>
                  <a:pt x="5251533" y="-16899"/>
                  <a:pt x="5713984" y="-39823"/>
                  <a:pt x="5928927" y="0"/>
                </a:cubicBezTo>
                <a:cubicBezTo>
                  <a:pt x="6143870" y="39823"/>
                  <a:pt x="6363760" y="23838"/>
                  <a:pt x="6587696" y="0"/>
                </a:cubicBezTo>
                <a:cubicBezTo>
                  <a:pt x="6811632" y="-23838"/>
                  <a:pt x="7087726" y="16232"/>
                  <a:pt x="7457272" y="0"/>
                </a:cubicBezTo>
                <a:cubicBezTo>
                  <a:pt x="7826818" y="-16232"/>
                  <a:pt x="7790463" y="-6341"/>
                  <a:pt x="8010639" y="0"/>
                </a:cubicBezTo>
                <a:cubicBezTo>
                  <a:pt x="8230815" y="6341"/>
                  <a:pt x="8393776" y="-15738"/>
                  <a:pt x="8564005" y="0"/>
                </a:cubicBezTo>
                <a:cubicBezTo>
                  <a:pt x="8734234" y="15738"/>
                  <a:pt x="9006809" y="-9953"/>
                  <a:pt x="9328178" y="0"/>
                </a:cubicBezTo>
                <a:cubicBezTo>
                  <a:pt x="9649547" y="9953"/>
                  <a:pt x="9739797" y="-24603"/>
                  <a:pt x="9881544" y="0"/>
                </a:cubicBezTo>
                <a:cubicBezTo>
                  <a:pt x="10023291" y="24603"/>
                  <a:pt x="10328220" y="-2813"/>
                  <a:pt x="10540314" y="0"/>
                </a:cubicBezTo>
                <a:cubicBezTo>
                  <a:pt x="10523828" y="191187"/>
                  <a:pt x="10528339" y="469133"/>
                  <a:pt x="10540314" y="677929"/>
                </a:cubicBezTo>
                <a:cubicBezTo>
                  <a:pt x="10552289" y="886725"/>
                  <a:pt x="10541933" y="1133264"/>
                  <a:pt x="10540314" y="1319541"/>
                </a:cubicBezTo>
                <a:cubicBezTo>
                  <a:pt x="10538695" y="1505818"/>
                  <a:pt x="10570310" y="1777451"/>
                  <a:pt x="10540314" y="1961152"/>
                </a:cubicBezTo>
                <a:cubicBezTo>
                  <a:pt x="10510318" y="2144853"/>
                  <a:pt x="10559658" y="2274245"/>
                  <a:pt x="10540314" y="2457493"/>
                </a:cubicBezTo>
                <a:cubicBezTo>
                  <a:pt x="10520970" y="2640741"/>
                  <a:pt x="10554606" y="2847818"/>
                  <a:pt x="10540314" y="2990152"/>
                </a:cubicBezTo>
                <a:cubicBezTo>
                  <a:pt x="10526022" y="3132486"/>
                  <a:pt x="10508738" y="3501968"/>
                  <a:pt x="10540314" y="3631763"/>
                </a:cubicBezTo>
                <a:cubicBezTo>
                  <a:pt x="10380341" y="3634150"/>
                  <a:pt x="10212373" y="3649601"/>
                  <a:pt x="9986948" y="3631763"/>
                </a:cubicBezTo>
                <a:cubicBezTo>
                  <a:pt x="9761523" y="3613925"/>
                  <a:pt x="9590135" y="3658556"/>
                  <a:pt x="9328178" y="3631763"/>
                </a:cubicBezTo>
                <a:cubicBezTo>
                  <a:pt x="9066221" y="3604971"/>
                  <a:pt x="9092056" y="3634387"/>
                  <a:pt x="8985618" y="3631763"/>
                </a:cubicBezTo>
                <a:cubicBezTo>
                  <a:pt x="8879180" y="3629139"/>
                  <a:pt x="8739781" y="3646778"/>
                  <a:pt x="8643057" y="3631763"/>
                </a:cubicBezTo>
                <a:cubicBezTo>
                  <a:pt x="8546333" y="3616748"/>
                  <a:pt x="8249322" y="3613857"/>
                  <a:pt x="7984288" y="3631763"/>
                </a:cubicBezTo>
                <a:cubicBezTo>
                  <a:pt x="7719254" y="3649669"/>
                  <a:pt x="7661969" y="3620650"/>
                  <a:pt x="7536325" y="3631763"/>
                </a:cubicBezTo>
                <a:cubicBezTo>
                  <a:pt x="7410681" y="3642876"/>
                  <a:pt x="7151984" y="3660310"/>
                  <a:pt x="6772152" y="3631763"/>
                </a:cubicBezTo>
                <a:cubicBezTo>
                  <a:pt x="6392320" y="3603216"/>
                  <a:pt x="6533527" y="3623047"/>
                  <a:pt x="6324188" y="3631763"/>
                </a:cubicBezTo>
                <a:cubicBezTo>
                  <a:pt x="6114849" y="3640479"/>
                  <a:pt x="5862905" y="3661382"/>
                  <a:pt x="5560016" y="3631763"/>
                </a:cubicBezTo>
                <a:cubicBezTo>
                  <a:pt x="5257127" y="3602144"/>
                  <a:pt x="5379451" y="3635337"/>
                  <a:pt x="5217455" y="3631763"/>
                </a:cubicBezTo>
                <a:cubicBezTo>
                  <a:pt x="5055459" y="3628189"/>
                  <a:pt x="4648419" y="3666300"/>
                  <a:pt x="4453283" y="3631763"/>
                </a:cubicBezTo>
                <a:cubicBezTo>
                  <a:pt x="4258147" y="3597226"/>
                  <a:pt x="4187392" y="3649423"/>
                  <a:pt x="4005319" y="3631763"/>
                </a:cubicBezTo>
                <a:cubicBezTo>
                  <a:pt x="3823246" y="3614103"/>
                  <a:pt x="3815203" y="3633122"/>
                  <a:pt x="3662759" y="3631763"/>
                </a:cubicBezTo>
                <a:cubicBezTo>
                  <a:pt x="3510315" y="3630404"/>
                  <a:pt x="3362420" y="3619032"/>
                  <a:pt x="3214796" y="3631763"/>
                </a:cubicBezTo>
                <a:cubicBezTo>
                  <a:pt x="3067172" y="3644494"/>
                  <a:pt x="2635325" y="3654712"/>
                  <a:pt x="2450623" y="3631763"/>
                </a:cubicBezTo>
                <a:cubicBezTo>
                  <a:pt x="2265921" y="3608814"/>
                  <a:pt x="2106739" y="3620779"/>
                  <a:pt x="2002660" y="3631763"/>
                </a:cubicBezTo>
                <a:cubicBezTo>
                  <a:pt x="1898581" y="3642747"/>
                  <a:pt x="1767001" y="3638797"/>
                  <a:pt x="1660099" y="3631763"/>
                </a:cubicBezTo>
                <a:cubicBezTo>
                  <a:pt x="1553197" y="3624729"/>
                  <a:pt x="1347022" y="3648119"/>
                  <a:pt x="1212136" y="3631763"/>
                </a:cubicBezTo>
                <a:cubicBezTo>
                  <a:pt x="1077250" y="3615407"/>
                  <a:pt x="876459" y="3658162"/>
                  <a:pt x="658770" y="3631763"/>
                </a:cubicBezTo>
                <a:cubicBezTo>
                  <a:pt x="441081" y="3605364"/>
                  <a:pt x="170837" y="3664246"/>
                  <a:pt x="0" y="3631763"/>
                </a:cubicBezTo>
                <a:cubicBezTo>
                  <a:pt x="-26154" y="3379321"/>
                  <a:pt x="6968" y="3358450"/>
                  <a:pt x="0" y="3099104"/>
                </a:cubicBezTo>
                <a:cubicBezTo>
                  <a:pt x="-6968" y="2839758"/>
                  <a:pt x="-9583" y="2741858"/>
                  <a:pt x="0" y="2566446"/>
                </a:cubicBezTo>
                <a:cubicBezTo>
                  <a:pt x="9583" y="2391034"/>
                  <a:pt x="-11442" y="2177085"/>
                  <a:pt x="0" y="1961152"/>
                </a:cubicBezTo>
                <a:cubicBezTo>
                  <a:pt x="11442" y="1745219"/>
                  <a:pt x="14947" y="1478799"/>
                  <a:pt x="0" y="1355858"/>
                </a:cubicBezTo>
                <a:cubicBezTo>
                  <a:pt x="-14947" y="1232917"/>
                  <a:pt x="-6515" y="904005"/>
                  <a:pt x="0" y="750564"/>
                </a:cubicBezTo>
                <a:cubicBezTo>
                  <a:pt x="6515" y="597123"/>
                  <a:pt x="33635" y="36774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568325" indent="-568325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Prevented by sin</a:t>
            </a:r>
          </a:p>
          <a:p>
            <a:pPr marL="568325" indent="-568325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Joy of salvation</a:t>
            </a:r>
          </a:p>
          <a:p>
            <a:pPr marL="568325" indent="-568325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Repent and rejoice</a:t>
            </a:r>
            <a:b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(Psalm 51:10-12; James 4:7-10)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6D101-5516-43D0-95B8-888AF7F8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87B17-98A5-42B4-9D0C-7D36F519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104" y="6491899"/>
            <a:ext cx="551167" cy="365125"/>
          </a:xfrm>
        </p:spPr>
        <p:txBody>
          <a:bodyPr vert="horz" lIns="91440" tIns="45720" rIns="91440" bIns="45720" rtlCol="0" anchor="ctr"/>
          <a:lstStyle/>
          <a:p>
            <a:fld id="{19590046-DA73-4BBF-84B5-C08E6F75191A}" type="slidenum">
              <a:rPr lang="en-US" sz="1400" b="0">
                <a:effectLst/>
                <a:latin typeface="Quire Sans Light" panose="020B0302040400020003" pitchFamily="34" charset="0"/>
              </a:rPr>
              <a:pPr/>
              <a:t>8</a:t>
            </a:fld>
            <a:endParaRPr lang="en-US" sz="1400" b="0" dirty="0">
              <a:effectLst/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7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162</TotalTime>
  <Words>316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Quire Sans</vt:lpstr>
      <vt:lpstr>Quire Sans Light</vt:lpstr>
      <vt:lpstr>Quire Sans SemiBold</vt:lpstr>
      <vt:lpstr>Segoe UI Semilight</vt:lpstr>
      <vt:lpstr>Mesh</vt:lpstr>
      <vt:lpstr>Eagerly waiting</vt:lpstr>
      <vt:lpstr>Eagerly waiting for Our Hope</vt:lpstr>
      <vt:lpstr>Eagerly waiting for the Revelation of Jesus</vt:lpstr>
      <vt:lpstr>Eagerly waiting for the Revelation of Jesus</vt:lpstr>
      <vt:lpstr>Eagerly waiting for the Revelation of Jesus</vt:lpstr>
      <vt:lpstr>Eagerly waiting for the Savior</vt:lpstr>
      <vt:lpstr>Eagerly waiting for the Savior</vt:lpstr>
      <vt:lpstr>Eagerly waiting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Eagerly waiting</dc:title>
  <dc:creator>Joe R Price</dc:creator>
  <cp:lastModifiedBy>Joe R Price</cp:lastModifiedBy>
  <cp:revision>30</cp:revision>
  <dcterms:created xsi:type="dcterms:W3CDTF">2021-07-17T18:28:09Z</dcterms:created>
  <dcterms:modified xsi:type="dcterms:W3CDTF">2021-08-15T23:58:50Z</dcterms:modified>
</cp:coreProperties>
</file>