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4" r:id="rId3"/>
    <p:sldId id="270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59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97" d="100"/>
          <a:sy n="97" d="100"/>
        </p:scale>
        <p:origin x="90" y="37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20642A-8D31-472A-9428-B36AAD0C224E}" type="doc">
      <dgm:prSet loTypeId="urn:diagrams.loki3.com/BracketList+Icon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1142AA-F02C-440C-A20B-CD4E583592C4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  <a:tabLst>
              <a:tab pos="225425" algn="l"/>
            </a:tabLst>
          </a:pPr>
          <a:r>
            <a:rPr lang="en-US" sz="4000" dirty="0">
              <a:latin typeface="Segoe UI Semibold" panose="020B0702040204020203" pitchFamily="34" charset="0"/>
              <a:cs typeface="Segoe UI Semibold" panose="020B0702040204020203" pitchFamily="34" charset="0"/>
            </a:rPr>
            <a:t>Wicked</a:t>
          </a:r>
        </a:p>
        <a:p>
          <a:pPr rtl="0">
            <a:lnSpc>
              <a:spcPct val="100000"/>
            </a:lnSpc>
            <a:spcAft>
              <a:spcPts val="0"/>
            </a:spcAft>
            <a:tabLst>
              <a:tab pos="225425" algn="l"/>
            </a:tabLst>
          </a:pPr>
          <a:r>
            <a:rPr lang="en-US" sz="3600" b="1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Ps. 33:10-17</a:t>
          </a:r>
        </a:p>
      </dgm:t>
      <dgm:extLst>
        <a:ext uri="{E40237B7-FDA0-4F09-8148-C483321AD2D9}">
          <dgm14:cNvPr xmlns:dgm14="http://schemas.microsoft.com/office/drawing/2010/diagram" id="0" name="" title="Block 1 title"/>
        </a:ext>
      </dgm:extLst>
    </dgm:pt>
    <dgm:pt modelId="{C177DC08-8AAB-41E5-A2F8-55A683A2449A}" type="parTrans" cxnId="{F56DD32E-81FD-446C-8145-0D990F0204E7}">
      <dgm:prSet/>
      <dgm:spPr/>
      <dgm:t>
        <a:bodyPr/>
        <a:lstStyle/>
        <a:p>
          <a:endParaRPr lang="en-US"/>
        </a:p>
      </dgm:t>
    </dgm:pt>
    <dgm:pt modelId="{086BA6C7-59D9-45D0-AE48-E2B302A22A0D}" type="sibTrans" cxnId="{F56DD32E-81FD-446C-8145-0D990F0204E7}">
      <dgm:prSet/>
      <dgm:spPr/>
      <dgm:t>
        <a:bodyPr/>
        <a:lstStyle/>
        <a:p>
          <a:endParaRPr lang="en-US"/>
        </a:p>
      </dgm:t>
    </dgm:pt>
    <dgm:pt modelId="{9ECE29AA-3D7A-4F05-B007-F023049B5A76}">
      <dgm:prSet custT="1"/>
      <dgm:spPr/>
      <dgm:t>
        <a:bodyPr/>
        <a:lstStyle/>
        <a:p>
          <a:pPr rtl="0"/>
          <a:r>
            <a:rPr lang="en-US" sz="40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Seek shelter but find none</a:t>
          </a:r>
        </a:p>
      </dgm:t>
      <dgm:extLst>
        <a:ext uri="{E40237B7-FDA0-4F09-8148-C483321AD2D9}">
          <dgm14:cNvPr xmlns:dgm14="http://schemas.microsoft.com/office/drawing/2010/diagram" id="0" name="" title="List 1 bulleted list"/>
        </a:ext>
      </dgm:extLst>
    </dgm:pt>
    <dgm:pt modelId="{FFBB2179-9047-4646-A322-17FD5065B3E1}" type="parTrans" cxnId="{A1380061-A508-4C76-97E3-63752147638E}">
      <dgm:prSet/>
      <dgm:spPr/>
      <dgm:t>
        <a:bodyPr/>
        <a:lstStyle/>
        <a:p>
          <a:endParaRPr lang="en-US"/>
        </a:p>
      </dgm:t>
    </dgm:pt>
    <dgm:pt modelId="{0B3FCF83-3338-42AB-9CE8-659CF0A13F31}" type="sibTrans" cxnId="{A1380061-A508-4C76-97E3-63752147638E}">
      <dgm:prSet/>
      <dgm:spPr/>
      <dgm:t>
        <a:bodyPr/>
        <a:lstStyle/>
        <a:p>
          <a:endParaRPr lang="en-US"/>
        </a:p>
      </dgm:t>
    </dgm:pt>
    <dgm:pt modelId="{F4F55651-5F51-40C8-8770-BD2EC2BFAF99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n-US" sz="4000" kern="1200" spc="-11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rPr>
            <a:t>Righteous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en-US" sz="3600" b="1" i="1" kern="1200" spc="-1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Ps. 33:18-22</a:t>
          </a:r>
        </a:p>
      </dgm:t>
      <dgm:extLst>
        <a:ext uri="{E40237B7-FDA0-4F09-8148-C483321AD2D9}">
          <dgm14:cNvPr xmlns:dgm14="http://schemas.microsoft.com/office/drawing/2010/diagram" id="0" name="" title="Block 2 title"/>
        </a:ext>
      </dgm:extLst>
    </dgm:pt>
    <dgm:pt modelId="{C228D2F6-0EF7-4C51-9B4F-A5D0B2F3324C}" type="parTrans" cxnId="{0088AECE-EBA4-4815-B2F6-DFFB4062E518}">
      <dgm:prSet/>
      <dgm:spPr/>
      <dgm:t>
        <a:bodyPr/>
        <a:lstStyle/>
        <a:p>
          <a:endParaRPr lang="en-US"/>
        </a:p>
      </dgm:t>
    </dgm:pt>
    <dgm:pt modelId="{1972CEC8-FF7A-42DB-86D3-25E61E338DDF}" type="sibTrans" cxnId="{0088AECE-EBA4-4815-B2F6-DFFB4062E518}">
      <dgm:prSet/>
      <dgm:spPr/>
      <dgm:t>
        <a:bodyPr/>
        <a:lstStyle/>
        <a:p>
          <a:endParaRPr lang="en-US"/>
        </a:p>
      </dgm:t>
    </dgm:pt>
    <dgm:pt modelId="{00EA6FAC-F1E6-4BEB-86A3-175B40E4C9F8}">
      <dgm:prSet custT="1"/>
      <dgm:spPr/>
      <dgm:t>
        <a:bodyPr/>
        <a:lstStyle/>
        <a:p>
          <a:pPr rtl="0"/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Fear God, hope in His mercy, and w</a:t>
          </a:r>
          <a:r>
            <a:rPr lang="en-US" sz="3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ait on Him</a:t>
          </a:r>
          <a:endParaRPr lang="en-US" sz="4000" b="1" kern="1200" dirty="0">
            <a:solidFill>
              <a:prstClr val="white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ea typeface="+mn-ea"/>
            <a:cs typeface="Segoe UI Semilight" panose="020B0402040204020203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List 2 bulleted list"/>
        </a:ext>
      </dgm:extLst>
    </dgm:pt>
    <dgm:pt modelId="{39B574F4-49AD-4267-8044-9FB3F371F6A4}" type="parTrans" cxnId="{2176AA22-079E-4537-B2B3-41C822F03530}">
      <dgm:prSet/>
      <dgm:spPr/>
      <dgm:t>
        <a:bodyPr/>
        <a:lstStyle/>
        <a:p>
          <a:endParaRPr lang="en-US"/>
        </a:p>
      </dgm:t>
    </dgm:pt>
    <dgm:pt modelId="{85B8F8CA-DD1E-480D-898A-3C924128A190}" type="sibTrans" cxnId="{2176AA22-079E-4537-B2B3-41C822F03530}">
      <dgm:prSet/>
      <dgm:spPr/>
      <dgm:t>
        <a:bodyPr/>
        <a:lstStyle/>
        <a:p>
          <a:endParaRPr lang="en-US"/>
        </a:p>
      </dgm:t>
    </dgm:pt>
    <dgm:pt modelId="{E1DBC1E9-A329-4D4A-AC15-74B7550F4F57}">
      <dgm:prSet custT="1"/>
      <dgm:spPr/>
      <dgm:t>
        <a:bodyPr/>
        <a:lstStyle/>
        <a:p>
          <a:pPr rtl="0"/>
          <a:r>
            <a:rPr lang="en-US" sz="3800" b="1" kern="1200" cap="small" baseline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Samaria</a:t>
          </a:r>
          <a:r>
            <a:rPr lang="en-US" sz="3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 </a:t>
          </a:r>
          <a:r>
            <a:rPr lang="en-US" sz="3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(Hosea 10:7-8)</a:t>
          </a:r>
        </a:p>
      </dgm:t>
    </dgm:pt>
    <dgm:pt modelId="{A9CF9489-6018-4CF7-A156-4A2174AA8013}" type="parTrans" cxnId="{6AC788F0-7C87-4ECC-9E88-D36796C7D959}">
      <dgm:prSet/>
      <dgm:spPr/>
      <dgm:t>
        <a:bodyPr/>
        <a:lstStyle/>
        <a:p>
          <a:endParaRPr lang="en-US"/>
        </a:p>
      </dgm:t>
    </dgm:pt>
    <dgm:pt modelId="{5FCE872D-F752-435D-854B-26D4DCAA1463}" type="sibTrans" cxnId="{6AC788F0-7C87-4ECC-9E88-D36796C7D959}">
      <dgm:prSet/>
      <dgm:spPr/>
      <dgm:t>
        <a:bodyPr/>
        <a:lstStyle/>
        <a:p>
          <a:endParaRPr lang="en-US"/>
        </a:p>
      </dgm:t>
    </dgm:pt>
    <dgm:pt modelId="{11F39E8B-B55C-4201-A0B5-4AED1FF91A08}">
      <dgm:prSet custT="1"/>
      <dgm:spPr/>
      <dgm:t>
        <a:bodyPr/>
        <a:lstStyle/>
        <a:p>
          <a:pPr rtl="0"/>
          <a:r>
            <a:rPr lang="en-US" sz="3800" b="1" kern="1200" cap="small" baseline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Israel</a:t>
          </a:r>
          <a:r>
            <a:rPr lang="en-US" sz="3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 </a:t>
          </a:r>
          <a:r>
            <a:rPr lang="en-US" sz="3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(Isaiah 2:19-21)</a:t>
          </a:r>
        </a:p>
      </dgm:t>
    </dgm:pt>
    <dgm:pt modelId="{BCF09976-1528-45E7-A451-5C1DC0EF7A36}" type="parTrans" cxnId="{9D5361D7-28E2-4979-9D5A-6FA4B27D4859}">
      <dgm:prSet/>
      <dgm:spPr/>
      <dgm:t>
        <a:bodyPr/>
        <a:lstStyle/>
        <a:p>
          <a:endParaRPr lang="en-US"/>
        </a:p>
      </dgm:t>
    </dgm:pt>
    <dgm:pt modelId="{4DEC42E6-D522-43B6-A791-A9692BE6F45D}" type="sibTrans" cxnId="{9D5361D7-28E2-4979-9D5A-6FA4B27D4859}">
      <dgm:prSet/>
      <dgm:spPr/>
      <dgm:t>
        <a:bodyPr/>
        <a:lstStyle/>
        <a:p>
          <a:endParaRPr lang="en-US"/>
        </a:p>
      </dgm:t>
    </dgm:pt>
    <dgm:pt modelId="{91F82AF9-1D1C-4258-8AE1-43C2DCA30149}">
      <dgm:prSet custT="1"/>
      <dgm:spPr/>
      <dgm:t>
        <a:bodyPr/>
        <a:lstStyle/>
        <a:p>
          <a:pPr rtl="0"/>
          <a:r>
            <a:rPr lang="en-US" sz="3800" b="1" kern="1200" cap="small" baseline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Rome</a:t>
          </a:r>
          <a:r>
            <a:rPr lang="en-US" sz="3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 </a:t>
          </a:r>
          <a:r>
            <a:rPr lang="en-US" sz="3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(Revelation 6:12-17)</a:t>
          </a:r>
        </a:p>
      </dgm:t>
    </dgm:pt>
    <dgm:pt modelId="{75AD58ED-8157-4AC8-A020-B99282F771C4}" type="parTrans" cxnId="{AB93F58E-64B1-42F1-AB71-D283665ABBB8}">
      <dgm:prSet/>
      <dgm:spPr/>
      <dgm:t>
        <a:bodyPr/>
        <a:lstStyle/>
        <a:p>
          <a:endParaRPr lang="en-US"/>
        </a:p>
      </dgm:t>
    </dgm:pt>
    <dgm:pt modelId="{768467FA-7FD2-47DA-A8ED-4E016EFFCB93}" type="sibTrans" cxnId="{AB93F58E-64B1-42F1-AB71-D283665ABBB8}">
      <dgm:prSet/>
      <dgm:spPr/>
      <dgm:t>
        <a:bodyPr/>
        <a:lstStyle/>
        <a:p>
          <a:endParaRPr lang="en-US"/>
        </a:p>
      </dgm:t>
    </dgm:pt>
    <dgm:pt modelId="{EA1B000D-2127-4696-900F-C54E28DF63A0}" type="pres">
      <dgm:prSet presAssocID="{6D20642A-8D31-472A-9428-B36AAD0C224E}" presName="Name0" presStyleCnt="0">
        <dgm:presLayoutVars>
          <dgm:dir/>
          <dgm:animLvl val="lvl"/>
          <dgm:resizeHandles val="exact"/>
        </dgm:presLayoutVars>
      </dgm:prSet>
      <dgm:spPr/>
    </dgm:pt>
    <dgm:pt modelId="{B3BEF094-0FAE-4306-8575-FB49452B8BD1}" type="pres">
      <dgm:prSet presAssocID="{3A1142AA-F02C-440C-A20B-CD4E583592C4}" presName="linNode" presStyleCnt="0"/>
      <dgm:spPr/>
    </dgm:pt>
    <dgm:pt modelId="{AF5A7C58-1E1E-48BA-8508-716094A6286A}" type="pres">
      <dgm:prSet presAssocID="{3A1142AA-F02C-440C-A20B-CD4E583592C4}" presName="parTx" presStyleLbl="revTx" presStyleIdx="0" presStyleCnt="2">
        <dgm:presLayoutVars>
          <dgm:chMax val="1"/>
          <dgm:bulletEnabled val="1"/>
        </dgm:presLayoutVars>
      </dgm:prSet>
      <dgm:spPr/>
    </dgm:pt>
    <dgm:pt modelId="{0EEC845C-3530-48F4-BD24-1719D012006C}" type="pres">
      <dgm:prSet presAssocID="{3A1142AA-F02C-440C-A20B-CD4E583592C4}" presName="bracket" presStyleLbl="parChTrans1D1" presStyleIdx="0" presStyleCnt="2"/>
      <dgm:spPr/>
      <dgm:extLst>
        <a:ext uri="{E40237B7-FDA0-4F09-8148-C483321AD2D9}">
          <dgm14:cNvPr xmlns:dgm14="http://schemas.microsoft.com/office/drawing/2010/diagram" id="0" name="" title="Curved line between block title #1 and list"/>
        </a:ext>
      </dgm:extLst>
    </dgm:pt>
    <dgm:pt modelId="{158160FA-10E1-4AE1-B1F5-1ACDF5EBF618}" type="pres">
      <dgm:prSet presAssocID="{3A1142AA-F02C-440C-A20B-CD4E583592C4}" presName="spH" presStyleCnt="0"/>
      <dgm:spPr/>
    </dgm:pt>
    <dgm:pt modelId="{35ADFA93-5AE1-4300-98B4-224DCA164C86}" type="pres">
      <dgm:prSet presAssocID="{3A1142AA-F02C-440C-A20B-CD4E583592C4}" presName="desTx" presStyleLbl="node1" presStyleIdx="0" presStyleCnt="2" custLinFactNeighborY="681">
        <dgm:presLayoutVars>
          <dgm:bulletEnabled val="1"/>
        </dgm:presLayoutVars>
      </dgm:prSet>
      <dgm:spPr/>
    </dgm:pt>
    <dgm:pt modelId="{09A6EF6C-8A7C-4DBF-8622-5E9495183A2C}" type="pres">
      <dgm:prSet presAssocID="{086BA6C7-59D9-45D0-AE48-E2B302A22A0D}" presName="spV" presStyleCnt="0"/>
      <dgm:spPr/>
    </dgm:pt>
    <dgm:pt modelId="{25C54176-8707-4A0D-B3F8-1EF87D756E4A}" type="pres">
      <dgm:prSet presAssocID="{F4F55651-5F51-40C8-8770-BD2EC2BFAF99}" presName="linNode" presStyleCnt="0"/>
      <dgm:spPr/>
    </dgm:pt>
    <dgm:pt modelId="{07163CC2-520F-4EB6-BF05-8AC935C6402C}" type="pres">
      <dgm:prSet presAssocID="{F4F55651-5F51-40C8-8770-BD2EC2BFAF99}" presName="parTx" presStyleLbl="revTx" presStyleIdx="1" presStyleCnt="2">
        <dgm:presLayoutVars>
          <dgm:chMax val="1"/>
          <dgm:bulletEnabled val="1"/>
        </dgm:presLayoutVars>
      </dgm:prSet>
      <dgm:spPr/>
    </dgm:pt>
    <dgm:pt modelId="{7DD85E6F-421F-4C82-A989-B5C36B9947D1}" type="pres">
      <dgm:prSet presAssocID="{F4F55651-5F51-40C8-8770-BD2EC2BFAF99}" presName="bracket" presStyleLbl="parChTrans1D1" presStyleIdx="1" presStyleCnt="2"/>
      <dgm:spPr/>
      <dgm:extLst>
        <a:ext uri="{E40237B7-FDA0-4F09-8148-C483321AD2D9}">
          <dgm14:cNvPr xmlns:dgm14="http://schemas.microsoft.com/office/drawing/2010/diagram" id="0" name="" title="Curved line between block title #2 and list"/>
        </a:ext>
      </dgm:extLst>
    </dgm:pt>
    <dgm:pt modelId="{A8345F4A-353D-4E8F-BD28-FAEB71EA20CC}" type="pres">
      <dgm:prSet presAssocID="{F4F55651-5F51-40C8-8770-BD2EC2BFAF99}" presName="spH" presStyleCnt="0"/>
      <dgm:spPr/>
    </dgm:pt>
    <dgm:pt modelId="{0144339A-BDD0-4E12-90B3-F92FF95125F4}" type="pres">
      <dgm:prSet presAssocID="{F4F55651-5F51-40C8-8770-BD2EC2BFAF99}" presName="desTx" presStyleLbl="node1" presStyleIdx="1" presStyleCnt="2">
        <dgm:presLayoutVars>
          <dgm:bulletEnabled val="1"/>
        </dgm:presLayoutVars>
      </dgm:prSet>
      <dgm:spPr/>
    </dgm:pt>
  </dgm:ptLst>
  <dgm:cxnLst>
    <dgm:cxn modelId="{2176AA22-079E-4537-B2B3-41C822F03530}" srcId="{F4F55651-5F51-40C8-8770-BD2EC2BFAF99}" destId="{00EA6FAC-F1E6-4BEB-86A3-175B40E4C9F8}" srcOrd="0" destOrd="0" parTransId="{39B574F4-49AD-4267-8044-9FB3F371F6A4}" sibTransId="{85B8F8CA-DD1E-480D-898A-3C924128A190}"/>
    <dgm:cxn modelId="{F56DD32E-81FD-446C-8145-0D990F0204E7}" srcId="{6D20642A-8D31-472A-9428-B36AAD0C224E}" destId="{3A1142AA-F02C-440C-A20B-CD4E583592C4}" srcOrd="0" destOrd="0" parTransId="{C177DC08-8AAB-41E5-A2F8-55A683A2449A}" sibTransId="{086BA6C7-59D9-45D0-AE48-E2B302A22A0D}"/>
    <dgm:cxn modelId="{02E23B5F-EF9D-4E51-980E-ABF26198AA4F}" type="presOf" srcId="{00EA6FAC-F1E6-4BEB-86A3-175B40E4C9F8}" destId="{0144339A-BDD0-4E12-90B3-F92FF95125F4}" srcOrd="0" destOrd="0" presId="urn:diagrams.loki3.com/BracketList+Icon"/>
    <dgm:cxn modelId="{A1380061-A508-4C76-97E3-63752147638E}" srcId="{3A1142AA-F02C-440C-A20B-CD4E583592C4}" destId="{9ECE29AA-3D7A-4F05-B007-F023049B5A76}" srcOrd="0" destOrd="0" parTransId="{FFBB2179-9047-4646-A322-17FD5065B3E1}" sibTransId="{0B3FCF83-3338-42AB-9CE8-659CF0A13F31}"/>
    <dgm:cxn modelId="{AB93F58E-64B1-42F1-AB71-D283665ABBB8}" srcId="{9ECE29AA-3D7A-4F05-B007-F023049B5A76}" destId="{91F82AF9-1D1C-4258-8AE1-43C2DCA30149}" srcOrd="2" destOrd="0" parTransId="{75AD58ED-8157-4AC8-A020-B99282F771C4}" sibTransId="{768467FA-7FD2-47DA-A8ED-4E016EFFCB93}"/>
    <dgm:cxn modelId="{3A6C7BAF-2481-495D-834C-A374DBCA5FB8}" type="presOf" srcId="{F4F55651-5F51-40C8-8770-BD2EC2BFAF99}" destId="{07163CC2-520F-4EB6-BF05-8AC935C6402C}" srcOrd="0" destOrd="0" presId="urn:diagrams.loki3.com/BracketList+Icon"/>
    <dgm:cxn modelId="{C41F93B8-0C46-40AF-ADC4-4E4012C48CA7}" type="presOf" srcId="{6D20642A-8D31-472A-9428-B36AAD0C224E}" destId="{EA1B000D-2127-4696-900F-C54E28DF63A0}" srcOrd="0" destOrd="0" presId="urn:diagrams.loki3.com/BracketList+Icon"/>
    <dgm:cxn modelId="{C6C5C4C5-9AC1-42A1-87F8-089E32AE26AE}" type="presOf" srcId="{3A1142AA-F02C-440C-A20B-CD4E583592C4}" destId="{AF5A7C58-1E1E-48BA-8508-716094A6286A}" srcOrd="0" destOrd="0" presId="urn:diagrams.loki3.com/BracketList+Icon"/>
    <dgm:cxn modelId="{0088AECE-EBA4-4815-B2F6-DFFB4062E518}" srcId="{6D20642A-8D31-472A-9428-B36AAD0C224E}" destId="{F4F55651-5F51-40C8-8770-BD2EC2BFAF99}" srcOrd="1" destOrd="0" parTransId="{C228D2F6-0EF7-4C51-9B4F-A5D0B2F3324C}" sibTransId="{1972CEC8-FF7A-42DB-86D3-25E61E338DDF}"/>
    <dgm:cxn modelId="{9D5361D7-28E2-4979-9D5A-6FA4B27D4859}" srcId="{9ECE29AA-3D7A-4F05-B007-F023049B5A76}" destId="{11F39E8B-B55C-4201-A0B5-4AED1FF91A08}" srcOrd="1" destOrd="0" parTransId="{BCF09976-1528-45E7-A451-5C1DC0EF7A36}" sibTransId="{4DEC42E6-D522-43B6-A791-A9692BE6F45D}"/>
    <dgm:cxn modelId="{CADF46E7-2C96-4EA6-B490-4459B4D95F64}" type="presOf" srcId="{9ECE29AA-3D7A-4F05-B007-F023049B5A76}" destId="{35ADFA93-5AE1-4300-98B4-224DCA164C86}" srcOrd="0" destOrd="0" presId="urn:diagrams.loki3.com/BracketList+Icon"/>
    <dgm:cxn modelId="{590ECAEC-A8E3-4641-BB1A-A90D669B2E4B}" type="presOf" srcId="{E1DBC1E9-A329-4D4A-AC15-74B7550F4F57}" destId="{35ADFA93-5AE1-4300-98B4-224DCA164C86}" srcOrd="0" destOrd="1" presId="urn:diagrams.loki3.com/BracketList+Icon"/>
    <dgm:cxn modelId="{682357ED-3340-4014-AB1B-2DD030B93705}" type="presOf" srcId="{91F82AF9-1D1C-4258-8AE1-43C2DCA30149}" destId="{35ADFA93-5AE1-4300-98B4-224DCA164C86}" srcOrd="0" destOrd="3" presId="urn:diagrams.loki3.com/BracketList+Icon"/>
    <dgm:cxn modelId="{6AC788F0-7C87-4ECC-9E88-D36796C7D959}" srcId="{9ECE29AA-3D7A-4F05-B007-F023049B5A76}" destId="{E1DBC1E9-A329-4D4A-AC15-74B7550F4F57}" srcOrd="0" destOrd="0" parTransId="{A9CF9489-6018-4CF7-A156-4A2174AA8013}" sibTransId="{5FCE872D-F752-435D-854B-26D4DCAA1463}"/>
    <dgm:cxn modelId="{690C2EF6-F40E-4343-83DC-0B543C6E4419}" type="presOf" srcId="{11F39E8B-B55C-4201-A0B5-4AED1FF91A08}" destId="{35ADFA93-5AE1-4300-98B4-224DCA164C86}" srcOrd="0" destOrd="2" presId="urn:diagrams.loki3.com/BracketList+Icon"/>
    <dgm:cxn modelId="{3F168F64-1C98-4D97-907C-2246FF5601A4}" type="presParOf" srcId="{EA1B000D-2127-4696-900F-C54E28DF63A0}" destId="{B3BEF094-0FAE-4306-8575-FB49452B8BD1}" srcOrd="0" destOrd="0" presId="urn:diagrams.loki3.com/BracketList+Icon"/>
    <dgm:cxn modelId="{45239CA5-D9E9-43A9-B3DA-83527E0E7FA3}" type="presParOf" srcId="{B3BEF094-0FAE-4306-8575-FB49452B8BD1}" destId="{AF5A7C58-1E1E-48BA-8508-716094A6286A}" srcOrd="0" destOrd="0" presId="urn:diagrams.loki3.com/BracketList+Icon"/>
    <dgm:cxn modelId="{63E69295-8C93-425C-9D5B-E3E8AB00A41D}" type="presParOf" srcId="{B3BEF094-0FAE-4306-8575-FB49452B8BD1}" destId="{0EEC845C-3530-48F4-BD24-1719D012006C}" srcOrd="1" destOrd="0" presId="urn:diagrams.loki3.com/BracketList+Icon"/>
    <dgm:cxn modelId="{9059FC3C-1D6D-475B-850C-1CC8CC576E2C}" type="presParOf" srcId="{B3BEF094-0FAE-4306-8575-FB49452B8BD1}" destId="{158160FA-10E1-4AE1-B1F5-1ACDF5EBF618}" srcOrd="2" destOrd="0" presId="urn:diagrams.loki3.com/BracketList+Icon"/>
    <dgm:cxn modelId="{083AC557-0504-4D66-995C-05C90FD72DD8}" type="presParOf" srcId="{B3BEF094-0FAE-4306-8575-FB49452B8BD1}" destId="{35ADFA93-5AE1-4300-98B4-224DCA164C86}" srcOrd="3" destOrd="0" presId="urn:diagrams.loki3.com/BracketList+Icon"/>
    <dgm:cxn modelId="{638F350A-9E3A-400B-9CFE-0D81A7F8D442}" type="presParOf" srcId="{EA1B000D-2127-4696-900F-C54E28DF63A0}" destId="{09A6EF6C-8A7C-4DBF-8622-5E9495183A2C}" srcOrd="1" destOrd="0" presId="urn:diagrams.loki3.com/BracketList+Icon"/>
    <dgm:cxn modelId="{8065E1E2-4680-4A2F-ABA9-2B08526317D0}" type="presParOf" srcId="{EA1B000D-2127-4696-900F-C54E28DF63A0}" destId="{25C54176-8707-4A0D-B3F8-1EF87D756E4A}" srcOrd="2" destOrd="0" presId="urn:diagrams.loki3.com/BracketList+Icon"/>
    <dgm:cxn modelId="{9B5EFFFA-25D1-40D6-B677-4EC629BF4472}" type="presParOf" srcId="{25C54176-8707-4A0D-B3F8-1EF87D756E4A}" destId="{07163CC2-520F-4EB6-BF05-8AC935C6402C}" srcOrd="0" destOrd="0" presId="urn:diagrams.loki3.com/BracketList+Icon"/>
    <dgm:cxn modelId="{16E99F4F-D75C-4824-A98D-ACC238450C7F}" type="presParOf" srcId="{25C54176-8707-4A0D-B3F8-1EF87D756E4A}" destId="{7DD85E6F-421F-4C82-A989-B5C36B9947D1}" srcOrd="1" destOrd="0" presId="urn:diagrams.loki3.com/BracketList+Icon"/>
    <dgm:cxn modelId="{444FAD9F-0AAA-4DBA-8763-7A05F99F88DB}" type="presParOf" srcId="{25C54176-8707-4A0D-B3F8-1EF87D756E4A}" destId="{A8345F4A-353D-4E8F-BD28-FAEB71EA20CC}" srcOrd="2" destOrd="0" presId="urn:diagrams.loki3.com/BracketList+Icon"/>
    <dgm:cxn modelId="{09A91D08-0BBC-4E08-AA34-F8BE0330727F}" type="presParOf" srcId="{25C54176-8707-4A0D-B3F8-1EF87D756E4A}" destId="{0144339A-BDD0-4E12-90B3-F92FF95125F4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A4EDF8-5537-45C2-8E92-3CADF43ECD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3887B8-65AF-4F9E-80DC-F16731B4D003}">
      <dgm:prSet custT="1"/>
      <dgm:spPr/>
      <dgm:t>
        <a:bodyPr/>
        <a:lstStyle/>
        <a:p>
          <a:pPr rtl="0"/>
          <a:r>
            <a: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Keep trusting God, </a:t>
          </a:r>
          <a:r>
            <a: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11:1</a:t>
          </a:r>
        </a:p>
      </dgm:t>
      <dgm:extLst>
        <a:ext uri="{E40237B7-FDA0-4F09-8148-C483321AD2D9}">
          <dgm14:cNvPr xmlns:dgm14="http://schemas.microsoft.com/office/drawing/2010/diagram" id="0" name="" title="Title 1"/>
        </a:ext>
      </dgm:extLst>
    </dgm:pt>
    <dgm:pt modelId="{5D4D1045-3630-406A-8EC7-46528FDE4B55}" type="parTrans" cxnId="{5E34344F-259B-4428-A1DF-78EE491B4E83}">
      <dgm:prSet/>
      <dgm:spPr/>
      <dgm:t>
        <a:bodyPr/>
        <a:lstStyle/>
        <a:p>
          <a:endParaRPr lang="en-US"/>
        </a:p>
      </dgm:t>
    </dgm:pt>
    <dgm:pt modelId="{E8492A35-8473-4C07-B6D1-DAF7A517F475}" type="sibTrans" cxnId="{5E34344F-259B-4428-A1DF-78EE491B4E83}">
      <dgm:prSet/>
      <dgm:spPr/>
      <dgm:t>
        <a:bodyPr/>
        <a:lstStyle/>
        <a:p>
          <a:endParaRPr lang="en-US"/>
        </a:p>
      </dgm:t>
    </dgm:pt>
    <dgm:pt modelId="{E5E4D3F4-D377-473D-8CC1-B99EFCF09104}">
      <dgm:prSet custT="1"/>
      <dgm:spPr/>
      <dgm:t>
        <a:bodyPr/>
        <a:lstStyle/>
        <a:p>
          <a:pPr rtl="0"/>
          <a:r>
            <a:rPr lang="en-US" sz="42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God knows, </a:t>
          </a:r>
          <a:r>
            <a:rPr lang="en-US" sz="42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Rev. 6:9-11; Heb. 13:5-6</a:t>
          </a:r>
        </a:p>
      </dgm:t>
      <dgm:extLst>
        <a:ext uri="{E40237B7-FDA0-4F09-8148-C483321AD2D9}">
          <dgm14:cNvPr xmlns:dgm14="http://schemas.microsoft.com/office/drawing/2010/diagram" id="0" name="" title="Bulleted list 1"/>
        </a:ext>
      </dgm:extLst>
    </dgm:pt>
    <dgm:pt modelId="{36489C54-3876-45B8-B65A-FEC5CC2290C7}" type="parTrans" cxnId="{030AF721-2066-42BB-BA87-DDE5EE3FF2D9}">
      <dgm:prSet/>
      <dgm:spPr/>
      <dgm:t>
        <a:bodyPr/>
        <a:lstStyle/>
        <a:p>
          <a:endParaRPr lang="en-US"/>
        </a:p>
      </dgm:t>
    </dgm:pt>
    <dgm:pt modelId="{092BB2B0-408C-42C8-883E-956C6FB29E16}" type="sibTrans" cxnId="{030AF721-2066-42BB-BA87-DDE5EE3FF2D9}">
      <dgm:prSet/>
      <dgm:spPr/>
      <dgm:t>
        <a:bodyPr/>
        <a:lstStyle/>
        <a:p>
          <a:endParaRPr lang="en-US"/>
        </a:p>
      </dgm:t>
    </dgm:pt>
    <dgm:pt modelId="{45447795-4DE4-408B-A4F2-D6D77D2DB350}">
      <dgm:prSet custT="1"/>
      <dgm:spPr/>
      <dgm:t>
        <a:bodyPr/>
        <a:lstStyle/>
        <a:p>
          <a:pPr rtl="0"/>
          <a:r>
            <a:rPr lang="en-US" sz="42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God’s assurances, </a:t>
          </a:r>
          <a:r>
            <a:rPr lang="en-US" sz="42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Romans 8:31-39</a:t>
          </a:r>
        </a:p>
      </dgm:t>
    </dgm:pt>
    <dgm:pt modelId="{76B3EC9A-3D4D-49CF-A2AC-91BD23FAC0A3}" type="parTrans" cxnId="{17DAAD12-D48A-4DDC-A9FA-8F6E7544CC6B}">
      <dgm:prSet/>
      <dgm:spPr/>
      <dgm:t>
        <a:bodyPr/>
        <a:lstStyle/>
        <a:p>
          <a:endParaRPr lang="en-US"/>
        </a:p>
      </dgm:t>
    </dgm:pt>
    <dgm:pt modelId="{5AC55EE4-6000-47E2-B74B-917C6F54C016}" type="sibTrans" cxnId="{17DAAD12-D48A-4DDC-A9FA-8F6E7544CC6B}">
      <dgm:prSet/>
      <dgm:spPr/>
      <dgm:t>
        <a:bodyPr/>
        <a:lstStyle/>
        <a:p>
          <a:endParaRPr lang="en-US"/>
        </a:p>
      </dgm:t>
    </dgm:pt>
    <dgm:pt modelId="{139CCA2A-E288-427E-B8B4-2E9FEEE7ED16}">
      <dgm:prSet custT="1"/>
      <dgm:spPr/>
      <dgm:t>
        <a:bodyPr/>
        <a:lstStyle/>
        <a:p>
          <a:pPr rtl="0"/>
          <a:r>
            <a:rPr lang="en-US" sz="42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Pray and praise, </a:t>
          </a:r>
          <a:r>
            <a:rPr lang="en-US" sz="42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Psalm 61:1-2 (3-8)</a:t>
          </a:r>
          <a:endParaRPr lang="en-US" sz="4200" b="0" i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23828C59-A136-4DD8-AFC2-EC251CF6E5BF}" type="parTrans" cxnId="{EF909007-1069-45E3-BDB1-EDD5C061D48A}">
      <dgm:prSet/>
      <dgm:spPr/>
      <dgm:t>
        <a:bodyPr/>
        <a:lstStyle/>
        <a:p>
          <a:endParaRPr lang="en-US"/>
        </a:p>
      </dgm:t>
    </dgm:pt>
    <dgm:pt modelId="{FAC4420C-9A64-4683-84F2-8DFDADACC2BD}" type="sibTrans" cxnId="{EF909007-1069-45E3-BDB1-EDD5C061D48A}">
      <dgm:prSet/>
      <dgm:spPr/>
      <dgm:t>
        <a:bodyPr/>
        <a:lstStyle/>
        <a:p>
          <a:endParaRPr lang="en-US"/>
        </a:p>
      </dgm:t>
    </dgm:pt>
    <dgm:pt modelId="{78FEFF3A-9BFE-4EAF-897C-CD9CBE44342E}" type="pres">
      <dgm:prSet presAssocID="{D6A4EDF8-5537-45C2-8E92-3CADF43ECDC4}" presName="linear" presStyleCnt="0">
        <dgm:presLayoutVars>
          <dgm:dir/>
          <dgm:animLvl val="lvl"/>
          <dgm:resizeHandles val="exact"/>
        </dgm:presLayoutVars>
      </dgm:prSet>
      <dgm:spPr/>
    </dgm:pt>
    <dgm:pt modelId="{A1BDE1CC-18ED-4DB1-A826-689A7C58C788}" type="pres">
      <dgm:prSet presAssocID="{CF3887B8-65AF-4F9E-80DC-F16731B4D003}" presName="parentLin" presStyleCnt="0"/>
      <dgm:spPr/>
    </dgm:pt>
    <dgm:pt modelId="{917B470C-03B0-47C9-AA13-49D7A5594745}" type="pres">
      <dgm:prSet presAssocID="{CF3887B8-65AF-4F9E-80DC-F16731B4D003}" presName="parentLeftMargin" presStyleLbl="node1" presStyleIdx="0" presStyleCnt="1"/>
      <dgm:spPr/>
    </dgm:pt>
    <dgm:pt modelId="{9608FEEC-0F23-44BB-8EAC-255920BB1ACA}" type="pres">
      <dgm:prSet presAssocID="{CF3887B8-65AF-4F9E-80DC-F16731B4D003}" presName="parentText" presStyleLbl="node1" presStyleIdx="0" presStyleCnt="1" custLinFactNeighborX="-6250" custLinFactNeighborY="3034">
        <dgm:presLayoutVars>
          <dgm:chMax val="0"/>
          <dgm:bulletEnabled val="1"/>
        </dgm:presLayoutVars>
      </dgm:prSet>
      <dgm:spPr/>
    </dgm:pt>
    <dgm:pt modelId="{F2D4B984-BAB9-416A-AB17-B98356EFC0F9}" type="pres">
      <dgm:prSet presAssocID="{CF3887B8-65AF-4F9E-80DC-F16731B4D003}" presName="negativeSpace" presStyleCnt="0"/>
      <dgm:spPr/>
    </dgm:pt>
    <dgm:pt modelId="{C91E5EFC-A335-4BE6-AE72-8A31C52D11DA}" type="pres">
      <dgm:prSet presAssocID="{CF3887B8-65AF-4F9E-80DC-F16731B4D00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EF909007-1069-45E3-BDB1-EDD5C061D48A}" srcId="{CF3887B8-65AF-4F9E-80DC-F16731B4D003}" destId="{139CCA2A-E288-427E-B8B4-2E9FEEE7ED16}" srcOrd="2" destOrd="0" parTransId="{23828C59-A136-4DD8-AFC2-EC251CF6E5BF}" sibTransId="{FAC4420C-9A64-4683-84F2-8DFDADACC2BD}"/>
    <dgm:cxn modelId="{3942B10E-B798-4D7D-8D72-159567A88398}" type="presOf" srcId="{CF3887B8-65AF-4F9E-80DC-F16731B4D003}" destId="{917B470C-03B0-47C9-AA13-49D7A5594745}" srcOrd="0" destOrd="0" presId="urn:microsoft.com/office/officeart/2005/8/layout/list1"/>
    <dgm:cxn modelId="{17DAAD12-D48A-4DDC-A9FA-8F6E7544CC6B}" srcId="{CF3887B8-65AF-4F9E-80DC-F16731B4D003}" destId="{45447795-4DE4-408B-A4F2-D6D77D2DB350}" srcOrd="1" destOrd="0" parTransId="{76B3EC9A-3D4D-49CF-A2AC-91BD23FAC0A3}" sibTransId="{5AC55EE4-6000-47E2-B74B-917C6F54C016}"/>
    <dgm:cxn modelId="{030AF721-2066-42BB-BA87-DDE5EE3FF2D9}" srcId="{CF3887B8-65AF-4F9E-80DC-F16731B4D003}" destId="{E5E4D3F4-D377-473D-8CC1-B99EFCF09104}" srcOrd="0" destOrd="0" parTransId="{36489C54-3876-45B8-B65A-FEC5CC2290C7}" sibTransId="{092BB2B0-408C-42C8-883E-956C6FB29E16}"/>
    <dgm:cxn modelId="{A94BA533-B92B-468B-AF74-22A42D171591}" type="presOf" srcId="{45447795-4DE4-408B-A4F2-D6D77D2DB350}" destId="{C91E5EFC-A335-4BE6-AE72-8A31C52D11DA}" srcOrd="0" destOrd="1" presId="urn:microsoft.com/office/officeart/2005/8/layout/list1"/>
    <dgm:cxn modelId="{5E34344F-259B-4428-A1DF-78EE491B4E83}" srcId="{D6A4EDF8-5537-45C2-8E92-3CADF43ECDC4}" destId="{CF3887B8-65AF-4F9E-80DC-F16731B4D003}" srcOrd="0" destOrd="0" parTransId="{5D4D1045-3630-406A-8EC7-46528FDE4B55}" sibTransId="{E8492A35-8473-4C07-B6D1-DAF7A517F475}"/>
    <dgm:cxn modelId="{2876E5B5-5DF1-4CF3-937B-8A43C96472F1}" type="presOf" srcId="{E5E4D3F4-D377-473D-8CC1-B99EFCF09104}" destId="{C91E5EFC-A335-4BE6-AE72-8A31C52D11DA}" srcOrd="0" destOrd="0" presId="urn:microsoft.com/office/officeart/2005/8/layout/list1"/>
    <dgm:cxn modelId="{E80902CC-4CC9-4501-92EF-1AB544D01CF8}" type="presOf" srcId="{CF3887B8-65AF-4F9E-80DC-F16731B4D003}" destId="{9608FEEC-0F23-44BB-8EAC-255920BB1ACA}" srcOrd="1" destOrd="0" presId="urn:microsoft.com/office/officeart/2005/8/layout/list1"/>
    <dgm:cxn modelId="{FEC0C1D7-590A-4054-A39D-1D38EE5BE262}" type="presOf" srcId="{139CCA2A-E288-427E-B8B4-2E9FEEE7ED16}" destId="{C91E5EFC-A335-4BE6-AE72-8A31C52D11DA}" srcOrd="0" destOrd="2" presId="urn:microsoft.com/office/officeart/2005/8/layout/list1"/>
    <dgm:cxn modelId="{DDF8A3DC-FBBE-4BE7-870E-F8785D096CE8}" type="presOf" srcId="{D6A4EDF8-5537-45C2-8E92-3CADF43ECDC4}" destId="{78FEFF3A-9BFE-4EAF-897C-CD9CBE44342E}" srcOrd="0" destOrd="0" presId="urn:microsoft.com/office/officeart/2005/8/layout/list1"/>
    <dgm:cxn modelId="{174A4B17-17E5-4F8D-B916-B7AE8B3F5127}" type="presParOf" srcId="{78FEFF3A-9BFE-4EAF-897C-CD9CBE44342E}" destId="{A1BDE1CC-18ED-4DB1-A826-689A7C58C788}" srcOrd="0" destOrd="0" presId="urn:microsoft.com/office/officeart/2005/8/layout/list1"/>
    <dgm:cxn modelId="{4BBDDF8B-468D-46B2-907B-806634BF6E08}" type="presParOf" srcId="{A1BDE1CC-18ED-4DB1-A826-689A7C58C788}" destId="{917B470C-03B0-47C9-AA13-49D7A5594745}" srcOrd="0" destOrd="0" presId="urn:microsoft.com/office/officeart/2005/8/layout/list1"/>
    <dgm:cxn modelId="{F8AF7933-FE89-447A-9AA7-9AEB10F97B0C}" type="presParOf" srcId="{A1BDE1CC-18ED-4DB1-A826-689A7C58C788}" destId="{9608FEEC-0F23-44BB-8EAC-255920BB1ACA}" srcOrd="1" destOrd="0" presId="urn:microsoft.com/office/officeart/2005/8/layout/list1"/>
    <dgm:cxn modelId="{797B5957-DE71-424C-AE0A-79F609FA2793}" type="presParOf" srcId="{78FEFF3A-9BFE-4EAF-897C-CD9CBE44342E}" destId="{F2D4B984-BAB9-416A-AB17-B98356EFC0F9}" srcOrd="1" destOrd="0" presId="urn:microsoft.com/office/officeart/2005/8/layout/list1"/>
    <dgm:cxn modelId="{DAFCD3E2-E6A7-4A7E-BA36-ACE86D555872}" type="presParOf" srcId="{78FEFF3A-9BFE-4EAF-897C-CD9CBE44342E}" destId="{C91E5EFC-A335-4BE6-AE72-8A31C52D11D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A4EDF8-5537-45C2-8E92-3CADF43ECD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3887B8-65AF-4F9E-80DC-F16731B4D003}">
      <dgm:prSet custT="1"/>
      <dgm:spPr/>
      <dgm:t>
        <a:bodyPr/>
        <a:lstStyle/>
        <a:p>
          <a:pPr rtl="0"/>
          <a:r>
            <a: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Be strong in the Lord, </a:t>
          </a:r>
          <a:r>
            <a: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11:2</a:t>
          </a:r>
        </a:p>
      </dgm:t>
      <dgm:extLst>
        <a:ext uri="{E40237B7-FDA0-4F09-8148-C483321AD2D9}">
          <dgm14:cNvPr xmlns:dgm14="http://schemas.microsoft.com/office/drawing/2010/diagram" id="0" name="" title="Title 1"/>
        </a:ext>
      </dgm:extLst>
    </dgm:pt>
    <dgm:pt modelId="{5D4D1045-3630-406A-8EC7-46528FDE4B55}" type="parTrans" cxnId="{5E34344F-259B-4428-A1DF-78EE491B4E83}">
      <dgm:prSet/>
      <dgm:spPr/>
      <dgm:t>
        <a:bodyPr/>
        <a:lstStyle/>
        <a:p>
          <a:endParaRPr lang="en-US"/>
        </a:p>
      </dgm:t>
    </dgm:pt>
    <dgm:pt modelId="{E8492A35-8473-4C07-B6D1-DAF7A517F475}" type="sibTrans" cxnId="{5E34344F-259B-4428-A1DF-78EE491B4E83}">
      <dgm:prSet/>
      <dgm:spPr/>
      <dgm:t>
        <a:bodyPr/>
        <a:lstStyle/>
        <a:p>
          <a:endParaRPr lang="en-US"/>
        </a:p>
      </dgm:t>
    </dgm:pt>
    <dgm:pt modelId="{E5E4D3F4-D377-473D-8CC1-B99EFCF09104}">
      <dgm:prSet custT="1"/>
      <dgm:spPr/>
      <dgm:t>
        <a:bodyPr/>
        <a:lstStyle/>
        <a:p>
          <a:pPr rtl="0"/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Satan uses times of doubt, crisis, &amp; chaos, </a:t>
          </a:r>
          <a:r>
            <a:rPr lang="en-US" sz="4200" b="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Eph. 6:10-17; 1 Cor. 16:13-14</a:t>
          </a:r>
        </a:p>
      </dgm:t>
      <dgm:extLst>
        <a:ext uri="{E40237B7-FDA0-4F09-8148-C483321AD2D9}">
          <dgm14:cNvPr xmlns:dgm14="http://schemas.microsoft.com/office/drawing/2010/diagram" id="0" name="" title="Bulleted list 1"/>
        </a:ext>
      </dgm:extLst>
    </dgm:pt>
    <dgm:pt modelId="{36489C54-3876-45B8-B65A-FEC5CC2290C7}" type="parTrans" cxnId="{030AF721-2066-42BB-BA87-DDE5EE3FF2D9}">
      <dgm:prSet/>
      <dgm:spPr/>
      <dgm:t>
        <a:bodyPr/>
        <a:lstStyle/>
        <a:p>
          <a:endParaRPr lang="en-US"/>
        </a:p>
      </dgm:t>
    </dgm:pt>
    <dgm:pt modelId="{092BB2B0-408C-42C8-883E-956C6FB29E16}" type="sibTrans" cxnId="{030AF721-2066-42BB-BA87-DDE5EE3FF2D9}">
      <dgm:prSet/>
      <dgm:spPr/>
      <dgm:t>
        <a:bodyPr/>
        <a:lstStyle/>
        <a:p>
          <a:endParaRPr lang="en-US"/>
        </a:p>
      </dgm:t>
    </dgm:pt>
    <dgm:pt modelId="{45447795-4DE4-408B-A4F2-D6D77D2DB350}">
      <dgm:prSet custT="1"/>
      <dgm:spPr/>
      <dgm:t>
        <a:bodyPr/>
        <a:lstStyle/>
        <a:p>
          <a:pPr rtl="0"/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Bear fruit of the Spirit, not works of the flesh, </a:t>
          </a:r>
          <a:r>
            <a:rPr lang="en-US" sz="42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Galatians 5:19-26</a:t>
          </a:r>
        </a:p>
      </dgm:t>
    </dgm:pt>
    <dgm:pt modelId="{76B3EC9A-3D4D-49CF-A2AC-91BD23FAC0A3}" type="parTrans" cxnId="{17DAAD12-D48A-4DDC-A9FA-8F6E7544CC6B}">
      <dgm:prSet/>
      <dgm:spPr/>
      <dgm:t>
        <a:bodyPr/>
        <a:lstStyle/>
        <a:p>
          <a:endParaRPr lang="en-US"/>
        </a:p>
      </dgm:t>
    </dgm:pt>
    <dgm:pt modelId="{5AC55EE4-6000-47E2-B74B-917C6F54C016}" type="sibTrans" cxnId="{17DAAD12-D48A-4DDC-A9FA-8F6E7544CC6B}">
      <dgm:prSet/>
      <dgm:spPr/>
      <dgm:t>
        <a:bodyPr/>
        <a:lstStyle/>
        <a:p>
          <a:endParaRPr lang="en-US"/>
        </a:p>
      </dgm:t>
    </dgm:pt>
    <dgm:pt modelId="{78FEFF3A-9BFE-4EAF-897C-CD9CBE44342E}" type="pres">
      <dgm:prSet presAssocID="{D6A4EDF8-5537-45C2-8E92-3CADF43ECDC4}" presName="linear" presStyleCnt="0">
        <dgm:presLayoutVars>
          <dgm:dir/>
          <dgm:animLvl val="lvl"/>
          <dgm:resizeHandles val="exact"/>
        </dgm:presLayoutVars>
      </dgm:prSet>
      <dgm:spPr/>
    </dgm:pt>
    <dgm:pt modelId="{A1BDE1CC-18ED-4DB1-A826-689A7C58C788}" type="pres">
      <dgm:prSet presAssocID="{CF3887B8-65AF-4F9E-80DC-F16731B4D003}" presName="parentLin" presStyleCnt="0"/>
      <dgm:spPr/>
    </dgm:pt>
    <dgm:pt modelId="{917B470C-03B0-47C9-AA13-49D7A5594745}" type="pres">
      <dgm:prSet presAssocID="{CF3887B8-65AF-4F9E-80DC-F16731B4D003}" presName="parentLeftMargin" presStyleLbl="node1" presStyleIdx="0" presStyleCnt="1"/>
      <dgm:spPr/>
    </dgm:pt>
    <dgm:pt modelId="{9608FEEC-0F23-44BB-8EAC-255920BB1ACA}" type="pres">
      <dgm:prSet presAssocID="{CF3887B8-65AF-4F9E-80DC-F16731B4D003}" presName="parentText" presStyleLbl="node1" presStyleIdx="0" presStyleCnt="1" custScaleX="112054" custLinFactNeighborX="-6250" custLinFactNeighborY="3034">
        <dgm:presLayoutVars>
          <dgm:chMax val="0"/>
          <dgm:bulletEnabled val="1"/>
        </dgm:presLayoutVars>
      </dgm:prSet>
      <dgm:spPr/>
    </dgm:pt>
    <dgm:pt modelId="{F2D4B984-BAB9-416A-AB17-B98356EFC0F9}" type="pres">
      <dgm:prSet presAssocID="{CF3887B8-65AF-4F9E-80DC-F16731B4D003}" presName="negativeSpace" presStyleCnt="0"/>
      <dgm:spPr/>
    </dgm:pt>
    <dgm:pt modelId="{C91E5EFC-A335-4BE6-AE72-8A31C52D11DA}" type="pres">
      <dgm:prSet presAssocID="{CF3887B8-65AF-4F9E-80DC-F16731B4D00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942B10E-B798-4D7D-8D72-159567A88398}" type="presOf" srcId="{CF3887B8-65AF-4F9E-80DC-F16731B4D003}" destId="{917B470C-03B0-47C9-AA13-49D7A5594745}" srcOrd="0" destOrd="0" presId="urn:microsoft.com/office/officeart/2005/8/layout/list1"/>
    <dgm:cxn modelId="{17DAAD12-D48A-4DDC-A9FA-8F6E7544CC6B}" srcId="{CF3887B8-65AF-4F9E-80DC-F16731B4D003}" destId="{45447795-4DE4-408B-A4F2-D6D77D2DB350}" srcOrd="1" destOrd="0" parTransId="{76B3EC9A-3D4D-49CF-A2AC-91BD23FAC0A3}" sibTransId="{5AC55EE4-6000-47E2-B74B-917C6F54C016}"/>
    <dgm:cxn modelId="{030AF721-2066-42BB-BA87-DDE5EE3FF2D9}" srcId="{CF3887B8-65AF-4F9E-80DC-F16731B4D003}" destId="{E5E4D3F4-D377-473D-8CC1-B99EFCF09104}" srcOrd="0" destOrd="0" parTransId="{36489C54-3876-45B8-B65A-FEC5CC2290C7}" sibTransId="{092BB2B0-408C-42C8-883E-956C6FB29E16}"/>
    <dgm:cxn modelId="{A94BA533-B92B-468B-AF74-22A42D171591}" type="presOf" srcId="{45447795-4DE4-408B-A4F2-D6D77D2DB350}" destId="{C91E5EFC-A335-4BE6-AE72-8A31C52D11DA}" srcOrd="0" destOrd="1" presId="urn:microsoft.com/office/officeart/2005/8/layout/list1"/>
    <dgm:cxn modelId="{5E34344F-259B-4428-A1DF-78EE491B4E83}" srcId="{D6A4EDF8-5537-45C2-8E92-3CADF43ECDC4}" destId="{CF3887B8-65AF-4F9E-80DC-F16731B4D003}" srcOrd="0" destOrd="0" parTransId="{5D4D1045-3630-406A-8EC7-46528FDE4B55}" sibTransId="{E8492A35-8473-4C07-B6D1-DAF7A517F475}"/>
    <dgm:cxn modelId="{2876E5B5-5DF1-4CF3-937B-8A43C96472F1}" type="presOf" srcId="{E5E4D3F4-D377-473D-8CC1-B99EFCF09104}" destId="{C91E5EFC-A335-4BE6-AE72-8A31C52D11DA}" srcOrd="0" destOrd="0" presId="urn:microsoft.com/office/officeart/2005/8/layout/list1"/>
    <dgm:cxn modelId="{E80902CC-4CC9-4501-92EF-1AB544D01CF8}" type="presOf" srcId="{CF3887B8-65AF-4F9E-80DC-F16731B4D003}" destId="{9608FEEC-0F23-44BB-8EAC-255920BB1ACA}" srcOrd="1" destOrd="0" presId="urn:microsoft.com/office/officeart/2005/8/layout/list1"/>
    <dgm:cxn modelId="{DDF8A3DC-FBBE-4BE7-870E-F8785D096CE8}" type="presOf" srcId="{D6A4EDF8-5537-45C2-8E92-3CADF43ECDC4}" destId="{78FEFF3A-9BFE-4EAF-897C-CD9CBE44342E}" srcOrd="0" destOrd="0" presId="urn:microsoft.com/office/officeart/2005/8/layout/list1"/>
    <dgm:cxn modelId="{174A4B17-17E5-4F8D-B916-B7AE8B3F5127}" type="presParOf" srcId="{78FEFF3A-9BFE-4EAF-897C-CD9CBE44342E}" destId="{A1BDE1CC-18ED-4DB1-A826-689A7C58C788}" srcOrd="0" destOrd="0" presId="urn:microsoft.com/office/officeart/2005/8/layout/list1"/>
    <dgm:cxn modelId="{4BBDDF8B-468D-46B2-907B-806634BF6E08}" type="presParOf" srcId="{A1BDE1CC-18ED-4DB1-A826-689A7C58C788}" destId="{917B470C-03B0-47C9-AA13-49D7A5594745}" srcOrd="0" destOrd="0" presId="urn:microsoft.com/office/officeart/2005/8/layout/list1"/>
    <dgm:cxn modelId="{F8AF7933-FE89-447A-9AA7-9AEB10F97B0C}" type="presParOf" srcId="{A1BDE1CC-18ED-4DB1-A826-689A7C58C788}" destId="{9608FEEC-0F23-44BB-8EAC-255920BB1ACA}" srcOrd="1" destOrd="0" presId="urn:microsoft.com/office/officeart/2005/8/layout/list1"/>
    <dgm:cxn modelId="{797B5957-DE71-424C-AE0A-79F609FA2793}" type="presParOf" srcId="{78FEFF3A-9BFE-4EAF-897C-CD9CBE44342E}" destId="{F2D4B984-BAB9-416A-AB17-B98356EFC0F9}" srcOrd="1" destOrd="0" presId="urn:microsoft.com/office/officeart/2005/8/layout/list1"/>
    <dgm:cxn modelId="{DAFCD3E2-E6A7-4A7E-BA36-ACE86D555872}" type="presParOf" srcId="{78FEFF3A-9BFE-4EAF-897C-CD9CBE44342E}" destId="{C91E5EFC-A335-4BE6-AE72-8A31C52D11D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A4EDF8-5537-45C2-8E92-3CADF43ECD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3887B8-65AF-4F9E-80DC-F16731B4D003}">
      <dgm:prSet custT="1"/>
      <dgm:spPr/>
      <dgm:t>
        <a:bodyPr/>
        <a:lstStyle/>
        <a:p>
          <a:pPr rtl="0"/>
          <a:r>
            <a: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Submit reverently to God, </a:t>
          </a:r>
          <a:r>
            <a: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11:4</a:t>
          </a:r>
        </a:p>
      </dgm:t>
      <dgm:extLst>
        <a:ext uri="{E40237B7-FDA0-4F09-8148-C483321AD2D9}">
          <dgm14:cNvPr xmlns:dgm14="http://schemas.microsoft.com/office/drawing/2010/diagram" id="0" name="" title="Title 1"/>
        </a:ext>
      </dgm:extLst>
    </dgm:pt>
    <dgm:pt modelId="{5D4D1045-3630-406A-8EC7-46528FDE4B55}" type="parTrans" cxnId="{5E34344F-259B-4428-A1DF-78EE491B4E83}">
      <dgm:prSet/>
      <dgm:spPr/>
      <dgm:t>
        <a:bodyPr/>
        <a:lstStyle/>
        <a:p>
          <a:endParaRPr lang="en-US"/>
        </a:p>
      </dgm:t>
    </dgm:pt>
    <dgm:pt modelId="{E8492A35-8473-4C07-B6D1-DAF7A517F475}" type="sibTrans" cxnId="{5E34344F-259B-4428-A1DF-78EE491B4E83}">
      <dgm:prSet/>
      <dgm:spPr/>
      <dgm:t>
        <a:bodyPr/>
        <a:lstStyle/>
        <a:p>
          <a:endParaRPr lang="en-US"/>
        </a:p>
      </dgm:t>
    </dgm:pt>
    <dgm:pt modelId="{E5E4D3F4-D377-473D-8CC1-B99EFCF09104}">
      <dgm:prSet custT="1"/>
      <dgm:spPr/>
      <dgm:t>
        <a:bodyPr/>
        <a:lstStyle/>
        <a:p>
          <a:pPr rtl="0"/>
          <a:r>
            <a:rPr lang="en-US" sz="42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He continues to reign</a:t>
          </a:r>
          <a:endParaRPr lang="en-US" sz="4200" b="0" i="1" spc="-2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Bulleted list 1"/>
        </a:ext>
      </dgm:extLst>
    </dgm:pt>
    <dgm:pt modelId="{36489C54-3876-45B8-B65A-FEC5CC2290C7}" type="parTrans" cxnId="{030AF721-2066-42BB-BA87-DDE5EE3FF2D9}">
      <dgm:prSet/>
      <dgm:spPr/>
      <dgm:t>
        <a:bodyPr/>
        <a:lstStyle/>
        <a:p>
          <a:endParaRPr lang="en-US"/>
        </a:p>
      </dgm:t>
    </dgm:pt>
    <dgm:pt modelId="{092BB2B0-408C-42C8-883E-956C6FB29E16}" type="sibTrans" cxnId="{030AF721-2066-42BB-BA87-DDE5EE3FF2D9}">
      <dgm:prSet/>
      <dgm:spPr/>
      <dgm:t>
        <a:bodyPr/>
        <a:lstStyle/>
        <a:p>
          <a:endParaRPr lang="en-US"/>
        </a:p>
      </dgm:t>
    </dgm:pt>
    <dgm:pt modelId="{45447795-4DE4-408B-A4F2-D6D77D2DB350}">
      <dgm:prSet custT="1"/>
      <dgm:spPr/>
      <dgm:t>
        <a:bodyPr/>
        <a:lstStyle/>
        <a:p>
          <a:pPr rtl="0"/>
          <a:r>
            <a:rPr lang="en-US" sz="42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Keep silence before Him, </a:t>
          </a:r>
          <a:r>
            <a:rPr lang="en-US" sz="42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Hab. 2:20</a:t>
          </a:r>
        </a:p>
      </dgm:t>
    </dgm:pt>
    <dgm:pt modelId="{76B3EC9A-3D4D-49CF-A2AC-91BD23FAC0A3}" type="parTrans" cxnId="{17DAAD12-D48A-4DDC-A9FA-8F6E7544CC6B}">
      <dgm:prSet/>
      <dgm:spPr/>
      <dgm:t>
        <a:bodyPr/>
        <a:lstStyle/>
        <a:p>
          <a:endParaRPr lang="en-US"/>
        </a:p>
      </dgm:t>
    </dgm:pt>
    <dgm:pt modelId="{5AC55EE4-6000-47E2-B74B-917C6F54C016}" type="sibTrans" cxnId="{17DAAD12-D48A-4DDC-A9FA-8F6E7544CC6B}">
      <dgm:prSet/>
      <dgm:spPr/>
      <dgm:t>
        <a:bodyPr/>
        <a:lstStyle/>
        <a:p>
          <a:endParaRPr lang="en-US"/>
        </a:p>
      </dgm:t>
    </dgm:pt>
    <dgm:pt modelId="{2CC6A803-0EE4-4DB8-BB00-5A6462C233FD}">
      <dgm:prSet custT="1"/>
      <dgm:spPr/>
      <dgm:t>
        <a:bodyPr/>
        <a:lstStyle/>
        <a:p>
          <a:pPr rtl="0"/>
          <a:r>
            <a:rPr lang="en-US" sz="40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Fear, </a:t>
          </a:r>
          <a:r>
            <a:rPr lang="en-US" sz="40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Zeph. 1:7; Psalm 76:7-9; 46:10</a:t>
          </a:r>
        </a:p>
      </dgm:t>
    </dgm:pt>
    <dgm:pt modelId="{35D0C27C-B1D5-469D-9094-FD1C35FD4C87}" type="parTrans" cxnId="{842859A9-6B14-48FB-AFF8-D6A960B4D8AE}">
      <dgm:prSet/>
      <dgm:spPr/>
      <dgm:t>
        <a:bodyPr/>
        <a:lstStyle/>
        <a:p>
          <a:endParaRPr lang="en-US"/>
        </a:p>
      </dgm:t>
    </dgm:pt>
    <dgm:pt modelId="{9654E4B1-D4EE-4DEA-A2D4-FB5DE8D12617}" type="sibTrans" cxnId="{842859A9-6B14-48FB-AFF8-D6A960B4D8AE}">
      <dgm:prSet/>
      <dgm:spPr/>
      <dgm:t>
        <a:bodyPr/>
        <a:lstStyle/>
        <a:p>
          <a:endParaRPr lang="en-US"/>
        </a:p>
      </dgm:t>
    </dgm:pt>
    <dgm:pt modelId="{78FEFF3A-9BFE-4EAF-897C-CD9CBE44342E}" type="pres">
      <dgm:prSet presAssocID="{D6A4EDF8-5537-45C2-8E92-3CADF43ECDC4}" presName="linear" presStyleCnt="0">
        <dgm:presLayoutVars>
          <dgm:dir/>
          <dgm:animLvl val="lvl"/>
          <dgm:resizeHandles val="exact"/>
        </dgm:presLayoutVars>
      </dgm:prSet>
      <dgm:spPr/>
    </dgm:pt>
    <dgm:pt modelId="{A1BDE1CC-18ED-4DB1-A826-689A7C58C788}" type="pres">
      <dgm:prSet presAssocID="{CF3887B8-65AF-4F9E-80DC-F16731B4D003}" presName="parentLin" presStyleCnt="0"/>
      <dgm:spPr/>
    </dgm:pt>
    <dgm:pt modelId="{917B470C-03B0-47C9-AA13-49D7A5594745}" type="pres">
      <dgm:prSet presAssocID="{CF3887B8-65AF-4F9E-80DC-F16731B4D003}" presName="parentLeftMargin" presStyleLbl="node1" presStyleIdx="0" presStyleCnt="1"/>
      <dgm:spPr/>
    </dgm:pt>
    <dgm:pt modelId="{9608FEEC-0F23-44BB-8EAC-255920BB1ACA}" type="pres">
      <dgm:prSet presAssocID="{CF3887B8-65AF-4F9E-80DC-F16731B4D003}" presName="parentText" presStyleLbl="node1" presStyleIdx="0" presStyleCnt="1" custScaleX="127679" custScaleY="65740" custLinFactNeighborX="-6250" custLinFactNeighborY="3034">
        <dgm:presLayoutVars>
          <dgm:chMax val="0"/>
          <dgm:bulletEnabled val="1"/>
        </dgm:presLayoutVars>
      </dgm:prSet>
      <dgm:spPr/>
    </dgm:pt>
    <dgm:pt modelId="{F2D4B984-BAB9-416A-AB17-B98356EFC0F9}" type="pres">
      <dgm:prSet presAssocID="{CF3887B8-65AF-4F9E-80DC-F16731B4D003}" presName="negativeSpace" presStyleCnt="0"/>
      <dgm:spPr/>
    </dgm:pt>
    <dgm:pt modelId="{C91E5EFC-A335-4BE6-AE72-8A31C52D11DA}" type="pres">
      <dgm:prSet presAssocID="{CF3887B8-65AF-4F9E-80DC-F16731B4D00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942B10E-B798-4D7D-8D72-159567A88398}" type="presOf" srcId="{CF3887B8-65AF-4F9E-80DC-F16731B4D003}" destId="{917B470C-03B0-47C9-AA13-49D7A5594745}" srcOrd="0" destOrd="0" presId="urn:microsoft.com/office/officeart/2005/8/layout/list1"/>
    <dgm:cxn modelId="{17DAAD12-D48A-4DDC-A9FA-8F6E7544CC6B}" srcId="{CF3887B8-65AF-4F9E-80DC-F16731B4D003}" destId="{45447795-4DE4-408B-A4F2-D6D77D2DB350}" srcOrd="1" destOrd="0" parTransId="{76B3EC9A-3D4D-49CF-A2AC-91BD23FAC0A3}" sibTransId="{5AC55EE4-6000-47E2-B74B-917C6F54C016}"/>
    <dgm:cxn modelId="{030AF721-2066-42BB-BA87-DDE5EE3FF2D9}" srcId="{CF3887B8-65AF-4F9E-80DC-F16731B4D003}" destId="{E5E4D3F4-D377-473D-8CC1-B99EFCF09104}" srcOrd="0" destOrd="0" parTransId="{36489C54-3876-45B8-B65A-FEC5CC2290C7}" sibTransId="{092BB2B0-408C-42C8-883E-956C6FB29E16}"/>
    <dgm:cxn modelId="{A94BA533-B92B-468B-AF74-22A42D171591}" type="presOf" srcId="{45447795-4DE4-408B-A4F2-D6D77D2DB350}" destId="{C91E5EFC-A335-4BE6-AE72-8A31C52D11DA}" srcOrd="0" destOrd="1" presId="urn:microsoft.com/office/officeart/2005/8/layout/list1"/>
    <dgm:cxn modelId="{3CBF2536-3F61-4E15-A7D2-3F4CCD18AB95}" type="presOf" srcId="{2CC6A803-0EE4-4DB8-BB00-5A6462C233FD}" destId="{C91E5EFC-A335-4BE6-AE72-8A31C52D11DA}" srcOrd="0" destOrd="2" presId="urn:microsoft.com/office/officeart/2005/8/layout/list1"/>
    <dgm:cxn modelId="{5E34344F-259B-4428-A1DF-78EE491B4E83}" srcId="{D6A4EDF8-5537-45C2-8E92-3CADF43ECDC4}" destId="{CF3887B8-65AF-4F9E-80DC-F16731B4D003}" srcOrd="0" destOrd="0" parTransId="{5D4D1045-3630-406A-8EC7-46528FDE4B55}" sibTransId="{E8492A35-8473-4C07-B6D1-DAF7A517F475}"/>
    <dgm:cxn modelId="{842859A9-6B14-48FB-AFF8-D6A960B4D8AE}" srcId="{45447795-4DE4-408B-A4F2-D6D77D2DB350}" destId="{2CC6A803-0EE4-4DB8-BB00-5A6462C233FD}" srcOrd="0" destOrd="0" parTransId="{35D0C27C-B1D5-469D-9094-FD1C35FD4C87}" sibTransId="{9654E4B1-D4EE-4DEA-A2D4-FB5DE8D12617}"/>
    <dgm:cxn modelId="{2876E5B5-5DF1-4CF3-937B-8A43C96472F1}" type="presOf" srcId="{E5E4D3F4-D377-473D-8CC1-B99EFCF09104}" destId="{C91E5EFC-A335-4BE6-AE72-8A31C52D11DA}" srcOrd="0" destOrd="0" presId="urn:microsoft.com/office/officeart/2005/8/layout/list1"/>
    <dgm:cxn modelId="{E80902CC-4CC9-4501-92EF-1AB544D01CF8}" type="presOf" srcId="{CF3887B8-65AF-4F9E-80DC-F16731B4D003}" destId="{9608FEEC-0F23-44BB-8EAC-255920BB1ACA}" srcOrd="1" destOrd="0" presId="urn:microsoft.com/office/officeart/2005/8/layout/list1"/>
    <dgm:cxn modelId="{DDF8A3DC-FBBE-4BE7-870E-F8785D096CE8}" type="presOf" srcId="{D6A4EDF8-5537-45C2-8E92-3CADF43ECDC4}" destId="{78FEFF3A-9BFE-4EAF-897C-CD9CBE44342E}" srcOrd="0" destOrd="0" presId="urn:microsoft.com/office/officeart/2005/8/layout/list1"/>
    <dgm:cxn modelId="{174A4B17-17E5-4F8D-B916-B7AE8B3F5127}" type="presParOf" srcId="{78FEFF3A-9BFE-4EAF-897C-CD9CBE44342E}" destId="{A1BDE1CC-18ED-4DB1-A826-689A7C58C788}" srcOrd="0" destOrd="0" presId="urn:microsoft.com/office/officeart/2005/8/layout/list1"/>
    <dgm:cxn modelId="{4BBDDF8B-468D-46B2-907B-806634BF6E08}" type="presParOf" srcId="{A1BDE1CC-18ED-4DB1-A826-689A7C58C788}" destId="{917B470C-03B0-47C9-AA13-49D7A5594745}" srcOrd="0" destOrd="0" presId="urn:microsoft.com/office/officeart/2005/8/layout/list1"/>
    <dgm:cxn modelId="{F8AF7933-FE89-447A-9AA7-9AEB10F97B0C}" type="presParOf" srcId="{A1BDE1CC-18ED-4DB1-A826-689A7C58C788}" destId="{9608FEEC-0F23-44BB-8EAC-255920BB1ACA}" srcOrd="1" destOrd="0" presId="urn:microsoft.com/office/officeart/2005/8/layout/list1"/>
    <dgm:cxn modelId="{797B5957-DE71-424C-AE0A-79F609FA2793}" type="presParOf" srcId="{78FEFF3A-9BFE-4EAF-897C-CD9CBE44342E}" destId="{F2D4B984-BAB9-416A-AB17-B98356EFC0F9}" srcOrd="1" destOrd="0" presId="urn:microsoft.com/office/officeart/2005/8/layout/list1"/>
    <dgm:cxn modelId="{DAFCD3E2-E6A7-4A7E-BA36-ACE86D555872}" type="presParOf" srcId="{78FEFF3A-9BFE-4EAF-897C-CD9CBE44342E}" destId="{C91E5EFC-A335-4BE6-AE72-8A31C52D11D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A4EDF8-5537-45C2-8E92-3CADF43ECD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3887B8-65AF-4F9E-80DC-F16731B4D003}">
      <dgm:prSet custT="1"/>
      <dgm:spPr/>
      <dgm:t>
        <a:bodyPr/>
        <a:lstStyle/>
        <a:p>
          <a:pPr rtl="0"/>
          <a:r>
            <a: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Be ready for judgment, </a:t>
          </a:r>
          <a:r>
            <a: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11:5-7</a:t>
          </a:r>
        </a:p>
      </dgm:t>
      <dgm:extLst>
        <a:ext uri="{E40237B7-FDA0-4F09-8148-C483321AD2D9}">
          <dgm14:cNvPr xmlns:dgm14="http://schemas.microsoft.com/office/drawing/2010/diagram" id="0" name="" title="Title 1"/>
        </a:ext>
      </dgm:extLst>
    </dgm:pt>
    <dgm:pt modelId="{5D4D1045-3630-406A-8EC7-46528FDE4B55}" type="parTrans" cxnId="{5E34344F-259B-4428-A1DF-78EE491B4E83}">
      <dgm:prSet/>
      <dgm:spPr/>
      <dgm:t>
        <a:bodyPr/>
        <a:lstStyle/>
        <a:p>
          <a:endParaRPr lang="en-US"/>
        </a:p>
      </dgm:t>
    </dgm:pt>
    <dgm:pt modelId="{E8492A35-8473-4C07-B6D1-DAF7A517F475}" type="sibTrans" cxnId="{5E34344F-259B-4428-A1DF-78EE491B4E83}">
      <dgm:prSet/>
      <dgm:spPr/>
      <dgm:t>
        <a:bodyPr/>
        <a:lstStyle/>
        <a:p>
          <a:endParaRPr lang="en-US"/>
        </a:p>
      </dgm:t>
    </dgm:pt>
    <dgm:pt modelId="{E5E4D3F4-D377-473D-8CC1-B99EFCF09104}">
      <dgm:prSet custT="1"/>
      <dgm:spPr/>
      <dgm:t>
        <a:bodyPr/>
        <a:lstStyle/>
        <a:p>
          <a:pPr rtl="0"/>
          <a:r>
            <a:rPr lang="en-US" sz="42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His truth and justice prevail, </a:t>
          </a:r>
          <a:r>
            <a:rPr lang="en-US" sz="42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11:5</a:t>
          </a:r>
          <a:endParaRPr lang="en-US" sz="4200" b="0" i="1" spc="-2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Bulleted list 1"/>
        </a:ext>
      </dgm:extLst>
    </dgm:pt>
    <dgm:pt modelId="{36489C54-3876-45B8-B65A-FEC5CC2290C7}" type="parTrans" cxnId="{030AF721-2066-42BB-BA87-DDE5EE3FF2D9}">
      <dgm:prSet/>
      <dgm:spPr/>
      <dgm:t>
        <a:bodyPr/>
        <a:lstStyle/>
        <a:p>
          <a:endParaRPr lang="en-US"/>
        </a:p>
      </dgm:t>
    </dgm:pt>
    <dgm:pt modelId="{092BB2B0-408C-42C8-883E-956C6FB29E16}" type="sibTrans" cxnId="{030AF721-2066-42BB-BA87-DDE5EE3FF2D9}">
      <dgm:prSet/>
      <dgm:spPr/>
      <dgm:t>
        <a:bodyPr/>
        <a:lstStyle/>
        <a:p>
          <a:endParaRPr lang="en-US"/>
        </a:p>
      </dgm:t>
    </dgm:pt>
    <dgm:pt modelId="{45447795-4DE4-408B-A4F2-D6D77D2DB350}">
      <dgm:prSet custT="1"/>
      <dgm:spPr/>
      <dgm:t>
        <a:bodyPr/>
        <a:lstStyle/>
        <a:p>
          <a:pPr rtl="0"/>
          <a:r>
            <a:rPr lang="en-US" sz="42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Punishment and reward, </a:t>
          </a:r>
          <a:r>
            <a:rPr lang="en-US" sz="42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11:6-7</a:t>
          </a:r>
        </a:p>
      </dgm:t>
    </dgm:pt>
    <dgm:pt modelId="{76B3EC9A-3D4D-49CF-A2AC-91BD23FAC0A3}" type="parTrans" cxnId="{17DAAD12-D48A-4DDC-A9FA-8F6E7544CC6B}">
      <dgm:prSet/>
      <dgm:spPr/>
      <dgm:t>
        <a:bodyPr/>
        <a:lstStyle/>
        <a:p>
          <a:endParaRPr lang="en-US"/>
        </a:p>
      </dgm:t>
    </dgm:pt>
    <dgm:pt modelId="{5AC55EE4-6000-47E2-B74B-917C6F54C016}" type="sibTrans" cxnId="{17DAAD12-D48A-4DDC-A9FA-8F6E7544CC6B}">
      <dgm:prSet/>
      <dgm:spPr/>
      <dgm:t>
        <a:bodyPr/>
        <a:lstStyle/>
        <a:p>
          <a:endParaRPr lang="en-US"/>
        </a:p>
      </dgm:t>
    </dgm:pt>
    <dgm:pt modelId="{5DB11E3B-9357-4D94-A7DB-A16192699A84}">
      <dgm:prSet custT="1"/>
      <dgm:spPr/>
      <dgm:t>
        <a:bodyPr/>
        <a:lstStyle/>
        <a:p>
          <a:pPr rtl="0"/>
          <a:r>
            <a:rPr lang="en-US" sz="42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cf. Jerusalem, </a:t>
          </a:r>
          <a:r>
            <a:rPr lang="en-US" sz="42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Luke 17:23-37</a:t>
          </a:r>
          <a:endParaRPr lang="en-US" sz="4200" b="0" i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38AB2441-327F-42C2-A39A-5AF036E68505}" type="parTrans" cxnId="{B78D29F2-5DC1-492E-BA5D-609D0ABEFD69}">
      <dgm:prSet/>
      <dgm:spPr/>
      <dgm:t>
        <a:bodyPr/>
        <a:lstStyle/>
        <a:p>
          <a:endParaRPr lang="en-US"/>
        </a:p>
      </dgm:t>
    </dgm:pt>
    <dgm:pt modelId="{38CB4BCE-B560-431C-A75C-46D33C4BEA22}" type="sibTrans" cxnId="{B78D29F2-5DC1-492E-BA5D-609D0ABEFD69}">
      <dgm:prSet/>
      <dgm:spPr/>
      <dgm:t>
        <a:bodyPr/>
        <a:lstStyle/>
        <a:p>
          <a:endParaRPr lang="en-US"/>
        </a:p>
      </dgm:t>
    </dgm:pt>
    <dgm:pt modelId="{78FEFF3A-9BFE-4EAF-897C-CD9CBE44342E}" type="pres">
      <dgm:prSet presAssocID="{D6A4EDF8-5537-45C2-8E92-3CADF43ECDC4}" presName="linear" presStyleCnt="0">
        <dgm:presLayoutVars>
          <dgm:dir/>
          <dgm:animLvl val="lvl"/>
          <dgm:resizeHandles val="exact"/>
        </dgm:presLayoutVars>
      </dgm:prSet>
      <dgm:spPr/>
    </dgm:pt>
    <dgm:pt modelId="{A1BDE1CC-18ED-4DB1-A826-689A7C58C788}" type="pres">
      <dgm:prSet presAssocID="{CF3887B8-65AF-4F9E-80DC-F16731B4D003}" presName="parentLin" presStyleCnt="0"/>
      <dgm:spPr/>
    </dgm:pt>
    <dgm:pt modelId="{917B470C-03B0-47C9-AA13-49D7A5594745}" type="pres">
      <dgm:prSet presAssocID="{CF3887B8-65AF-4F9E-80DC-F16731B4D003}" presName="parentLeftMargin" presStyleLbl="node1" presStyleIdx="0" presStyleCnt="1"/>
      <dgm:spPr/>
    </dgm:pt>
    <dgm:pt modelId="{9608FEEC-0F23-44BB-8EAC-255920BB1ACA}" type="pres">
      <dgm:prSet presAssocID="{CF3887B8-65AF-4F9E-80DC-F16731B4D003}" presName="parentText" presStyleLbl="node1" presStyleIdx="0" presStyleCnt="1" custScaleX="127679" custScaleY="61252" custLinFactNeighborX="-6250" custLinFactNeighborY="3034">
        <dgm:presLayoutVars>
          <dgm:chMax val="0"/>
          <dgm:bulletEnabled val="1"/>
        </dgm:presLayoutVars>
      </dgm:prSet>
      <dgm:spPr/>
    </dgm:pt>
    <dgm:pt modelId="{F2D4B984-BAB9-416A-AB17-B98356EFC0F9}" type="pres">
      <dgm:prSet presAssocID="{CF3887B8-65AF-4F9E-80DC-F16731B4D003}" presName="negativeSpace" presStyleCnt="0"/>
      <dgm:spPr/>
    </dgm:pt>
    <dgm:pt modelId="{C91E5EFC-A335-4BE6-AE72-8A31C52D11DA}" type="pres">
      <dgm:prSet presAssocID="{CF3887B8-65AF-4F9E-80DC-F16731B4D00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942B10E-B798-4D7D-8D72-159567A88398}" type="presOf" srcId="{CF3887B8-65AF-4F9E-80DC-F16731B4D003}" destId="{917B470C-03B0-47C9-AA13-49D7A5594745}" srcOrd="0" destOrd="0" presId="urn:microsoft.com/office/officeart/2005/8/layout/list1"/>
    <dgm:cxn modelId="{17DAAD12-D48A-4DDC-A9FA-8F6E7544CC6B}" srcId="{CF3887B8-65AF-4F9E-80DC-F16731B4D003}" destId="{45447795-4DE4-408B-A4F2-D6D77D2DB350}" srcOrd="1" destOrd="0" parTransId="{76B3EC9A-3D4D-49CF-A2AC-91BD23FAC0A3}" sibTransId="{5AC55EE4-6000-47E2-B74B-917C6F54C016}"/>
    <dgm:cxn modelId="{030AF721-2066-42BB-BA87-DDE5EE3FF2D9}" srcId="{CF3887B8-65AF-4F9E-80DC-F16731B4D003}" destId="{E5E4D3F4-D377-473D-8CC1-B99EFCF09104}" srcOrd="0" destOrd="0" parTransId="{36489C54-3876-45B8-B65A-FEC5CC2290C7}" sibTransId="{092BB2B0-408C-42C8-883E-956C6FB29E16}"/>
    <dgm:cxn modelId="{A94BA533-B92B-468B-AF74-22A42D171591}" type="presOf" srcId="{45447795-4DE4-408B-A4F2-D6D77D2DB350}" destId="{C91E5EFC-A335-4BE6-AE72-8A31C52D11DA}" srcOrd="0" destOrd="1" presId="urn:microsoft.com/office/officeart/2005/8/layout/list1"/>
    <dgm:cxn modelId="{5E34344F-259B-4428-A1DF-78EE491B4E83}" srcId="{D6A4EDF8-5537-45C2-8E92-3CADF43ECDC4}" destId="{CF3887B8-65AF-4F9E-80DC-F16731B4D003}" srcOrd="0" destOrd="0" parTransId="{5D4D1045-3630-406A-8EC7-46528FDE4B55}" sibTransId="{E8492A35-8473-4C07-B6D1-DAF7A517F475}"/>
    <dgm:cxn modelId="{1217B98B-3530-4838-B177-CA9C866AAD08}" type="presOf" srcId="{5DB11E3B-9357-4D94-A7DB-A16192699A84}" destId="{C91E5EFC-A335-4BE6-AE72-8A31C52D11DA}" srcOrd="0" destOrd="2" presId="urn:microsoft.com/office/officeart/2005/8/layout/list1"/>
    <dgm:cxn modelId="{2876E5B5-5DF1-4CF3-937B-8A43C96472F1}" type="presOf" srcId="{E5E4D3F4-D377-473D-8CC1-B99EFCF09104}" destId="{C91E5EFC-A335-4BE6-AE72-8A31C52D11DA}" srcOrd="0" destOrd="0" presId="urn:microsoft.com/office/officeart/2005/8/layout/list1"/>
    <dgm:cxn modelId="{E80902CC-4CC9-4501-92EF-1AB544D01CF8}" type="presOf" srcId="{CF3887B8-65AF-4F9E-80DC-F16731B4D003}" destId="{9608FEEC-0F23-44BB-8EAC-255920BB1ACA}" srcOrd="1" destOrd="0" presId="urn:microsoft.com/office/officeart/2005/8/layout/list1"/>
    <dgm:cxn modelId="{DDF8A3DC-FBBE-4BE7-870E-F8785D096CE8}" type="presOf" srcId="{D6A4EDF8-5537-45C2-8E92-3CADF43ECDC4}" destId="{78FEFF3A-9BFE-4EAF-897C-CD9CBE44342E}" srcOrd="0" destOrd="0" presId="urn:microsoft.com/office/officeart/2005/8/layout/list1"/>
    <dgm:cxn modelId="{B78D29F2-5DC1-492E-BA5D-609D0ABEFD69}" srcId="{45447795-4DE4-408B-A4F2-D6D77D2DB350}" destId="{5DB11E3B-9357-4D94-A7DB-A16192699A84}" srcOrd="0" destOrd="0" parTransId="{38AB2441-327F-42C2-A39A-5AF036E68505}" sibTransId="{38CB4BCE-B560-431C-A75C-46D33C4BEA22}"/>
    <dgm:cxn modelId="{174A4B17-17E5-4F8D-B916-B7AE8B3F5127}" type="presParOf" srcId="{78FEFF3A-9BFE-4EAF-897C-CD9CBE44342E}" destId="{A1BDE1CC-18ED-4DB1-A826-689A7C58C788}" srcOrd="0" destOrd="0" presId="urn:microsoft.com/office/officeart/2005/8/layout/list1"/>
    <dgm:cxn modelId="{4BBDDF8B-468D-46B2-907B-806634BF6E08}" type="presParOf" srcId="{A1BDE1CC-18ED-4DB1-A826-689A7C58C788}" destId="{917B470C-03B0-47C9-AA13-49D7A5594745}" srcOrd="0" destOrd="0" presId="urn:microsoft.com/office/officeart/2005/8/layout/list1"/>
    <dgm:cxn modelId="{F8AF7933-FE89-447A-9AA7-9AEB10F97B0C}" type="presParOf" srcId="{A1BDE1CC-18ED-4DB1-A826-689A7C58C788}" destId="{9608FEEC-0F23-44BB-8EAC-255920BB1ACA}" srcOrd="1" destOrd="0" presId="urn:microsoft.com/office/officeart/2005/8/layout/list1"/>
    <dgm:cxn modelId="{797B5957-DE71-424C-AE0A-79F609FA2793}" type="presParOf" srcId="{78FEFF3A-9BFE-4EAF-897C-CD9CBE44342E}" destId="{F2D4B984-BAB9-416A-AB17-B98356EFC0F9}" srcOrd="1" destOrd="0" presId="urn:microsoft.com/office/officeart/2005/8/layout/list1"/>
    <dgm:cxn modelId="{DAFCD3E2-E6A7-4A7E-BA36-ACE86D555872}" type="presParOf" srcId="{78FEFF3A-9BFE-4EAF-897C-CD9CBE44342E}" destId="{C91E5EFC-A335-4BE6-AE72-8A31C52D11D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A4EDF8-5537-45C2-8E92-3CADF43ECD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3887B8-65AF-4F9E-80DC-F16731B4D003}">
      <dgm:prSet custT="1"/>
      <dgm:spPr>
        <a:solidFill>
          <a:srgbClr val="CC0000"/>
        </a:solidFill>
      </dgm:spPr>
      <dgm:t>
        <a:bodyPr/>
        <a:lstStyle/>
        <a:p>
          <a:pPr rtl="0"/>
          <a:r>
            <a: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Know Satan is behind nations that refuse God, </a:t>
          </a:r>
          <a:r>
            <a: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Rev. 13:1-2</a:t>
          </a:r>
        </a:p>
      </dgm:t>
      <dgm:extLst>
        <a:ext uri="{E40237B7-FDA0-4F09-8148-C483321AD2D9}">
          <dgm14:cNvPr xmlns:dgm14="http://schemas.microsoft.com/office/drawing/2010/diagram" id="0" name="" title="Title 1"/>
        </a:ext>
      </dgm:extLst>
    </dgm:pt>
    <dgm:pt modelId="{5D4D1045-3630-406A-8EC7-46528FDE4B55}" type="parTrans" cxnId="{5E34344F-259B-4428-A1DF-78EE491B4E83}">
      <dgm:prSet/>
      <dgm:spPr/>
      <dgm:t>
        <a:bodyPr/>
        <a:lstStyle/>
        <a:p>
          <a:endParaRPr lang="en-US"/>
        </a:p>
      </dgm:t>
    </dgm:pt>
    <dgm:pt modelId="{E8492A35-8473-4C07-B6D1-DAF7A517F475}" type="sibTrans" cxnId="{5E34344F-259B-4428-A1DF-78EE491B4E83}">
      <dgm:prSet/>
      <dgm:spPr/>
      <dgm:t>
        <a:bodyPr/>
        <a:lstStyle/>
        <a:p>
          <a:endParaRPr lang="en-US"/>
        </a:p>
      </dgm:t>
    </dgm:pt>
    <dgm:pt modelId="{E5E4D3F4-D377-473D-8CC1-B99EFCF09104}">
      <dgm:prSet custT="1"/>
      <dgm:spPr/>
      <dgm:t>
        <a:bodyPr/>
        <a:lstStyle/>
        <a:p>
          <a:pPr rtl="0"/>
          <a:r>
            <a:rPr lang="en-US" sz="40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Saints persevere and prevail through faith, </a:t>
          </a:r>
          <a:r>
            <a:rPr lang="en-US" sz="40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Revelation 12:10-12</a:t>
          </a:r>
          <a:endParaRPr lang="en-US" sz="4000" b="0" i="1" spc="-2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Bulleted list 1"/>
        </a:ext>
      </dgm:extLst>
    </dgm:pt>
    <dgm:pt modelId="{36489C54-3876-45B8-B65A-FEC5CC2290C7}" type="parTrans" cxnId="{030AF721-2066-42BB-BA87-DDE5EE3FF2D9}">
      <dgm:prSet/>
      <dgm:spPr/>
      <dgm:t>
        <a:bodyPr/>
        <a:lstStyle/>
        <a:p>
          <a:endParaRPr lang="en-US"/>
        </a:p>
      </dgm:t>
    </dgm:pt>
    <dgm:pt modelId="{092BB2B0-408C-42C8-883E-956C6FB29E16}" type="sibTrans" cxnId="{030AF721-2066-42BB-BA87-DDE5EE3FF2D9}">
      <dgm:prSet/>
      <dgm:spPr/>
      <dgm:t>
        <a:bodyPr/>
        <a:lstStyle/>
        <a:p>
          <a:endParaRPr lang="en-US"/>
        </a:p>
      </dgm:t>
    </dgm:pt>
    <dgm:pt modelId="{45447795-4DE4-408B-A4F2-D6D77D2DB350}">
      <dgm:prSet custT="1"/>
      <dgm:spPr/>
      <dgm:t>
        <a:bodyPr/>
        <a:lstStyle/>
        <a:p>
          <a:pPr rtl="0"/>
          <a:r>
            <a:rPr lang="en-US" sz="40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Know our enemy and trust in the Lord’s strength, </a:t>
          </a:r>
          <a:r>
            <a:rPr lang="en-US" sz="40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Ephesians 6:10-13</a:t>
          </a:r>
        </a:p>
      </dgm:t>
    </dgm:pt>
    <dgm:pt modelId="{76B3EC9A-3D4D-49CF-A2AC-91BD23FAC0A3}" type="parTrans" cxnId="{17DAAD12-D48A-4DDC-A9FA-8F6E7544CC6B}">
      <dgm:prSet/>
      <dgm:spPr/>
      <dgm:t>
        <a:bodyPr/>
        <a:lstStyle/>
        <a:p>
          <a:endParaRPr lang="en-US"/>
        </a:p>
      </dgm:t>
    </dgm:pt>
    <dgm:pt modelId="{5AC55EE4-6000-47E2-B74B-917C6F54C016}" type="sibTrans" cxnId="{17DAAD12-D48A-4DDC-A9FA-8F6E7544CC6B}">
      <dgm:prSet/>
      <dgm:spPr/>
      <dgm:t>
        <a:bodyPr/>
        <a:lstStyle/>
        <a:p>
          <a:endParaRPr lang="en-US"/>
        </a:p>
      </dgm:t>
    </dgm:pt>
    <dgm:pt modelId="{78FEFF3A-9BFE-4EAF-897C-CD9CBE44342E}" type="pres">
      <dgm:prSet presAssocID="{D6A4EDF8-5537-45C2-8E92-3CADF43ECDC4}" presName="linear" presStyleCnt="0">
        <dgm:presLayoutVars>
          <dgm:dir/>
          <dgm:animLvl val="lvl"/>
          <dgm:resizeHandles val="exact"/>
        </dgm:presLayoutVars>
      </dgm:prSet>
      <dgm:spPr/>
    </dgm:pt>
    <dgm:pt modelId="{A1BDE1CC-18ED-4DB1-A826-689A7C58C788}" type="pres">
      <dgm:prSet presAssocID="{CF3887B8-65AF-4F9E-80DC-F16731B4D003}" presName="parentLin" presStyleCnt="0"/>
      <dgm:spPr/>
    </dgm:pt>
    <dgm:pt modelId="{917B470C-03B0-47C9-AA13-49D7A5594745}" type="pres">
      <dgm:prSet presAssocID="{CF3887B8-65AF-4F9E-80DC-F16731B4D003}" presName="parentLeftMargin" presStyleLbl="node1" presStyleIdx="0" presStyleCnt="1"/>
      <dgm:spPr/>
    </dgm:pt>
    <dgm:pt modelId="{9608FEEC-0F23-44BB-8EAC-255920BB1ACA}" type="pres">
      <dgm:prSet presAssocID="{CF3887B8-65AF-4F9E-80DC-F16731B4D003}" presName="parentText" presStyleLbl="node1" presStyleIdx="0" presStyleCnt="1" custScaleX="127679" custScaleY="175267" custLinFactNeighborX="-6250" custLinFactNeighborY="3034">
        <dgm:presLayoutVars>
          <dgm:chMax val="0"/>
          <dgm:bulletEnabled val="1"/>
        </dgm:presLayoutVars>
      </dgm:prSet>
      <dgm:spPr/>
    </dgm:pt>
    <dgm:pt modelId="{F2D4B984-BAB9-416A-AB17-B98356EFC0F9}" type="pres">
      <dgm:prSet presAssocID="{CF3887B8-65AF-4F9E-80DC-F16731B4D003}" presName="negativeSpace" presStyleCnt="0"/>
      <dgm:spPr/>
    </dgm:pt>
    <dgm:pt modelId="{C91E5EFC-A335-4BE6-AE72-8A31C52D11DA}" type="pres">
      <dgm:prSet presAssocID="{CF3887B8-65AF-4F9E-80DC-F16731B4D00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942B10E-B798-4D7D-8D72-159567A88398}" type="presOf" srcId="{CF3887B8-65AF-4F9E-80DC-F16731B4D003}" destId="{917B470C-03B0-47C9-AA13-49D7A5594745}" srcOrd="0" destOrd="0" presId="urn:microsoft.com/office/officeart/2005/8/layout/list1"/>
    <dgm:cxn modelId="{17DAAD12-D48A-4DDC-A9FA-8F6E7544CC6B}" srcId="{CF3887B8-65AF-4F9E-80DC-F16731B4D003}" destId="{45447795-4DE4-408B-A4F2-D6D77D2DB350}" srcOrd="1" destOrd="0" parTransId="{76B3EC9A-3D4D-49CF-A2AC-91BD23FAC0A3}" sibTransId="{5AC55EE4-6000-47E2-B74B-917C6F54C016}"/>
    <dgm:cxn modelId="{030AF721-2066-42BB-BA87-DDE5EE3FF2D9}" srcId="{CF3887B8-65AF-4F9E-80DC-F16731B4D003}" destId="{E5E4D3F4-D377-473D-8CC1-B99EFCF09104}" srcOrd="0" destOrd="0" parTransId="{36489C54-3876-45B8-B65A-FEC5CC2290C7}" sibTransId="{092BB2B0-408C-42C8-883E-956C6FB29E16}"/>
    <dgm:cxn modelId="{A94BA533-B92B-468B-AF74-22A42D171591}" type="presOf" srcId="{45447795-4DE4-408B-A4F2-D6D77D2DB350}" destId="{C91E5EFC-A335-4BE6-AE72-8A31C52D11DA}" srcOrd="0" destOrd="1" presId="urn:microsoft.com/office/officeart/2005/8/layout/list1"/>
    <dgm:cxn modelId="{5E34344F-259B-4428-A1DF-78EE491B4E83}" srcId="{D6A4EDF8-5537-45C2-8E92-3CADF43ECDC4}" destId="{CF3887B8-65AF-4F9E-80DC-F16731B4D003}" srcOrd="0" destOrd="0" parTransId="{5D4D1045-3630-406A-8EC7-46528FDE4B55}" sibTransId="{E8492A35-8473-4C07-B6D1-DAF7A517F475}"/>
    <dgm:cxn modelId="{2876E5B5-5DF1-4CF3-937B-8A43C96472F1}" type="presOf" srcId="{E5E4D3F4-D377-473D-8CC1-B99EFCF09104}" destId="{C91E5EFC-A335-4BE6-AE72-8A31C52D11DA}" srcOrd="0" destOrd="0" presId="urn:microsoft.com/office/officeart/2005/8/layout/list1"/>
    <dgm:cxn modelId="{E80902CC-4CC9-4501-92EF-1AB544D01CF8}" type="presOf" srcId="{CF3887B8-65AF-4F9E-80DC-F16731B4D003}" destId="{9608FEEC-0F23-44BB-8EAC-255920BB1ACA}" srcOrd="1" destOrd="0" presId="urn:microsoft.com/office/officeart/2005/8/layout/list1"/>
    <dgm:cxn modelId="{DDF8A3DC-FBBE-4BE7-870E-F8785D096CE8}" type="presOf" srcId="{D6A4EDF8-5537-45C2-8E92-3CADF43ECDC4}" destId="{78FEFF3A-9BFE-4EAF-897C-CD9CBE44342E}" srcOrd="0" destOrd="0" presId="urn:microsoft.com/office/officeart/2005/8/layout/list1"/>
    <dgm:cxn modelId="{174A4B17-17E5-4F8D-B916-B7AE8B3F5127}" type="presParOf" srcId="{78FEFF3A-9BFE-4EAF-897C-CD9CBE44342E}" destId="{A1BDE1CC-18ED-4DB1-A826-689A7C58C788}" srcOrd="0" destOrd="0" presId="urn:microsoft.com/office/officeart/2005/8/layout/list1"/>
    <dgm:cxn modelId="{4BBDDF8B-468D-46B2-907B-806634BF6E08}" type="presParOf" srcId="{A1BDE1CC-18ED-4DB1-A826-689A7C58C788}" destId="{917B470C-03B0-47C9-AA13-49D7A5594745}" srcOrd="0" destOrd="0" presId="urn:microsoft.com/office/officeart/2005/8/layout/list1"/>
    <dgm:cxn modelId="{F8AF7933-FE89-447A-9AA7-9AEB10F97B0C}" type="presParOf" srcId="{A1BDE1CC-18ED-4DB1-A826-689A7C58C788}" destId="{9608FEEC-0F23-44BB-8EAC-255920BB1ACA}" srcOrd="1" destOrd="0" presId="urn:microsoft.com/office/officeart/2005/8/layout/list1"/>
    <dgm:cxn modelId="{797B5957-DE71-424C-AE0A-79F609FA2793}" type="presParOf" srcId="{78FEFF3A-9BFE-4EAF-897C-CD9CBE44342E}" destId="{F2D4B984-BAB9-416A-AB17-B98356EFC0F9}" srcOrd="1" destOrd="0" presId="urn:microsoft.com/office/officeart/2005/8/layout/list1"/>
    <dgm:cxn modelId="{DAFCD3E2-E6A7-4A7E-BA36-ACE86D555872}" type="presParOf" srcId="{78FEFF3A-9BFE-4EAF-897C-CD9CBE44342E}" destId="{C91E5EFC-A335-4BE6-AE72-8A31C52D11D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A4EDF8-5537-45C2-8E92-3CADF43ECD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3887B8-65AF-4F9E-80DC-F16731B4D003}">
      <dgm:prSet custT="1"/>
      <dgm:spPr>
        <a:solidFill>
          <a:srgbClr val="CC0000"/>
        </a:solidFill>
      </dgm:spPr>
      <dgm:t>
        <a:bodyPr/>
        <a:lstStyle/>
        <a:p>
          <a:pPr rtl="0"/>
          <a:r>
            <a: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Citizenship in heaven, </a:t>
          </a:r>
          <a:r>
            <a:rPr lang="en-US" sz="4800" b="1" i="1" spc="-60" baseline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Phil. 3:20</a:t>
          </a:r>
        </a:p>
      </dgm:t>
      <dgm:extLst>
        <a:ext uri="{E40237B7-FDA0-4F09-8148-C483321AD2D9}">
          <dgm14:cNvPr xmlns:dgm14="http://schemas.microsoft.com/office/drawing/2010/diagram" id="0" name="" title="Title 1"/>
        </a:ext>
      </dgm:extLst>
    </dgm:pt>
    <dgm:pt modelId="{5D4D1045-3630-406A-8EC7-46528FDE4B55}" type="parTrans" cxnId="{5E34344F-259B-4428-A1DF-78EE491B4E83}">
      <dgm:prSet/>
      <dgm:spPr/>
      <dgm:t>
        <a:bodyPr/>
        <a:lstStyle/>
        <a:p>
          <a:endParaRPr lang="en-US"/>
        </a:p>
      </dgm:t>
    </dgm:pt>
    <dgm:pt modelId="{E8492A35-8473-4C07-B6D1-DAF7A517F475}" type="sibTrans" cxnId="{5E34344F-259B-4428-A1DF-78EE491B4E83}">
      <dgm:prSet/>
      <dgm:spPr/>
      <dgm:t>
        <a:bodyPr/>
        <a:lstStyle/>
        <a:p>
          <a:endParaRPr lang="en-US"/>
        </a:p>
      </dgm:t>
    </dgm:pt>
    <dgm:pt modelId="{E5E4D3F4-D377-473D-8CC1-B99EFCF09104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en-US" sz="4000" b="0" i="0" spc="-6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Render to Caesar with loyalty to God, </a:t>
          </a:r>
          <a:r>
            <a:rPr lang="en-US" sz="4000" b="0" i="1" spc="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Matthew 22:21</a:t>
          </a:r>
        </a:p>
      </dgm:t>
      <dgm:extLst>
        <a:ext uri="{E40237B7-FDA0-4F09-8148-C483321AD2D9}">
          <dgm14:cNvPr xmlns:dgm14="http://schemas.microsoft.com/office/drawing/2010/diagram" id="0" name="" title="Bulleted list 1"/>
        </a:ext>
      </dgm:extLst>
    </dgm:pt>
    <dgm:pt modelId="{36489C54-3876-45B8-B65A-FEC5CC2290C7}" type="parTrans" cxnId="{030AF721-2066-42BB-BA87-DDE5EE3FF2D9}">
      <dgm:prSet/>
      <dgm:spPr/>
      <dgm:t>
        <a:bodyPr/>
        <a:lstStyle/>
        <a:p>
          <a:endParaRPr lang="en-US"/>
        </a:p>
      </dgm:t>
    </dgm:pt>
    <dgm:pt modelId="{092BB2B0-408C-42C8-883E-956C6FB29E16}" type="sibTrans" cxnId="{030AF721-2066-42BB-BA87-DDE5EE3FF2D9}">
      <dgm:prSet/>
      <dgm:spPr/>
      <dgm:t>
        <a:bodyPr/>
        <a:lstStyle/>
        <a:p>
          <a:endParaRPr lang="en-US"/>
        </a:p>
      </dgm:t>
    </dgm:pt>
    <dgm:pt modelId="{D7EED993-D84A-4991-9E86-1D3720774724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en-US" sz="40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Pray for leaders, </a:t>
          </a:r>
          <a:r>
            <a:rPr lang="en-US" sz="40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1 Timothy 2:1-4</a:t>
          </a:r>
          <a:endParaRPr lang="en-US" sz="4000" b="0" i="1" spc="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91C871AF-8A0B-4F76-941C-E97F2C8F4EB2}" type="parTrans" cxnId="{A16C93C9-F251-4738-BD82-FB72DA486148}">
      <dgm:prSet/>
      <dgm:spPr/>
      <dgm:t>
        <a:bodyPr/>
        <a:lstStyle/>
        <a:p>
          <a:endParaRPr lang="en-US"/>
        </a:p>
      </dgm:t>
    </dgm:pt>
    <dgm:pt modelId="{AA1BF4A3-946C-4775-9308-0F1B00CE9F88}" type="sibTrans" cxnId="{A16C93C9-F251-4738-BD82-FB72DA486148}">
      <dgm:prSet/>
      <dgm:spPr/>
      <dgm:t>
        <a:bodyPr/>
        <a:lstStyle/>
        <a:p>
          <a:endParaRPr lang="en-US"/>
        </a:p>
      </dgm:t>
    </dgm:pt>
    <dgm:pt modelId="{34A53383-711C-4298-A622-64931115871C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en-US" sz="4000" b="0" i="0" spc="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Worship and serve Lord, </a:t>
          </a:r>
          <a:r>
            <a:rPr lang="en-US" sz="4000" b="0" i="1" spc="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Heb. 12:28</a:t>
          </a:r>
          <a:endParaRPr lang="en-US" sz="4000" b="0" i="0" spc="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0B7C52B1-B0E7-4900-8F27-6AB5E0F1858F}" type="parTrans" cxnId="{73D49B57-B0A9-47E9-BC37-97E5565FB00D}">
      <dgm:prSet/>
      <dgm:spPr/>
      <dgm:t>
        <a:bodyPr/>
        <a:lstStyle/>
        <a:p>
          <a:endParaRPr lang="en-US"/>
        </a:p>
      </dgm:t>
    </dgm:pt>
    <dgm:pt modelId="{07D25BD7-E146-4151-A108-4BEA1EF28C7D}" type="sibTrans" cxnId="{73D49B57-B0A9-47E9-BC37-97E5565FB00D}">
      <dgm:prSet/>
      <dgm:spPr/>
      <dgm:t>
        <a:bodyPr/>
        <a:lstStyle/>
        <a:p>
          <a:endParaRPr lang="en-US"/>
        </a:p>
      </dgm:t>
    </dgm:pt>
    <dgm:pt modelId="{78FEFF3A-9BFE-4EAF-897C-CD9CBE44342E}" type="pres">
      <dgm:prSet presAssocID="{D6A4EDF8-5537-45C2-8E92-3CADF43ECDC4}" presName="linear" presStyleCnt="0">
        <dgm:presLayoutVars>
          <dgm:dir/>
          <dgm:animLvl val="lvl"/>
          <dgm:resizeHandles val="exact"/>
        </dgm:presLayoutVars>
      </dgm:prSet>
      <dgm:spPr/>
    </dgm:pt>
    <dgm:pt modelId="{A1BDE1CC-18ED-4DB1-A826-689A7C58C788}" type="pres">
      <dgm:prSet presAssocID="{CF3887B8-65AF-4F9E-80DC-F16731B4D003}" presName="parentLin" presStyleCnt="0"/>
      <dgm:spPr/>
    </dgm:pt>
    <dgm:pt modelId="{917B470C-03B0-47C9-AA13-49D7A5594745}" type="pres">
      <dgm:prSet presAssocID="{CF3887B8-65AF-4F9E-80DC-F16731B4D003}" presName="parentLeftMargin" presStyleLbl="node1" presStyleIdx="0" presStyleCnt="1"/>
      <dgm:spPr/>
    </dgm:pt>
    <dgm:pt modelId="{9608FEEC-0F23-44BB-8EAC-255920BB1ACA}" type="pres">
      <dgm:prSet presAssocID="{CF3887B8-65AF-4F9E-80DC-F16731B4D003}" presName="parentText" presStyleLbl="node1" presStyleIdx="0" presStyleCnt="1" custScaleX="127679" custScaleY="55510" custLinFactNeighborX="-6250" custLinFactNeighborY="3960">
        <dgm:presLayoutVars>
          <dgm:chMax val="0"/>
          <dgm:bulletEnabled val="1"/>
        </dgm:presLayoutVars>
      </dgm:prSet>
      <dgm:spPr/>
    </dgm:pt>
    <dgm:pt modelId="{F2D4B984-BAB9-416A-AB17-B98356EFC0F9}" type="pres">
      <dgm:prSet presAssocID="{CF3887B8-65AF-4F9E-80DC-F16731B4D003}" presName="negativeSpace" presStyleCnt="0"/>
      <dgm:spPr/>
    </dgm:pt>
    <dgm:pt modelId="{C91E5EFC-A335-4BE6-AE72-8A31C52D11DA}" type="pres">
      <dgm:prSet presAssocID="{CF3887B8-65AF-4F9E-80DC-F16731B4D00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942B10E-B798-4D7D-8D72-159567A88398}" type="presOf" srcId="{CF3887B8-65AF-4F9E-80DC-F16731B4D003}" destId="{917B470C-03B0-47C9-AA13-49D7A5594745}" srcOrd="0" destOrd="0" presId="urn:microsoft.com/office/officeart/2005/8/layout/list1"/>
    <dgm:cxn modelId="{030AF721-2066-42BB-BA87-DDE5EE3FF2D9}" srcId="{CF3887B8-65AF-4F9E-80DC-F16731B4D003}" destId="{E5E4D3F4-D377-473D-8CC1-B99EFCF09104}" srcOrd="0" destOrd="0" parTransId="{36489C54-3876-45B8-B65A-FEC5CC2290C7}" sibTransId="{092BB2B0-408C-42C8-883E-956C6FB29E16}"/>
    <dgm:cxn modelId="{5E34344F-259B-4428-A1DF-78EE491B4E83}" srcId="{D6A4EDF8-5537-45C2-8E92-3CADF43ECDC4}" destId="{CF3887B8-65AF-4F9E-80DC-F16731B4D003}" srcOrd="0" destOrd="0" parTransId="{5D4D1045-3630-406A-8EC7-46528FDE4B55}" sibTransId="{E8492A35-8473-4C07-B6D1-DAF7A517F475}"/>
    <dgm:cxn modelId="{E7F68B72-BAD5-4E89-BD2B-2203418E356D}" type="presOf" srcId="{34A53383-711C-4298-A622-64931115871C}" destId="{C91E5EFC-A335-4BE6-AE72-8A31C52D11DA}" srcOrd="0" destOrd="2" presId="urn:microsoft.com/office/officeart/2005/8/layout/list1"/>
    <dgm:cxn modelId="{73D49B57-B0A9-47E9-BC37-97E5565FB00D}" srcId="{CF3887B8-65AF-4F9E-80DC-F16731B4D003}" destId="{34A53383-711C-4298-A622-64931115871C}" srcOrd="2" destOrd="0" parTransId="{0B7C52B1-B0E7-4900-8F27-6AB5E0F1858F}" sibTransId="{07D25BD7-E146-4151-A108-4BEA1EF28C7D}"/>
    <dgm:cxn modelId="{3667E859-E641-4E33-B8BD-AFA8257A3071}" type="presOf" srcId="{D7EED993-D84A-4991-9E86-1D3720774724}" destId="{C91E5EFC-A335-4BE6-AE72-8A31C52D11DA}" srcOrd="0" destOrd="1" presId="urn:microsoft.com/office/officeart/2005/8/layout/list1"/>
    <dgm:cxn modelId="{2876E5B5-5DF1-4CF3-937B-8A43C96472F1}" type="presOf" srcId="{E5E4D3F4-D377-473D-8CC1-B99EFCF09104}" destId="{C91E5EFC-A335-4BE6-AE72-8A31C52D11DA}" srcOrd="0" destOrd="0" presId="urn:microsoft.com/office/officeart/2005/8/layout/list1"/>
    <dgm:cxn modelId="{A16C93C9-F251-4738-BD82-FB72DA486148}" srcId="{CF3887B8-65AF-4F9E-80DC-F16731B4D003}" destId="{D7EED993-D84A-4991-9E86-1D3720774724}" srcOrd="1" destOrd="0" parTransId="{91C871AF-8A0B-4F76-941C-E97F2C8F4EB2}" sibTransId="{AA1BF4A3-946C-4775-9308-0F1B00CE9F88}"/>
    <dgm:cxn modelId="{E80902CC-4CC9-4501-92EF-1AB544D01CF8}" type="presOf" srcId="{CF3887B8-65AF-4F9E-80DC-F16731B4D003}" destId="{9608FEEC-0F23-44BB-8EAC-255920BB1ACA}" srcOrd="1" destOrd="0" presId="urn:microsoft.com/office/officeart/2005/8/layout/list1"/>
    <dgm:cxn modelId="{DDF8A3DC-FBBE-4BE7-870E-F8785D096CE8}" type="presOf" srcId="{D6A4EDF8-5537-45C2-8E92-3CADF43ECDC4}" destId="{78FEFF3A-9BFE-4EAF-897C-CD9CBE44342E}" srcOrd="0" destOrd="0" presId="urn:microsoft.com/office/officeart/2005/8/layout/list1"/>
    <dgm:cxn modelId="{174A4B17-17E5-4F8D-B916-B7AE8B3F5127}" type="presParOf" srcId="{78FEFF3A-9BFE-4EAF-897C-CD9CBE44342E}" destId="{A1BDE1CC-18ED-4DB1-A826-689A7C58C788}" srcOrd="0" destOrd="0" presId="urn:microsoft.com/office/officeart/2005/8/layout/list1"/>
    <dgm:cxn modelId="{4BBDDF8B-468D-46B2-907B-806634BF6E08}" type="presParOf" srcId="{A1BDE1CC-18ED-4DB1-A826-689A7C58C788}" destId="{917B470C-03B0-47C9-AA13-49D7A5594745}" srcOrd="0" destOrd="0" presId="urn:microsoft.com/office/officeart/2005/8/layout/list1"/>
    <dgm:cxn modelId="{F8AF7933-FE89-447A-9AA7-9AEB10F97B0C}" type="presParOf" srcId="{A1BDE1CC-18ED-4DB1-A826-689A7C58C788}" destId="{9608FEEC-0F23-44BB-8EAC-255920BB1ACA}" srcOrd="1" destOrd="0" presId="urn:microsoft.com/office/officeart/2005/8/layout/list1"/>
    <dgm:cxn modelId="{797B5957-DE71-424C-AE0A-79F609FA2793}" type="presParOf" srcId="{78FEFF3A-9BFE-4EAF-897C-CD9CBE44342E}" destId="{F2D4B984-BAB9-416A-AB17-B98356EFC0F9}" srcOrd="1" destOrd="0" presId="urn:microsoft.com/office/officeart/2005/8/layout/list1"/>
    <dgm:cxn modelId="{DAFCD3E2-E6A7-4A7E-BA36-ACE86D555872}" type="presParOf" srcId="{78FEFF3A-9BFE-4EAF-897C-CD9CBE44342E}" destId="{C91E5EFC-A335-4BE6-AE72-8A31C52D11D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A4EDF8-5537-45C2-8E92-3CADF43ECD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3887B8-65AF-4F9E-80DC-F16731B4D003}">
      <dgm:prSet custT="1"/>
      <dgm:spPr>
        <a:solidFill>
          <a:srgbClr val="CC0000"/>
        </a:solidFill>
      </dgm:spPr>
      <dgm:t>
        <a:bodyPr/>
        <a:lstStyle/>
        <a:p>
          <a:pPr rtl="0"/>
          <a:r>
            <a: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Be salt and light, </a:t>
          </a:r>
          <a:r>
            <a:rPr lang="en-US" sz="4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Matt. 5:13-16</a:t>
          </a:r>
          <a:endParaRPr lang="en-US" sz="4800" b="1" i="1" spc="-60" baseline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Title 1"/>
        </a:ext>
      </dgm:extLst>
    </dgm:pt>
    <dgm:pt modelId="{5D4D1045-3630-406A-8EC7-46528FDE4B55}" type="parTrans" cxnId="{5E34344F-259B-4428-A1DF-78EE491B4E83}">
      <dgm:prSet/>
      <dgm:spPr/>
      <dgm:t>
        <a:bodyPr/>
        <a:lstStyle/>
        <a:p>
          <a:endParaRPr lang="en-US"/>
        </a:p>
      </dgm:t>
    </dgm:pt>
    <dgm:pt modelId="{E8492A35-8473-4C07-B6D1-DAF7A517F475}" type="sibTrans" cxnId="{5E34344F-259B-4428-A1DF-78EE491B4E83}">
      <dgm:prSet/>
      <dgm:spPr/>
      <dgm:t>
        <a:bodyPr/>
        <a:lstStyle/>
        <a:p>
          <a:endParaRPr lang="en-US"/>
        </a:p>
      </dgm:t>
    </dgm:pt>
    <dgm:pt modelId="{E5E4D3F4-D377-473D-8CC1-B99EFCF09104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en-US" sz="4000" b="0" i="0" spc="-6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God is merciful, </a:t>
          </a:r>
          <a:r>
            <a:rPr lang="en-US" sz="4000" b="0" i="1" spc="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Genesis 18:32</a:t>
          </a:r>
        </a:p>
      </dgm:t>
      <dgm:extLst>
        <a:ext uri="{E40237B7-FDA0-4F09-8148-C483321AD2D9}">
          <dgm14:cNvPr xmlns:dgm14="http://schemas.microsoft.com/office/drawing/2010/diagram" id="0" name="" title="Bulleted list 1"/>
        </a:ext>
      </dgm:extLst>
    </dgm:pt>
    <dgm:pt modelId="{36489C54-3876-45B8-B65A-FEC5CC2290C7}" type="parTrans" cxnId="{030AF721-2066-42BB-BA87-DDE5EE3FF2D9}">
      <dgm:prSet/>
      <dgm:spPr/>
      <dgm:t>
        <a:bodyPr/>
        <a:lstStyle/>
        <a:p>
          <a:endParaRPr lang="en-US"/>
        </a:p>
      </dgm:t>
    </dgm:pt>
    <dgm:pt modelId="{092BB2B0-408C-42C8-883E-956C6FB29E16}" type="sibTrans" cxnId="{030AF721-2066-42BB-BA87-DDE5EE3FF2D9}">
      <dgm:prSet/>
      <dgm:spPr/>
      <dgm:t>
        <a:bodyPr/>
        <a:lstStyle/>
        <a:p>
          <a:endParaRPr lang="en-US"/>
        </a:p>
      </dgm:t>
    </dgm:pt>
    <dgm:pt modelId="{D7EED993-D84A-4991-9E86-1D3720774724}">
      <dgm:prSet custT="1"/>
      <dgm:spPr/>
      <dgm:t>
        <a:bodyPr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en-US" sz="40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  <a:t>God’s longsuffering toward nations is our salvation (if sinners repent),</a:t>
          </a:r>
          <a:br>
            <a:rPr lang="en-US" sz="4000" b="0" i="0" dirty="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r>
            <a:rPr lang="en-US" sz="4000" b="0" i="1" dirty="0">
              <a:latin typeface="Segoe UI Semilight" panose="020B0402040204020203" pitchFamily="34" charset="0"/>
              <a:cs typeface="Segoe UI Semilight" panose="020B0402040204020203" pitchFamily="34" charset="0"/>
            </a:rPr>
            <a:t>2 Peter 3:15, 8-9</a:t>
          </a:r>
          <a:endParaRPr lang="en-US" sz="4000" b="0" i="1" spc="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gm:t>
    </dgm:pt>
    <dgm:pt modelId="{91C871AF-8A0B-4F76-941C-E97F2C8F4EB2}" type="parTrans" cxnId="{A16C93C9-F251-4738-BD82-FB72DA486148}">
      <dgm:prSet/>
      <dgm:spPr/>
      <dgm:t>
        <a:bodyPr/>
        <a:lstStyle/>
        <a:p>
          <a:endParaRPr lang="en-US"/>
        </a:p>
      </dgm:t>
    </dgm:pt>
    <dgm:pt modelId="{AA1BF4A3-946C-4775-9308-0F1B00CE9F88}" type="sibTrans" cxnId="{A16C93C9-F251-4738-BD82-FB72DA486148}">
      <dgm:prSet/>
      <dgm:spPr/>
      <dgm:t>
        <a:bodyPr/>
        <a:lstStyle/>
        <a:p>
          <a:endParaRPr lang="en-US"/>
        </a:p>
      </dgm:t>
    </dgm:pt>
    <dgm:pt modelId="{78FEFF3A-9BFE-4EAF-897C-CD9CBE44342E}" type="pres">
      <dgm:prSet presAssocID="{D6A4EDF8-5537-45C2-8E92-3CADF43ECDC4}" presName="linear" presStyleCnt="0">
        <dgm:presLayoutVars>
          <dgm:dir/>
          <dgm:animLvl val="lvl"/>
          <dgm:resizeHandles val="exact"/>
        </dgm:presLayoutVars>
      </dgm:prSet>
      <dgm:spPr/>
    </dgm:pt>
    <dgm:pt modelId="{A1BDE1CC-18ED-4DB1-A826-689A7C58C788}" type="pres">
      <dgm:prSet presAssocID="{CF3887B8-65AF-4F9E-80DC-F16731B4D003}" presName="parentLin" presStyleCnt="0"/>
      <dgm:spPr/>
    </dgm:pt>
    <dgm:pt modelId="{917B470C-03B0-47C9-AA13-49D7A5594745}" type="pres">
      <dgm:prSet presAssocID="{CF3887B8-65AF-4F9E-80DC-F16731B4D003}" presName="parentLeftMargin" presStyleLbl="node1" presStyleIdx="0" presStyleCnt="1"/>
      <dgm:spPr/>
    </dgm:pt>
    <dgm:pt modelId="{9608FEEC-0F23-44BB-8EAC-255920BB1ACA}" type="pres">
      <dgm:prSet presAssocID="{CF3887B8-65AF-4F9E-80DC-F16731B4D003}" presName="parentText" presStyleLbl="node1" presStyleIdx="0" presStyleCnt="1" custScaleX="127679" custScaleY="63668" custLinFactNeighborX="-6250" custLinFactNeighborY="3960">
        <dgm:presLayoutVars>
          <dgm:chMax val="0"/>
          <dgm:bulletEnabled val="1"/>
        </dgm:presLayoutVars>
      </dgm:prSet>
      <dgm:spPr/>
    </dgm:pt>
    <dgm:pt modelId="{F2D4B984-BAB9-416A-AB17-B98356EFC0F9}" type="pres">
      <dgm:prSet presAssocID="{CF3887B8-65AF-4F9E-80DC-F16731B4D003}" presName="negativeSpace" presStyleCnt="0"/>
      <dgm:spPr/>
    </dgm:pt>
    <dgm:pt modelId="{C91E5EFC-A335-4BE6-AE72-8A31C52D11DA}" type="pres">
      <dgm:prSet presAssocID="{CF3887B8-65AF-4F9E-80DC-F16731B4D00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3942B10E-B798-4D7D-8D72-159567A88398}" type="presOf" srcId="{CF3887B8-65AF-4F9E-80DC-F16731B4D003}" destId="{917B470C-03B0-47C9-AA13-49D7A5594745}" srcOrd="0" destOrd="0" presId="urn:microsoft.com/office/officeart/2005/8/layout/list1"/>
    <dgm:cxn modelId="{030AF721-2066-42BB-BA87-DDE5EE3FF2D9}" srcId="{CF3887B8-65AF-4F9E-80DC-F16731B4D003}" destId="{E5E4D3F4-D377-473D-8CC1-B99EFCF09104}" srcOrd="0" destOrd="0" parTransId="{36489C54-3876-45B8-B65A-FEC5CC2290C7}" sibTransId="{092BB2B0-408C-42C8-883E-956C6FB29E16}"/>
    <dgm:cxn modelId="{5E34344F-259B-4428-A1DF-78EE491B4E83}" srcId="{D6A4EDF8-5537-45C2-8E92-3CADF43ECDC4}" destId="{CF3887B8-65AF-4F9E-80DC-F16731B4D003}" srcOrd="0" destOrd="0" parTransId="{5D4D1045-3630-406A-8EC7-46528FDE4B55}" sibTransId="{E8492A35-8473-4C07-B6D1-DAF7A517F475}"/>
    <dgm:cxn modelId="{3667E859-E641-4E33-B8BD-AFA8257A3071}" type="presOf" srcId="{D7EED993-D84A-4991-9E86-1D3720774724}" destId="{C91E5EFC-A335-4BE6-AE72-8A31C52D11DA}" srcOrd="0" destOrd="1" presId="urn:microsoft.com/office/officeart/2005/8/layout/list1"/>
    <dgm:cxn modelId="{2876E5B5-5DF1-4CF3-937B-8A43C96472F1}" type="presOf" srcId="{E5E4D3F4-D377-473D-8CC1-B99EFCF09104}" destId="{C91E5EFC-A335-4BE6-AE72-8A31C52D11DA}" srcOrd="0" destOrd="0" presId="urn:microsoft.com/office/officeart/2005/8/layout/list1"/>
    <dgm:cxn modelId="{A16C93C9-F251-4738-BD82-FB72DA486148}" srcId="{CF3887B8-65AF-4F9E-80DC-F16731B4D003}" destId="{D7EED993-D84A-4991-9E86-1D3720774724}" srcOrd="1" destOrd="0" parTransId="{91C871AF-8A0B-4F76-941C-E97F2C8F4EB2}" sibTransId="{AA1BF4A3-946C-4775-9308-0F1B00CE9F88}"/>
    <dgm:cxn modelId="{E80902CC-4CC9-4501-92EF-1AB544D01CF8}" type="presOf" srcId="{CF3887B8-65AF-4F9E-80DC-F16731B4D003}" destId="{9608FEEC-0F23-44BB-8EAC-255920BB1ACA}" srcOrd="1" destOrd="0" presId="urn:microsoft.com/office/officeart/2005/8/layout/list1"/>
    <dgm:cxn modelId="{DDF8A3DC-FBBE-4BE7-870E-F8785D096CE8}" type="presOf" srcId="{D6A4EDF8-5537-45C2-8E92-3CADF43ECDC4}" destId="{78FEFF3A-9BFE-4EAF-897C-CD9CBE44342E}" srcOrd="0" destOrd="0" presId="urn:microsoft.com/office/officeart/2005/8/layout/list1"/>
    <dgm:cxn modelId="{174A4B17-17E5-4F8D-B916-B7AE8B3F5127}" type="presParOf" srcId="{78FEFF3A-9BFE-4EAF-897C-CD9CBE44342E}" destId="{A1BDE1CC-18ED-4DB1-A826-689A7C58C788}" srcOrd="0" destOrd="0" presId="urn:microsoft.com/office/officeart/2005/8/layout/list1"/>
    <dgm:cxn modelId="{4BBDDF8B-468D-46B2-907B-806634BF6E08}" type="presParOf" srcId="{A1BDE1CC-18ED-4DB1-A826-689A7C58C788}" destId="{917B470C-03B0-47C9-AA13-49D7A5594745}" srcOrd="0" destOrd="0" presId="urn:microsoft.com/office/officeart/2005/8/layout/list1"/>
    <dgm:cxn modelId="{F8AF7933-FE89-447A-9AA7-9AEB10F97B0C}" type="presParOf" srcId="{A1BDE1CC-18ED-4DB1-A826-689A7C58C788}" destId="{9608FEEC-0F23-44BB-8EAC-255920BB1ACA}" srcOrd="1" destOrd="0" presId="urn:microsoft.com/office/officeart/2005/8/layout/list1"/>
    <dgm:cxn modelId="{797B5957-DE71-424C-AE0A-79F609FA2793}" type="presParOf" srcId="{78FEFF3A-9BFE-4EAF-897C-CD9CBE44342E}" destId="{F2D4B984-BAB9-416A-AB17-B98356EFC0F9}" srcOrd="1" destOrd="0" presId="urn:microsoft.com/office/officeart/2005/8/layout/list1"/>
    <dgm:cxn modelId="{DAFCD3E2-E6A7-4A7E-BA36-ACE86D555872}" type="presParOf" srcId="{78FEFF3A-9BFE-4EAF-897C-CD9CBE44342E}" destId="{C91E5EFC-A335-4BE6-AE72-8A31C52D11D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39D817-A9A6-49AC-91C3-9A9029A1C92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85A8E3F-6673-43E5-BA9F-91131A0B389E}">
      <dgm:prSet custT="1"/>
      <dgm:spPr/>
      <dgm:t>
        <a:bodyPr/>
        <a:lstStyle/>
        <a:p>
          <a:pPr rtl="0"/>
          <a:r>
            <a:rPr lang="en-US" sz="40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Trust the Lord, </a:t>
          </a:r>
          <a:r>
            <a:rPr lang="en-US" sz="4000" i="1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11:1</a:t>
          </a:r>
        </a:p>
      </dgm:t>
      <dgm:extLst>
        <a:ext uri="{E40237B7-FDA0-4F09-8148-C483321AD2D9}">
          <dgm14:cNvPr xmlns:dgm14="http://schemas.microsoft.com/office/drawing/2010/diagram" id="0" name="" title="Level 1 label and status"/>
        </a:ext>
      </dgm:extLst>
    </dgm:pt>
    <dgm:pt modelId="{A332B8CB-171B-415A-B566-B7038C8A9487}" type="parTrans" cxnId="{8196746A-1BB9-47D0-98BC-902F5A2B3EA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AB13DBF-F1C2-4C94-AED4-855794292BE7}" type="sibTrans" cxnId="{8196746A-1BB9-47D0-98BC-902F5A2B3EA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 title="Curve"/>
        </a:ext>
      </dgm:extLst>
    </dgm:pt>
    <dgm:pt modelId="{FCFBC764-D8CE-44F5-8F4E-BD7B9AE01BBC}">
      <dgm:prSet custT="1"/>
      <dgm:spPr/>
      <dgm:t>
        <a:bodyPr/>
        <a:lstStyle/>
        <a:p>
          <a:pPr rtl="0"/>
          <a:r>
            <a:rPr lang="en-US" sz="4000" spc="-10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Strong in God, </a:t>
          </a:r>
          <a:r>
            <a:rPr lang="en-US" sz="4000" i="1" spc="-10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11:2</a:t>
          </a:r>
        </a:p>
      </dgm:t>
      <dgm:extLst>
        <a:ext uri="{E40237B7-FDA0-4F09-8148-C483321AD2D9}">
          <dgm14:cNvPr xmlns:dgm14="http://schemas.microsoft.com/office/drawing/2010/diagram" id="0" name="" title="Level 2 label and status"/>
        </a:ext>
      </dgm:extLst>
    </dgm:pt>
    <dgm:pt modelId="{53E44837-C6E0-400B-9EF7-D8C370B3B03A}" type="parTrans" cxnId="{EB388E2F-2DDD-4233-9E3F-F2A75D1689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9669B0-EE9E-45B8-85AC-B743C8A88238}" type="sibTrans" cxnId="{EB388E2F-2DDD-4233-9E3F-F2A75D1689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959EC7B-38DB-48C6-B0F7-2516A839562C}">
      <dgm:prSet custT="1"/>
      <dgm:spPr/>
      <dgm:t>
        <a:bodyPr/>
        <a:lstStyle/>
        <a:p>
          <a:pPr rtl="0"/>
          <a:r>
            <a:rPr lang="en-US" sz="4000" spc="-20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Submit to God, </a:t>
          </a:r>
          <a:r>
            <a:rPr lang="en-US" sz="4000" i="1" spc="-20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11:4</a:t>
          </a:r>
        </a:p>
      </dgm:t>
      <dgm:extLst>
        <a:ext uri="{E40237B7-FDA0-4F09-8148-C483321AD2D9}">
          <dgm14:cNvPr xmlns:dgm14="http://schemas.microsoft.com/office/drawing/2010/diagram" id="0" name="" title="Level 3 label and status"/>
        </a:ext>
      </dgm:extLst>
    </dgm:pt>
    <dgm:pt modelId="{874D96F2-18BF-4C59-BBFE-0691D3BD6A93}" type="parTrans" cxnId="{3BD3D71B-7A9D-4761-B3C6-00B57F3DB70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9A33F82-70E1-44CD-AD48-533C222CDAEB}" type="sibTrans" cxnId="{3BD3D71B-7A9D-4761-B3C6-00B57F3DB70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8137C2E-0F5F-45DF-8913-10FB5607A612}">
      <dgm:prSet custT="1"/>
      <dgm:spPr/>
      <dgm:t>
        <a:bodyPr/>
        <a:lstStyle/>
        <a:p>
          <a:pPr rtl="0"/>
          <a:r>
            <a:rPr lang="en-US" sz="40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God sees, </a:t>
          </a:r>
          <a:r>
            <a:rPr lang="en-US" sz="4000" i="1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11:4-5</a:t>
          </a:r>
        </a:p>
      </dgm:t>
      <dgm:extLst>
        <a:ext uri="{E40237B7-FDA0-4F09-8148-C483321AD2D9}">
          <dgm14:cNvPr xmlns:dgm14="http://schemas.microsoft.com/office/drawing/2010/diagram" id="0" name="" title="Level 4 label and status"/>
        </a:ext>
      </dgm:extLst>
    </dgm:pt>
    <dgm:pt modelId="{F003C707-4205-4204-8997-6F4FDC45BE6A}" type="parTrans" cxnId="{B795AE91-2CA6-4F02-A62F-36E6020F2D8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44F14F-8498-4933-9CFA-CD58734FDFD0}" type="sibTrans" cxnId="{B795AE91-2CA6-4F02-A62F-36E6020F2D8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402745E-8C98-497E-BB6C-70FB14C3A79B}">
      <dgm:prSet custT="1"/>
      <dgm:spPr/>
      <dgm:t>
        <a:bodyPr/>
        <a:lstStyle/>
        <a:p>
          <a:pPr rtl="0"/>
          <a:r>
            <a:rPr lang="en-US" sz="4000" spc="-15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Justice prevails, </a:t>
          </a:r>
          <a:r>
            <a:rPr lang="en-US" sz="4000" i="1" spc="-15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11:6-7</a:t>
          </a:r>
        </a:p>
      </dgm:t>
      <dgm:extLst>
        <a:ext uri="{E40237B7-FDA0-4F09-8148-C483321AD2D9}">
          <dgm14:cNvPr xmlns:dgm14="http://schemas.microsoft.com/office/drawing/2010/diagram" id="0" name="" title="Level 5 label and status"/>
        </a:ext>
      </dgm:extLst>
    </dgm:pt>
    <dgm:pt modelId="{E3196EAE-51B3-4DAE-B88F-7D2BE2DA4E9F}" type="parTrans" cxnId="{B3D93087-6524-4C77-B2F9-91B2BB98F39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E77F66F-98BB-4DC7-A327-B4A5AADDBC44}" type="sibTrans" cxnId="{B3D93087-6524-4C77-B2F9-91B2BB98F39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C55DA06-EC77-4AF4-A396-3D94F924D29A}" type="pres">
      <dgm:prSet presAssocID="{6539D817-A9A6-49AC-91C3-9A9029A1C922}" presName="Name0" presStyleCnt="0">
        <dgm:presLayoutVars>
          <dgm:chMax val="7"/>
          <dgm:chPref val="7"/>
          <dgm:dir/>
        </dgm:presLayoutVars>
      </dgm:prSet>
      <dgm:spPr/>
    </dgm:pt>
    <dgm:pt modelId="{E71FBC44-5B84-4635-AB49-C5691CF606A6}" type="pres">
      <dgm:prSet presAssocID="{6539D817-A9A6-49AC-91C3-9A9029A1C922}" presName="Name1" presStyleCnt="0"/>
      <dgm:spPr/>
    </dgm:pt>
    <dgm:pt modelId="{EB59A96A-CE84-462F-9493-155F11881A62}" type="pres">
      <dgm:prSet presAssocID="{6539D817-A9A6-49AC-91C3-9A9029A1C922}" presName="cycle" presStyleCnt="0"/>
      <dgm:spPr/>
    </dgm:pt>
    <dgm:pt modelId="{054915B1-085A-4ADC-B653-10081DCD0EA9}" type="pres">
      <dgm:prSet presAssocID="{6539D817-A9A6-49AC-91C3-9A9029A1C922}" presName="srcNode" presStyleLbl="node1" presStyleIdx="0" presStyleCnt="5"/>
      <dgm:spPr/>
    </dgm:pt>
    <dgm:pt modelId="{A5CCEC8E-9174-4C7D-B544-BBD17FE54CB3}" type="pres">
      <dgm:prSet presAssocID="{6539D817-A9A6-49AC-91C3-9A9029A1C922}" presName="conn" presStyleLbl="parChTrans1D2" presStyleIdx="0" presStyleCnt="1"/>
      <dgm:spPr/>
    </dgm:pt>
    <dgm:pt modelId="{E0118591-8FE2-4AB8-B63F-2FA777571D0E}" type="pres">
      <dgm:prSet presAssocID="{6539D817-A9A6-49AC-91C3-9A9029A1C922}" presName="extraNode" presStyleLbl="node1" presStyleIdx="0" presStyleCnt="5"/>
      <dgm:spPr/>
    </dgm:pt>
    <dgm:pt modelId="{B54BF56E-FF7C-462B-BDEF-94A9ECD23A96}" type="pres">
      <dgm:prSet presAssocID="{6539D817-A9A6-49AC-91C3-9A9029A1C922}" presName="dstNode" presStyleLbl="node1" presStyleIdx="0" presStyleCnt="5"/>
      <dgm:spPr/>
    </dgm:pt>
    <dgm:pt modelId="{80334F07-121B-40EE-9400-5E253723EAD5}" type="pres">
      <dgm:prSet presAssocID="{785A8E3F-6673-43E5-BA9F-91131A0B389E}" presName="text_1" presStyleLbl="node1" presStyleIdx="0" presStyleCnt="5">
        <dgm:presLayoutVars>
          <dgm:bulletEnabled val="1"/>
        </dgm:presLayoutVars>
      </dgm:prSet>
      <dgm:spPr/>
    </dgm:pt>
    <dgm:pt modelId="{02E156C6-3C5B-4C75-AD35-1A7F7398D99E}" type="pres">
      <dgm:prSet presAssocID="{785A8E3F-6673-43E5-BA9F-91131A0B389E}" presName="accent_1" presStyleCnt="0"/>
      <dgm:spPr/>
    </dgm:pt>
    <dgm:pt modelId="{C69DE25E-0FEB-4762-8745-9E19317BA790}" type="pres">
      <dgm:prSet presAssocID="{785A8E3F-6673-43E5-BA9F-91131A0B389E}" presName="accentRepeatNode" presStyleLbl="solidFgAcc1" presStyleIdx="0" presStyleCnt="5"/>
      <dgm:spPr/>
      <dgm:extLst>
        <a:ext uri="{E40237B7-FDA0-4F09-8148-C483321AD2D9}">
          <dgm14:cNvPr xmlns:dgm14="http://schemas.microsoft.com/office/drawing/2010/diagram" id="0" name="" title="Circle for level 1"/>
        </a:ext>
      </dgm:extLst>
    </dgm:pt>
    <dgm:pt modelId="{6E9ACDEA-2479-43A3-BC50-5E8DC199105E}" type="pres">
      <dgm:prSet presAssocID="{FCFBC764-D8CE-44F5-8F4E-BD7B9AE01BBC}" presName="text_2" presStyleLbl="node1" presStyleIdx="1" presStyleCnt="5">
        <dgm:presLayoutVars>
          <dgm:bulletEnabled val="1"/>
        </dgm:presLayoutVars>
      </dgm:prSet>
      <dgm:spPr/>
    </dgm:pt>
    <dgm:pt modelId="{F77992BE-49C0-44EF-9EB0-F801267BCF54}" type="pres">
      <dgm:prSet presAssocID="{FCFBC764-D8CE-44F5-8F4E-BD7B9AE01BBC}" presName="accent_2" presStyleCnt="0"/>
      <dgm:spPr/>
    </dgm:pt>
    <dgm:pt modelId="{2735700C-DFC4-47C9-BFDA-A56DEE3AEDB8}" type="pres">
      <dgm:prSet presAssocID="{FCFBC764-D8CE-44F5-8F4E-BD7B9AE01BBC}" presName="accentRepeatNode" presStyleLbl="solidFgAcc1" presStyleIdx="1" presStyleCnt="5"/>
      <dgm:spPr/>
      <dgm:extLst>
        <a:ext uri="{E40237B7-FDA0-4F09-8148-C483321AD2D9}">
          <dgm14:cNvPr xmlns:dgm14="http://schemas.microsoft.com/office/drawing/2010/diagram" id="0" name="" title="Circle for level 2"/>
        </a:ext>
      </dgm:extLst>
    </dgm:pt>
    <dgm:pt modelId="{602E4294-5230-4DC9-A478-6B826AA3E572}" type="pres">
      <dgm:prSet presAssocID="{D959EC7B-38DB-48C6-B0F7-2516A839562C}" presName="text_3" presStyleLbl="node1" presStyleIdx="2" presStyleCnt="5">
        <dgm:presLayoutVars>
          <dgm:bulletEnabled val="1"/>
        </dgm:presLayoutVars>
      </dgm:prSet>
      <dgm:spPr/>
    </dgm:pt>
    <dgm:pt modelId="{05B2EA5A-0A0B-4C0F-A8E4-482B448C2C74}" type="pres">
      <dgm:prSet presAssocID="{D959EC7B-38DB-48C6-B0F7-2516A839562C}" presName="accent_3" presStyleCnt="0"/>
      <dgm:spPr/>
    </dgm:pt>
    <dgm:pt modelId="{E69F6C4C-B70F-43EC-997F-442A2DCD9652}" type="pres">
      <dgm:prSet presAssocID="{D959EC7B-38DB-48C6-B0F7-2516A839562C}" presName="accentRepeatNode" presStyleLbl="solidFgAcc1" presStyleIdx="2" presStyleCnt="5"/>
      <dgm:spPr/>
      <dgm:extLst>
        <a:ext uri="{E40237B7-FDA0-4F09-8148-C483321AD2D9}">
          <dgm14:cNvPr xmlns:dgm14="http://schemas.microsoft.com/office/drawing/2010/diagram" id="0" name="" title="Circle for level 3"/>
        </a:ext>
      </dgm:extLst>
    </dgm:pt>
    <dgm:pt modelId="{F1A77A98-C056-4C94-AAAA-085724BCCFA7}" type="pres">
      <dgm:prSet presAssocID="{48137C2E-0F5F-45DF-8913-10FB5607A612}" presName="text_4" presStyleLbl="node1" presStyleIdx="3" presStyleCnt="5">
        <dgm:presLayoutVars>
          <dgm:bulletEnabled val="1"/>
        </dgm:presLayoutVars>
      </dgm:prSet>
      <dgm:spPr/>
    </dgm:pt>
    <dgm:pt modelId="{8CA85A53-049C-4608-9E46-FC2BE1B1A451}" type="pres">
      <dgm:prSet presAssocID="{48137C2E-0F5F-45DF-8913-10FB5607A612}" presName="accent_4" presStyleCnt="0"/>
      <dgm:spPr/>
    </dgm:pt>
    <dgm:pt modelId="{2BC7BD0A-650B-42E8-899B-065889F4A25D}" type="pres">
      <dgm:prSet presAssocID="{48137C2E-0F5F-45DF-8913-10FB5607A612}" presName="accentRepeatNode" presStyleLbl="solidFgAcc1" presStyleIdx="3" presStyleCnt="5"/>
      <dgm:spPr/>
      <dgm:extLst>
        <a:ext uri="{E40237B7-FDA0-4F09-8148-C483321AD2D9}">
          <dgm14:cNvPr xmlns:dgm14="http://schemas.microsoft.com/office/drawing/2010/diagram" id="0" name="" title="Circle for level 4"/>
        </a:ext>
      </dgm:extLst>
    </dgm:pt>
    <dgm:pt modelId="{039B388F-C082-4B3D-BDF5-570C6874B03D}" type="pres">
      <dgm:prSet presAssocID="{C402745E-8C98-497E-BB6C-70FB14C3A79B}" presName="text_5" presStyleLbl="node1" presStyleIdx="4" presStyleCnt="5">
        <dgm:presLayoutVars>
          <dgm:bulletEnabled val="1"/>
        </dgm:presLayoutVars>
      </dgm:prSet>
      <dgm:spPr/>
    </dgm:pt>
    <dgm:pt modelId="{F87EB766-94BE-499C-BFB5-399A57B3BDEF}" type="pres">
      <dgm:prSet presAssocID="{C402745E-8C98-497E-BB6C-70FB14C3A79B}" presName="accent_5" presStyleCnt="0"/>
      <dgm:spPr/>
    </dgm:pt>
    <dgm:pt modelId="{BC59C54A-67F5-47AE-9AC0-3149B2F58E7B}" type="pres">
      <dgm:prSet presAssocID="{C402745E-8C98-497E-BB6C-70FB14C3A79B}" presName="accentRepeatNode" presStyleLbl="solidFgAcc1" presStyleIdx="4" presStyleCnt="5"/>
      <dgm:spPr/>
      <dgm:extLst>
        <a:ext uri="{E40237B7-FDA0-4F09-8148-C483321AD2D9}">
          <dgm14:cNvPr xmlns:dgm14="http://schemas.microsoft.com/office/drawing/2010/diagram" id="0" name="" title="Circle for level 5"/>
        </a:ext>
      </dgm:extLst>
    </dgm:pt>
  </dgm:ptLst>
  <dgm:cxnLst>
    <dgm:cxn modelId="{B08C2500-9BED-49A5-88DA-E528ED9050DF}" type="presOf" srcId="{FCFBC764-D8CE-44F5-8F4E-BD7B9AE01BBC}" destId="{6E9ACDEA-2479-43A3-BC50-5E8DC199105E}" srcOrd="0" destOrd="0" presId="urn:microsoft.com/office/officeart/2008/layout/VerticalCurvedList"/>
    <dgm:cxn modelId="{6C686010-1663-4626-ACDB-5799FDAD8A70}" type="presOf" srcId="{C402745E-8C98-497E-BB6C-70FB14C3A79B}" destId="{039B388F-C082-4B3D-BDF5-570C6874B03D}" srcOrd="0" destOrd="0" presId="urn:microsoft.com/office/officeart/2008/layout/VerticalCurvedList"/>
    <dgm:cxn modelId="{AD018019-DE1F-403D-B011-0CFD48A73DE5}" type="presOf" srcId="{785A8E3F-6673-43E5-BA9F-91131A0B389E}" destId="{80334F07-121B-40EE-9400-5E253723EAD5}" srcOrd="0" destOrd="0" presId="urn:microsoft.com/office/officeart/2008/layout/VerticalCurvedList"/>
    <dgm:cxn modelId="{3BD3D71B-7A9D-4761-B3C6-00B57F3DB706}" srcId="{6539D817-A9A6-49AC-91C3-9A9029A1C922}" destId="{D959EC7B-38DB-48C6-B0F7-2516A839562C}" srcOrd="2" destOrd="0" parTransId="{874D96F2-18BF-4C59-BBFE-0691D3BD6A93}" sibTransId="{69A33F82-70E1-44CD-AD48-533C222CDAEB}"/>
    <dgm:cxn modelId="{EB388E2F-2DDD-4233-9E3F-F2A75D16890B}" srcId="{6539D817-A9A6-49AC-91C3-9A9029A1C922}" destId="{FCFBC764-D8CE-44F5-8F4E-BD7B9AE01BBC}" srcOrd="1" destOrd="0" parTransId="{53E44837-C6E0-400B-9EF7-D8C370B3B03A}" sibTransId="{6C9669B0-EE9E-45B8-85AC-B743C8A88238}"/>
    <dgm:cxn modelId="{8196746A-1BB9-47D0-98BC-902F5A2B3EAC}" srcId="{6539D817-A9A6-49AC-91C3-9A9029A1C922}" destId="{785A8E3F-6673-43E5-BA9F-91131A0B389E}" srcOrd="0" destOrd="0" parTransId="{A332B8CB-171B-415A-B566-B7038C8A9487}" sibTransId="{AAB13DBF-F1C2-4C94-AED4-855794292BE7}"/>
    <dgm:cxn modelId="{B3D93087-6524-4C77-B2F9-91B2BB98F39C}" srcId="{6539D817-A9A6-49AC-91C3-9A9029A1C922}" destId="{C402745E-8C98-497E-BB6C-70FB14C3A79B}" srcOrd="4" destOrd="0" parTransId="{E3196EAE-51B3-4DAE-B88F-7D2BE2DA4E9F}" sibTransId="{EE77F66F-98BB-4DC7-A327-B4A5AADDBC44}"/>
    <dgm:cxn modelId="{B795AE91-2CA6-4F02-A62F-36E6020F2D85}" srcId="{6539D817-A9A6-49AC-91C3-9A9029A1C922}" destId="{48137C2E-0F5F-45DF-8913-10FB5607A612}" srcOrd="3" destOrd="0" parTransId="{F003C707-4205-4204-8997-6F4FDC45BE6A}" sibTransId="{6C44F14F-8498-4933-9CFA-CD58734FDFD0}"/>
    <dgm:cxn modelId="{0C902D97-3353-4A00-B3DC-46F65984FF1E}" type="presOf" srcId="{AAB13DBF-F1C2-4C94-AED4-855794292BE7}" destId="{A5CCEC8E-9174-4C7D-B544-BBD17FE54CB3}" srcOrd="0" destOrd="0" presId="urn:microsoft.com/office/officeart/2008/layout/VerticalCurvedList"/>
    <dgm:cxn modelId="{002A03A7-267F-4EC3-B9AE-B0EF54AB476D}" type="presOf" srcId="{D959EC7B-38DB-48C6-B0F7-2516A839562C}" destId="{602E4294-5230-4DC9-A478-6B826AA3E572}" srcOrd="0" destOrd="0" presId="urn:microsoft.com/office/officeart/2008/layout/VerticalCurvedList"/>
    <dgm:cxn modelId="{700AC3DB-CBAD-4869-88B3-8EB468F2894D}" type="presOf" srcId="{48137C2E-0F5F-45DF-8913-10FB5607A612}" destId="{F1A77A98-C056-4C94-AAAA-085724BCCFA7}" srcOrd="0" destOrd="0" presId="urn:microsoft.com/office/officeart/2008/layout/VerticalCurvedList"/>
    <dgm:cxn modelId="{28D22EFD-B6C9-4EA5-B206-0B3E871F9DB4}" type="presOf" srcId="{6539D817-A9A6-49AC-91C3-9A9029A1C922}" destId="{2C55DA06-EC77-4AF4-A396-3D94F924D29A}" srcOrd="0" destOrd="0" presId="urn:microsoft.com/office/officeart/2008/layout/VerticalCurvedList"/>
    <dgm:cxn modelId="{918E5510-356A-421E-A6B8-B9839467DAC0}" type="presParOf" srcId="{2C55DA06-EC77-4AF4-A396-3D94F924D29A}" destId="{E71FBC44-5B84-4635-AB49-C5691CF606A6}" srcOrd="0" destOrd="0" presId="urn:microsoft.com/office/officeart/2008/layout/VerticalCurvedList"/>
    <dgm:cxn modelId="{F74A38A3-CFA2-4ED4-8C9E-35C874780CB1}" type="presParOf" srcId="{E71FBC44-5B84-4635-AB49-C5691CF606A6}" destId="{EB59A96A-CE84-462F-9493-155F11881A62}" srcOrd="0" destOrd="0" presId="urn:microsoft.com/office/officeart/2008/layout/VerticalCurvedList"/>
    <dgm:cxn modelId="{A460BCD1-5AE2-4810-A9CF-9FC0C4EBD0EC}" type="presParOf" srcId="{EB59A96A-CE84-462F-9493-155F11881A62}" destId="{054915B1-085A-4ADC-B653-10081DCD0EA9}" srcOrd="0" destOrd="0" presId="urn:microsoft.com/office/officeart/2008/layout/VerticalCurvedList"/>
    <dgm:cxn modelId="{F35A38B8-8994-411F-9CA6-387E5EEE0F32}" type="presParOf" srcId="{EB59A96A-CE84-462F-9493-155F11881A62}" destId="{A5CCEC8E-9174-4C7D-B544-BBD17FE54CB3}" srcOrd="1" destOrd="0" presId="urn:microsoft.com/office/officeart/2008/layout/VerticalCurvedList"/>
    <dgm:cxn modelId="{B61BA2DE-4DB5-4B62-A187-005CE4FB745A}" type="presParOf" srcId="{EB59A96A-CE84-462F-9493-155F11881A62}" destId="{E0118591-8FE2-4AB8-B63F-2FA777571D0E}" srcOrd="2" destOrd="0" presId="urn:microsoft.com/office/officeart/2008/layout/VerticalCurvedList"/>
    <dgm:cxn modelId="{73B97898-8E25-469C-B330-1964F7A4C864}" type="presParOf" srcId="{EB59A96A-CE84-462F-9493-155F11881A62}" destId="{B54BF56E-FF7C-462B-BDEF-94A9ECD23A96}" srcOrd="3" destOrd="0" presId="urn:microsoft.com/office/officeart/2008/layout/VerticalCurvedList"/>
    <dgm:cxn modelId="{23B2151E-5D6D-41CF-8750-55271BA89C65}" type="presParOf" srcId="{E71FBC44-5B84-4635-AB49-C5691CF606A6}" destId="{80334F07-121B-40EE-9400-5E253723EAD5}" srcOrd="1" destOrd="0" presId="urn:microsoft.com/office/officeart/2008/layout/VerticalCurvedList"/>
    <dgm:cxn modelId="{65756408-B8FB-4994-AF85-BBCD33B13E72}" type="presParOf" srcId="{E71FBC44-5B84-4635-AB49-C5691CF606A6}" destId="{02E156C6-3C5B-4C75-AD35-1A7F7398D99E}" srcOrd="2" destOrd="0" presId="urn:microsoft.com/office/officeart/2008/layout/VerticalCurvedList"/>
    <dgm:cxn modelId="{1E107579-4C09-4B63-94C2-C08D2F6DD1B0}" type="presParOf" srcId="{02E156C6-3C5B-4C75-AD35-1A7F7398D99E}" destId="{C69DE25E-0FEB-4762-8745-9E19317BA790}" srcOrd="0" destOrd="0" presId="urn:microsoft.com/office/officeart/2008/layout/VerticalCurvedList"/>
    <dgm:cxn modelId="{F04AAA52-FDD1-42F2-9D2C-52ED3F5DBDE4}" type="presParOf" srcId="{E71FBC44-5B84-4635-AB49-C5691CF606A6}" destId="{6E9ACDEA-2479-43A3-BC50-5E8DC199105E}" srcOrd="3" destOrd="0" presId="urn:microsoft.com/office/officeart/2008/layout/VerticalCurvedList"/>
    <dgm:cxn modelId="{D4DFE2D9-AB41-4EF8-A849-168452A94BBC}" type="presParOf" srcId="{E71FBC44-5B84-4635-AB49-C5691CF606A6}" destId="{F77992BE-49C0-44EF-9EB0-F801267BCF54}" srcOrd="4" destOrd="0" presId="urn:microsoft.com/office/officeart/2008/layout/VerticalCurvedList"/>
    <dgm:cxn modelId="{5DD5DEF9-58C2-4AC2-9C73-C4F3134ED727}" type="presParOf" srcId="{F77992BE-49C0-44EF-9EB0-F801267BCF54}" destId="{2735700C-DFC4-47C9-BFDA-A56DEE3AEDB8}" srcOrd="0" destOrd="0" presId="urn:microsoft.com/office/officeart/2008/layout/VerticalCurvedList"/>
    <dgm:cxn modelId="{7D479D9C-191D-45EB-980B-BB6C3619470A}" type="presParOf" srcId="{E71FBC44-5B84-4635-AB49-C5691CF606A6}" destId="{602E4294-5230-4DC9-A478-6B826AA3E572}" srcOrd="5" destOrd="0" presId="urn:microsoft.com/office/officeart/2008/layout/VerticalCurvedList"/>
    <dgm:cxn modelId="{8C2005F4-F3A0-47ED-B6AC-A0986E94AEBC}" type="presParOf" srcId="{E71FBC44-5B84-4635-AB49-C5691CF606A6}" destId="{05B2EA5A-0A0B-4C0F-A8E4-482B448C2C74}" srcOrd="6" destOrd="0" presId="urn:microsoft.com/office/officeart/2008/layout/VerticalCurvedList"/>
    <dgm:cxn modelId="{A156549E-07CD-47EB-840F-2E5B2C70A915}" type="presParOf" srcId="{05B2EA5A-0A0B-4C0F-A8E4-482B448C2C74}" destId="{E69F6C4C-B70F-43EC-997F-442A2DCD9652}" srcOrd="0" destOrd="0" presId="urn:microsoft.com/office/officeart/2008/layout/VerticalCurvedList"/>
    <dgm:cxn modelId="{48FD987B-4AD2-472C-AC19-7BEED05D8BCB}" type="presParOf" srcId="{E71FBC44-5B84-4635-AB49-C5691CF606A6}" destId="{F1A77A98-C056-4C94-AAAA-085724BCCFA7}" srcOrd="7" destOrd="0" presId="urn:microsoft.com/office/officeart/2008/layout/VerticalCurvedList"/>
    <dgm:cxn modelId="{8BDD9E84-0E94-4BFF-A445-2BF21167D375}" type="presParOf" srcId="{E71FBC44-5B84-4635-AB49-C5691CF606A6}" destId="{8CA85A53-049C-4608-9E46-FC2BE1B1A451}" srcOrd="8" destOrd="0" presId="urn:microsoft.com/office/officeart/2008/layout/VerticalCurvedList"/>
    <dgm:cxn modelId="{54ECF87E-92A3-4CBF-BFC1-BC2F5A08241F}" type="presParOf" srcId="{8CA85A53-049C-4608-9E46-FC2BE1B1A451}" destId="{2BC7BD0A-650B-42E8-899B-065889F4A25D}" srcOrd="0" destOrd="0" presId="urn:microsoft.com/office/officeart/2008/layout/VerticalCurvedList"/>
    <dgm:cxn modelId="{09555F82-61BF-4AD1-B5EA-EB3802FD643A}" type="presParOf" srcId="{E71FBC44-5B84-4635-AB49-C5691CF606A6}" destId="{039B388F-C082-4B3D-BDF5-570C6874B03D}" srcOrd="9" destOrd="0" presId="urn:microsoft.com/office/officeart/2008/layout/VerticalCurvedList"/>
    <dgm:cxn modelId="{ACD02B46-A0CB-4B6C-9F8E-B4ADB41051D6}" type="presParOf" srcId="{E71FBC44-5B84-4635-AB49-C5691CF606A6}" destId="{F87EB766-94BE-499C-BFB5-399A57B3BDEF}" srcOrd="10" destOrd="0" presId="urn:microsoft.com/office/officeart/2008/layout/VerticalCurvedList"/>
    <dgm:cxn modelId="{B187333D-4637-4B12-982C-E3B0F41D3E9E}" type="presParOf" srcId="{F87EB766-94BE-499C-BFB5-399A57B3BDEF}" destId="{BC59C54A-67F5-47AE-9AC0-3149B2F58E7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5A7C58-1E1E-48BA-8508-716094A6286A}">
      <dsp:nvSpPr>
        <dsp:cNvPr id="0" name=""/>
        <dsp:cNvSpPr/>
      </dsp:nvSpPr>
      <dsp:spPr>
        <a:xfrm>
          <a:off x="0" y="841793"/>
          <a:ext cx="2773490" cy="1488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101600" rIns="284480" bIns="101600" numCol="1" spcCol="1270" anchor="ctr" anchorCtr="0">
          <a:noAutofit/>
        </a:bodyPr>
        <a:lstStyle/>
        <a:p>
          <a:pPr marL="0" lvl="0" indent="0" algn="r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  <a:tabLst>
              <a:tab pos="225425" algn="l"/>
            </a:tabLst>
          </a:pPr>
          <a:r>
            <a:rPr lang="en-US" sz="4000" kern="1200" dirty="0">
              <a:latin typeface="Segoe UI Semibold" panose="020B0702040204020203" pitchFamily="34" charset="0"/>
              <a:cs typeface="Segoe UI Semibold" panose="020B0702040204020203" pitchFamily="34" charset="0"/>
            </a:rPr>
            <a:t>Wicked</a:t>
          </a:r>
        </a:p>
        <a:p>
          <a:pPr marL="0" lvl="0" indent="0" algn="r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  <a:tabLst>
              <a:tab pos="225425" algn="l"/>
            </a:tabLst>
          </a:pPr>
          <a:r>
            <a:rPr lang="en-US" sz="3600" b="1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Ps. 33:10-17</a:t>
          </a:r>
        </a:p>
      </dsp:txBody>
      <dsp:txXfrm>
        <a:off x="0" y="841793"/>
        <a:ext cx="2773490" cy="1488093"/>
      </dsp:txXfrm>
    </dsp:sp>
    <dsp:sp modelId="{0EEC845C-3530-48F4-BD24-1719D012006C}">
      <dsp:nvSpPr>
        <dsp:cNvPr id="0" name=""/>
        <dsp:cNvSpPr/>
      </dsp:nvSpPr>
      <dsp:spPr>
        <a:xfrm>
          <a:off x="2773490" y="97746"/>
          <a:ext cx="554698" cy="2976187"/>
        </a:xfrm>
        <a:prstGeom prst="leftBrace">
          <a:avLst>
            <a:gd name="adj1" fmla="val 35000"/>
            <a:gd name="adj2" fmla="val 50000"/>
          </a:avLst>
        </a:pr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DFA93-5AE1-4300-98B4-224DCA164C86}">
      <dsp:nvSpPr>
        <dsp:cNvPr id="0" name=""/>
        <dsp:cNvSpPr/>
      </dsp:nvSpPr>
      <dsp:spPr>
        <a:xfrm>
          <a:off x="3550067" y="118014"/>
          <a:ext cx="7543894" cy="29761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285750" lvl="1" indent="-285750" algn="l" defTabSz="1778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Seek shelter but find none</a:t>
          </a:r>
        </a:p>
        <a:p>
          <a:pPr marL="571500" lvl="2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b="1" kern="1200" cap="small" baseline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Samaria</a:t>
          </a:r>
          <a:r>
            <a:rPr lang="en-US" sz="3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 </a:t>
          </a:r>
          <a:r>
            <a:rPr lang="en-US" sz="3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(Hosea 10:7-8)</a:t>
          </a:r>
        </a:p>
        <a:p>
          <a:pPr marL="571500" lvl="2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b="1" kern="1200" cap="small" baseline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Israel</a:t>
          </a:r>
          <a:r>
            <a:rPr lang="en-US" sz="3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 </a:t>
          </a:r>
          <a:r>
            <a:rPr lang="en-US" sz="3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(Isaiah 2:19-21)</a:t>
          </a:r>
        </a:p>
        <a:p>
          <a:pPr marL="571500" lvl="2" indent="-285750" algn="l" defTabSz="1689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800" b="1" kern="1200" cap="small" baseline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Rome</a:t>
          </a:r>
          <a:r>
            <a:rPr lang="en-US" sz="3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 </a:t>
          </a:r>
          <a:r>
            <a:rPr lang="en-US" sz="3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(Revelation 6:12-17)</a:t>
          </a:r>
        </a:p>
      </dsp:txBody>
      <dsp:txXfrm>
        <a:off x="3550067" y="118014"/>
        <a:ext cx="7543894" cy="2976187"/>
      </dsp:txXfrm>
    </dsp:sp>
    <dsp:sp modelId="{07163CC2-520F-4EB6-BF05-8AC935C6402C}">
      <dsp:nvSpPr>
        <dsp:cNvPr id="0" name=""/>
        <dsp:cNvSpPr/>
      </dsp:nvSpPr>
      <dsp:spPr>
        <a:xfrm>
          <a:off x="0" y="3331185"/>
          <a:ext cx="2773490" cy="1488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101600" rIns="284480" bIns="101600" numCol="1" spcCol="1270" anchor="ctr" anchorCtr="0">
          <a:noAutofit/>
        </a:bodyPr>
        <a:lstStyle/>
        <a:p>
          <a:pPr marL="0" lvl="0" indent="0" algn="r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4000" kern="1200" spc="-11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rPr>
            <a:t>Righteous</a:t>
          </a:r>
        </a:p>
        <a:p>
          <a:pPr marL="0" lvl="0" indent="0" algn="r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3600" b="1" i="1" kern="1200" spc="-1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Ps. 33:18-22</a:t>
          </a:r>
        </a:p>
      </dsp:txBody>
      <dsp:txXfrm>
        <a:off x="0" y="3331185"/>
        <a:ext cx="2773490" cy="1488093"/>
      </dsp:txXfrm>
    </dsp:sp>
    <dsp:sp modelId="{7DD85E6F-421F-4C82-A989-B5C36B9947D1}">
      <dsp:nvSpPr>
        <dsp:cNvPr id="0" name=""/>
        <dsp:cNvSpPr/>
      </dsp:nvSpPr>
      <dsp:spPr>
        <a:xfrm>
          <a:off x="2773490" y="3307934"/>
          <a:ext cx="554698" cy="1534596"/>
        </a:xfrm>
        <a:prstGeom prst="leftBrace">
          <a:avLst>
            <a:gd name="adj1" fmla="val 35000"/>
            <a:gd name="adj2" fmla="val 50000"/>
          </a:avLst>
        </a:pr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4339A-BDD0-4E12-90B3-F92FF95125F4}">
      <dsp:nvSpPr>
        <dsp:cNvPr id="0" name=""/>
        <dsp:cNvSpPr/>
      </dsp:nvSpPr>
      <dsp:spPr>
        <a:xfrm>
          <a:off x="3550067" y="3307934"/>
          <a:ext cx="7543894" cy="15345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285750" lvl="1" indent="-285750" algn="l" defTabSz="1778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Fear God, hope in His mercy, and w</a:t>
          </a:r>
          <a:r>
            <a:rPr lang="en-US" sz="3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ait on Him</a:t>
          </a:r>
          <a:endParaRPr lang="en-US" sz="4000" b="1" kern="1200" dirty="0">
            <a:solidFill>
              <a:prstClr val="white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ea typeface="+mn-ea"/>
            <a:cs typeface="Segoe UI Semilight" panose="020B0402040204020203" pitchFamily="34" charset="0"/>
          </a:endParaRPr>
        </a:p>
      </dsp:txBody>
      <dsp:txXfrm>
        <a:off x="3550067" y="3307934"/>
        <a:ext cx="7543894" cy="15345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E5EFC-A335-4BE6-AE72-8A31C52D11DA}">
      <dsp:nvSpPr>
        <dsp:cNvPr id="0" name=""/>
        <dsp:cNvSpPr/>
      </dsp:nvSpPr>
      <dsp:spPr>
        <a:xfrm>
          <a:off x="0" y="794609"/>
          <a:ext cx="9753600" cy="352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988" tIns="1083056" rIns="756988" bIns="298704" numCol="1" spcCol="1270" anchor="t" anchorCtr="0">
          <a:noAutofit/>
        </a:bodyPr>
        <a:lstStyle/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God knows, </a:t>
          </a:r>
          <a:r>
            <a:rPr lang="en-US" sz="42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Rev. 6:9-11; Heb. 13:5-6</a:t>
          </a: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God’s assurances, </a:t>
          </a:r>
          <a:r>
            <a:rPr lang="en-US" sz="42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Romans 8:31-39</a:t>
          </a: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Pray and praise, </a:t>
          </a:r>
          <a:r>
            <a:rPr lang="en-US" sz="42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Psalm 61:1-2 (3-8)</a:t>
          </a:r>
          <a:endParaRPr lang="en-US" sz="4200" b="0" i="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0" y="794609"/>
        <a:ext cx="9753600" cy="3521700"/>
      </dsp:txXfrm>
    </dsp:sp>
    <dsp:sp modelId="{9608FEEC-0F23-44BB-8EAC-255920BB1ACA}">
      <dsp:nvSpPr>
        <dsp:cNvPr id="0" name=""/>
        <dsp:cNvSpPr/>
      </dsp:nvSpPr>
      <dsp:spPr>
        <a:xfrm>
          <a:off x="457200" y="73663"/>
          <a:ext cx="6827520" cy="1535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8064" tIns="0" rIns="258064" bIns="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Keep trusting God, </a:t>
          </a:r>
          <a:r>
            <a:rPr lang="en-US" sz="4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11:1</a:t>
          </a:r>
        </a:p>
      </dsp:txBody>
      <dsp:txXfrm>
        <a:off x="532134" y="148597"/>
        <a:ext cx="6677652" cy="13851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E5EFC-A335-4BE6-AE72-8A31C52D11DA}">
      <dsp:nvSpPr>
        <dsp:cNvPr id="0" name=""/>
        <dsp:cNvSpPr/>
      </dsp:nvSpPr>
      <dsp:spPr>
        <a:xfrm>
          <a:off x="0" y="566280"/>
          <a:ext cx="9753600" cy="3742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988" tIns="749808" rIns="756988" bIns="298704" numCol="1" spcCol="1270" anchor="t" anchorCtr="0">
          <a:noAutofit/>
        </a:bodyPr>
        <a:lstStyle/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Satan uses times of doubt, crisis, &amp; chaos, </a:t>
          </a:r>
          <a:r>
            <a:rPr lang="en-US" sz="4200" b="0" i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Eph. 6:10-17; 1 Cor. 16:13-14</a:t>
          </a: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Bear fruit of the Spirit, not works of the flesh, </a:t>
          </a:r>
          <a:r>
            <a:rPr lang="en-US" sz="42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Galatians 5:19-26</a:t>
          </a:r>
        </a:p>
      </dsp:txBody>
      <dsp:txXfrm>
        <a:off x="0" y="566280"/>
        <a:ext cx="9753600" cy="3742200"/>
      </dsp:txXfrm>
    </dsp:sp>
    <dsp:sp modelId="{9608FEEC-0F23-44BB-8EAC-255920BB1ACA}">
      <dsp:nvSpPr>
        <dsp:cNvPr id="0" name=""/>
        <dsp:cNvSpPr/>
      </dsp:nvSpPr>
      <dsp:spPr>
        <a:xfrm>
          <a:off x="457200" y="67162"/>
          <a:ext cx="7650509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8064" tIns="0" rIns="258064" bIns="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Be strong in the Lord, </a:t>
          </a:r>
          <a:r>
            <a:rPr lang="en-US" sz="4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11:2</a:t>
          </a:r>
        </a:p>
      </dsp:txBody>
      <dsp:txXfrm>
        <a:off x="509078" y="119040"/>
        <a:ext cx="7546753" cy="9589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E5EFC-A335-4BE6-AE72-8A31C52D11DA}">
      <dsp:nvSpPr>
        <dsp:cNvPr id="0" name=""/>
        <dsp:cNvSpPr/>
      </dsp:nvSpPr>
      <dsp:spPr>
        <a:xfrm>
          <a:off x="0" y="428772"/>
          <a:ext cx="9753600" cy="378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988" tIns="1353820" rIns="756988" bIns="298704" numCol="1" spcCol="1270" anchor="t" anchorCtr="0">
          <a:noAutofit/>
        </a:bodyPr>
        <a:lstStyle/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He continues to reign</a:t>
          </a:r>
          <a:endParaRPr lang="en-US" sz="4200" b="0" i="1" kern="1200" spc="-2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Keep silence before Him, </a:t>
          </a:r>
          <a:r>
            <a:rPr lang="en-US" sz="42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Hab. 2:20</a:t>
          </a:r>
        </a:p>
        <a:p>
          <a:pPr marL="571500" lvl="2" indent="-285750" algn="l" defTabSz="1778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Fear, </a:t>
          </a:r>
          <a:r>
            <a:rPr lang="en-US" sz="40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Zeph. 1:7; Psalm 76:7-9; 46:10</a:t>
          </a:r>
        </a:p>
      </dsp:txBody>
      <dsp:txXfrm>
        <a:off x="0" y="428772"/>
        <a:ext cx="9753600" cy="3787875"/>
      </dsp:txXfrm>
    </dsp:sp>
    <dsp:sp modelId="{9608FEEC-0F23-44BB-8EAC-255920BB1ACA}">
      <dsp:nvSpPr>
        <dsp:cNvPr id="0" name=""/>
        <dsp:cNvSpPr/>
      </dsp:nvSpPr>
      <dsp:spPr>
        <a:xfrm>
          <a:off x="457200" y="184969"/>
          <a:ext cx="8717309" cy="12614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8064" tIns="0" rIns="258064" bIns="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Submit reverently to God, </a:t>
          </a:r>
          <a:r>
            <a:rPr lang="en-US" sz="4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11:4</a:t>
          </a:r>
        </a:p>
      </dsp:txBody>
      <dsp:txXfrm>
        <a:off x="518777" y="246546"/>
        <a:ext cx="8594155" cy="11382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E5EFC-A335-4BE6-AE72-8A31C52D11DA}">
      <dsp:nvSpPr>
        <dsp:cNvPr id="0" name=""/>
        <dsp:cNvSpPr/>
      </dsp:nvSpPr>
      <dsp:spPr>
        <a:xfrm>
          <a:off x="0" y="385714"/>
          <a:ext cx="9753600" cy="378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988" tIns="1353820" rIns="756988" bIns="298704" numCol="1" spcCol="1270" anchor="t" anchorCtr="0">
          <a:noAutofit/>
        </a:bodyPr>
        <a:lstStyle/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His truth and justice prevail, </a:t>
          </a:r>
          <a:r>
            <a:rPr lang="en-US" sz="42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11:5</a:t>
          </a:r>
          <a:endParaRPr lang="en-US" sz="4200" b="0" i="1" kern="1200" spc="-2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Punishment and reward, </a:t>
          </a:r>
          <a:r>
            <a:rPr lang="en-US" sz="42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11:6-7</a:t>
          </a:r>
        </a:p>
        <a:p>
          <a:pPr marL="571500" lvl="2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cf. Jerusalem, </a:t>
          </a:r>
          <a:r>
            <a:rPr lang="en-US" sz="42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Luke 17:23-37</a:t>
          </a:r>
          <a:endParaRPr lang="en-US" sz="4200" b="0" i="0" kern="120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0" y="385714"/>
        <a:ext cx="9753600" cy="3787875"/>
      </dsp:txXfrm>
    </dsp:sp>
    <dsp:sp modelId="{9608FEEC-0F23-44BB-8EAC-255920BB1ACA}">
      <dsp:nvSpPr>
        <dsp:cNvPr id="0" name=""/>
        <dsp:cNvSpPr/>
      </dsp:nvSpPr>
      <dsp:spPr>
        <a:xfrm>
          <a:off x="457200" y="228027"/>
          <a:ext cx="8717309" cy="1175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8064" tIns="0" rIns="258064" bIns="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Be ready for judgment, </a:t>
          </a:r>
          <a:r>
            <a:rPr lang="en-US" sz="4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11:5-7</a:t>
          </a:r>
        </a:p>
      </dsp:txBody>
      <dsp:txXfrm>
        <a:off x="514574" y="285401"/>
        <a:ext cx="8602561" cy="10605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E5EFC-A335-4BE6-AE72-8A31C52D11DA}">
      <dsp:nvSpPr>
        <dsp:cNvPr id="0" name=""/>
        <dsp:cNvSpPr/>
      </dsp:nvSpPr>
      <dsp:spPr>
        <a:xfrm>
          <a:off x="0" y="1035639"/>
          <a:ext cx="9753600" cy="3439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988" tIns="583184" rIns="756988" bIns="284480" numCol="1" spcCol="1270" anchor="t" anchorCtr="0">
          <a:noAutofit/>
        </a:bodyPr>
        <a:lstStyle/>
        <a:p>
          <a:pPr marL="285750" lvl="1" indent="-285750" algn="l" defTabSz="1778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Saints persevere and prevail through faith, </a:t>
          </a:r>
          <a:r>
            <a:rPr lang="en-US" sz="40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Revelation 12:10-12</a:t>
          </a:r>
          <a:endParaRPr lang="en-US" sz="4000" b="0" i="1" kern="1200" spc="-2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285750" lvl="1" indent="-285750" algn="l" defTabSz="1778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Know our enemy and trust in the Lord’s strength, </a:t>
          </a:r>
          <a:r>
            <a:rPr lang="en-US" sz="40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Ephesians 6:10-13</a:t>
          </a:r>
        </a:p>
      </dsp:txBody>
      <dsp:txXfrm>
        <a:off x="0" y="1035639"/>
        <a:ext cx="9753600" cy="3439800"/>
      </dsp:txXfrm>
    </dsp:sp>
    <dsp:sp modelId="{9608FEEC-0F23-44BB-8EAC-255920BB1ACA}">
      <dsp:nvSpPr>
        <dsp:cNvPr id="0" name=""/>
        <dsp:cNvSpPr/>
      </dsp:nvSpPr>
      <dsp:spPr>
        <a:xfrm>
          <a:off x="457200" y="25310"/>
          <a:ext cx="8717309" cy="1448686"/>
        </a:xfrm>
        <a:prstGeom prst="roundRect">
          <a:avLst/>
        </a:prstGeom>
        <a:solidFill>
          <a:srgbClr val="CC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8064" tIns="0" rIns="258064" bIns="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Know Satan is behind nations that refuse God, </a:t>
          </a:r>
          <a:r>
            <a:rPr lang="en-US" sz="4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Rev. 13:1-2</a:t>
          </a:r>
        </a:p>
      </dsp:txBody>
      <dsp:txXfrm>
        <a:off x="527919" y="96029"/>
        <a:ext cx="8575871" cy="13072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E5EFC-A335-4BE6-AE72-8A31C52D11DA}">
      <dsp:nvSpPr>
        <dsp:cNvPr id="0" name=""/>
        <dsp:cNvSpPr/>
      </dsp:nvSpPr>
      <dsp:spPr>
        <a:xfrm>
          <a:off x="0" y="122686"/>
          <a:ext cx="9753600" cy="433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988" tIns="1332992" rIns="756988" bIns="284480" numCol="1" spcCol="1270" anchor="t" anchorCtr="0">
          <a:noAutofit/>
        </a:bodyPr>
        <a:lstStyle/>
        <a:p>
          <a:pPr marL="285750" lvl="1" indent="-285750" algn="l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4000" b="0" i="0" kern="1200" spc="-6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Render to Caesar with loyalty to God, </a:t>
          </a:r>
          <a:r>
            <a:rPr lang="en-US" sz="4000" b="0" i="1" kern="1200" spc="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Matthew 22:21</a:t>
          </a:r>
        </a:p>
        <a:p>
          <a:pPr marL="285750" lvl="1" indent="-285750" algn="l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40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Pray for leaders, </a:t>
          </a:r>
          <a:r>
            <a:rPr lang="en-US" sz="40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1 Timothy 2:1-4</a:t>
          </a:r>
          <a:endParaRPr lang="en-US" sz="4000" b="0" i="1" kern="1200" spc="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  <a:p>
          <a:pPr marL="285750" lvl="1" indent="-285750" algn="l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4000" b="0" i="0" kern="1200" spc="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Worship and serve Lord, </a:t>
          </a:r>
          <a:r>
            <a:rPr lang="en-US" sz="4000" b="0" i="1" kern="1200" spc="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Heb. 12:28</a:t>
          </a:r>
          <a:endParaRPr lang="en-US" sz="4000" b="0" i="0" kern="1200" spc="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0" y="122686"/>
        <a:ext cx="9753600" cy="4334400"/>
      </dsp:txXfrm>
    </dsp:sp>
    <dsp:sp modelId="{9608FEEC-0F23-44BB-8EAC-255920BB1ACA}">
      <dsp:nvSpPr>
        <dsp:cNvPr id="0" name=""/>
        <dsp:cNvSpPr/>
      </dsp:nvSpPr>
      <dsp:spPr>
        <a:xfrm>
          <a:off x="457200" y="93402"/>
          <a:ext cx="8717309" cy="1048739"/>
        </a:xfrm>
        <a:prstGeom prst="roundRect">
          <a:avLst/>
        </a:prstGeom>
        <a:solidFill>
          <a:srgbClr val="CC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8064" tIns="0" rIns="258064" bIns="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Citizenship in heaven, </a:t>
          </a:r>
          <a:r>
            <a:rPr lang="en-US" sz="4800" b="1" i="1" kern="1200" spc="-60" baseline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Phil. 3:20</a:t>
          </a:r>
        </a:p>
      </dsp:txBody>
      <dsp:txXfrm>
        <a:off x="508395" y="144597"/>
        <a:ext cx="8614919" cy="9463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E5EFC-A335-4BE6-AE72-8A31C52D11DA}">
      <dsp:nvSpPr>
        <dsp:cNvPr id="0" name=""/>
        <dsp:cNvSpPr/>
      </dsp:nvSpPr>
      <dsp:spPr>
        <a:xfrm>
          <a:off x="0" y="253795"/>
          <a:ext cx="9753600" cy="4202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6988" tIns="1208024" rIns="756988" bIns="284480" numCol="1" spcCol="1270" anchor="t" anchorCtr="0">
          <a:noAutofit/>
        </a:bodyPr>
        <a:lstStyle/>
        <a:p>
          <a:pPr marL="285750" lvl="1" indent="-285750" algn="l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4000" b="0" i="0" kern="1200" spc="-6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God is merciful, </a:t>
          </a:r>
          <a:r>
            <a:rPr lang="en-US" sz="4000" b="0" i="1" kern="1200" spc="0" baseline="0" dirty="0">
              <a:latin typeface="Segoe UI Semilight" panose="020B0402040204020203" pitchFamily="34" charset="0"/>
              <a:cs typeface="Segoe UI Semilight" panose="020B0402040204020203" pitchFamily="34" charset="0"/>
            </a:rPr>
            <a:t>Genesis 18:32</a:t>
          </a:r>
        </a:p>
        <a:p>
          <a:pPr marL="285750" lvl="1" indent="-285750" algn="l" defTabSz="17780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en-US" sz="40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God’s longsuffering toward nations is our salvation (if sinners repent),</a:t>
          </a:r>
          <a:br>
            <a:rPr lang="en-US" sz="4000" b="0" i="0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</a:br>
          <a:r>
            <a:rPr lang="en-US" sz="4000" b="0" i="1" kern="1200" dirty="0">
              <a:latin typeface="Segoe UI Semilight" panose="020B0402040204020203" pitchFamily="34" charset="0"/>
              <a:cs typeface="Segoe UI Semilight" panose="020B0402040204020203" pitchFamily="34" charset="0"/>
            </a:rPr>
            <a:t>2 Peter 3:15, 8-9</a:t>
          </a:r>
          <a:endParaRPr lang="en-US" sz="4000" b="0" i="1" kern="1200" spc="0" baseline="0" dirty="0"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0" y="253795"/>
        <a:ext cx="9753600" cy="4202100"/>
      </dsp:txXfrm>
    </dsp:sp>
    <dsp:sp modelId="{9608FEEC-0F23-44BB-8EAC-255920BB1ACA}">
      <dsp:nvSpPr>
        <dsp:cNvPr id="0" name=""/>
        <dsp:cNvSpPr/>
      </dsp:nvSpPr>
      <dsp:spPr>
        <a:xfrm>
          <a:off x="457200" y="87579"/>
          <a:ext cx="8717309" cy="1090098"/>
        </a:xfrm>
        <a:prstGeom prst="roundRect">
          <a:avLst/>
        </a:prstGeom>
        <a:solidFill>
          <a:srgbClr val="CC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8064" tIns="0" rIns="258064" bIns="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Be salt and light, </a:t>
          </a:r>
          <a:r>
            <a:rPr lang="en-US" sz="4800" b="1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Matt. 5:13-16</a:t>
          </a:r>
          <a:endParaRPr lang="en-US" sz="4800" b="1" i="1" kern="1200" spc="-60" baseline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light" panose="020B0402040204020203" pitchFamily="34" charset="0"/>
            <a:cs typeface="Segoe UI Semilight" panose="020B0402040204020203" pitchFamily="34" charset="0"/>
          </a:endParaRPr>
        </a:p>
      </dsp:txBody>
      <dsp:txXfrm>
        <a:off x="510414" y="140793"/>
        <a:ext cx="8610881" cy="9836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CEC8E-9174-4C7D-B544-BBD17FE54CB3}">
      <dsp:nvSpPr>
        <dsp:cNvPr id="0" name=""/>
        <dsp:cNvSpPr/>
      </dsp:nvSpPr>
      <dsp:spPr>
        <a:xfrm>
          <a:off x="-620361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34F07-121B-40EE-9400-5E253723EAD5}">
      <dsp:nvSpPr>
        <dsp:cNvPr id="0" name=""/>
        <dsp:cNvSpPr/>
      </dsp:nvSpPr>
      <dsp:spPr>
        <a:xfrm>
          <a:off x="515976" y="342790"/>
          <a:ext cx="5045171" cy="6860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4528" tIns="101600" rIns="101600" bIns="1016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Trust the Lord, </a:t>
          </a:r>
          <a:r>
            <a:rPr lang="en-US" sz="4000" i="1" kern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11:1</a:t>
          </a:r>
        </a:p>
      </dsp:txBody>
      <dsp:txXfrm>
        <a:off x="515976" y="342790"/>
        <a:ext cx="5045171" cy="686019"/>
      </dsp:txXfrm>
    </dsp:sp>
    <dsp:sp modelId="{C69DE25E-0FEB-4762-8745-9E19317BA790}">
      <dsp:nvSpPr>
        <dsp:cNvPr id="0" name=""/>
        <dsp:cNvSpPr/>
      </dsp:nvSpPr>
      <dsp:spPr>
        <a:xfrm>
          <a:off x="87214" y="257037"/>
          <a:ext cx="857524" cy="8575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9ACDEA-2479-43A3-BC50-5E8DC199105E}">
      <dsp:nvSpPr>
        <dsp:cNvPr id="0" name=""/>
        <dsp:cNvSpPr/>
      </dsp:nvSpPr>
      <dsp:spPr>
        <a:xfrm>
          <a:off x="1007558" y="1371490"/>
          <a:ext cx="4553590" cy="686019"/>
        </a:xfrm>
        <a:prstGeom prst="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4528" tIns="101600" rIns="101600" bIns="1016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spc="-10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Strong in God, </a:t>
          </a:r>
          <a:r>
            <a:rPr lang="en-US" sz="4000" i="1" kern="1200" spc="-10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11:2</a:t>
          </a:r>
        </a:p>
      </dsp:txBody>
      <dsp:txXfrm>
        <a:off x="1007558" y="1371490"/>
        <a:ext cx="4553590" cy="686019"/>
      </dsp:txXfrm>
    </dsp:sp>
    <dsp:sp modelId="{2735700C-DFC4-47C9-BFDA-A56DEE3AEDB8}">
      <dsp:nvSpPr>
        <dsp:cNvPr id="0" name=""/>
        <dsp:cNvSpPr/>
      </dsp:nvSpPr>
      <dsp:spPr>
        <a:xfrm>
          <a:off x="578795" y="1285737"/>
          <a:ext cx="857524" cy="8575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2E4294-5230-4DC9-A478-6B826AA3E572}">
      <dsp:nvSpPr>
        <dsp:cNvPr id="0" name=""/>
        <dsp:cNvSpPr/>
      </dsp:nvSpPr>
      <dsp:spPr>
        <a:xfrm>
          <a:off x="1158434" y="2400190"/>
          <a:ext cx="4402714" cy="686019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4528" tIns="101600" rIns="101600" bIns="1016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spc="-20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Submit to God, </a:t>
          </a:r>
          <a:r>
            <a:rPr lang="en-US" sz="4000" i="1" kern="1200" spc="-20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11:4</a:t>
          </a:r>
        </a:p>
      </dsp:txBody>
      <dsp:txXfrm>
        <a:off x="1158434" y="2400190"/>
        <a:ext cx="4402714" cy="686019"/>
      </dsp:txXfrm>
    </dsp:sp>
    <dsp:sp modelId="{E69F6C4C-B70F-43EC-997F-442A2DCD9652}">
      <dsp:nvSpPr>
        <dsp:cNvPr id="0" name=""/>
        <dsp:cNvSpPr/>
      </dsp:nvSpPr>
      <dsp:spPr>
        <a:xfrm>
          <a:off x="729671" y="2314437"/>
          <a:ext cx="857524" cy="8575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A77A98-C056-4C94-AAAA-085724BCCFA7}">
      <dsp:nvSpPr>
        <dsp:cNvPr id="0" name=""/>
        <dsp:cNvSpPr/>
      </dsp:nvSpPr>
      <dsp:spPr>
        <a:xfrm>
          <a:off x="1007558" y="3428890"/>
          <a:ext cx="4553590" cy="686019"/>
        </a:xfrm>
        <a:prstGeom prst="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4528" tIns="101600" rIns="101600" bIns="1016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God sees, </a:t>
          </a:r>
          <a:r>
            <a:rPr lang="en-US" sz="4000" i="1" kern="12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11:4-5</a:t>
          </a:r>
        </a:p>
      </dsp:txBody>
      <dsp:txXfrm>
        <a:off x="1007558" y="3428890"/>
        <a:ext cx="4553590" cy="686019"/>
      </dsp:txXfrm>
    </dsp:sp>
    <dsp:sp modelId="{2BC7BD0A-650B-42E8-899B-065889F4A25D}">
      <dsp:nvSpPr>
        <dsp:cNvPr id="0" name=""/>
        <dsp:cNvSpPr/>
      </dsp:nvSpPr>
      <dsp:spPr>
        <a:xfrm>
          <a:off x="578795" y="3343137"/>
          <a:ext cx="857524" cy="8575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9B388F-C082-4B3D-BDF5-570C6874B03D}">
      <dsp:nvSpPr>
        <dsp:cNvPr id="0" name=""/>
        <dsp:cNvSpPr/>
      </dsp:nvSpPr>
      <dsp:spPr>
        <a:xfrm>
          <a:off x="515976" y="4457590"/>
          <a:ext cx="5045171" cy="686019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4528" tIns="101600" rIns="101600" bIns="101600" numCol="1" spcCol="1270" anchor="ctr" anchorCtr="0">
          <a:noAutofit/>
        </a:bodyPr>
        <a:lstStyle/>
        <a:p>
          <a:pPr marL="0" lvl="0" indent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spc="-15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Justice prevails, </a:t>
          </a:r>
          <a:r>
            <a:rPr lang="en-US" sz="4000" i="1" kern="1200" spc="-150" baseline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rPr>
            <a:t>11:6-7</a:t>
          </a:r>
        </a:p>
      </dsp:txBody>
      <dsp:txXfrm>
        <a:off x="515976" y="4457590"/>
        <a:ext cx="5045171" cy="686019"/>
      </dsp:txXfrm>
    </dsp:sp>
    <dsp:sp modelId="{BC59C54A-67F5-47AE-9AC0-3149B2F58E7B}">
      <dsp:nvSpPr>
        <dsp:cNvPr id="0" name=""/>
        <dsp:cNvSpPr/>
      </dsp:nvSpPr>
      <dsp:spPr>
        <a:xfrm>
          <a:off x="87214" y="4371837"/>
          <a:ext cx="857524" cy="8575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8/22/2021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8/22/2021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89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71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03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69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97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2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45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11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91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0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460" y="0"/>
            <a:ext cx="1218895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8" name="map" descr="Map of North America"/>
          <p:cNvSpPr>
            <a:spLocks noEditPoints="1"/>
          </p:cNvSpPr>
          <p:nvPr/>
        </p:nvSpPr>
        <p:spPr bwMode="auto">
          <a:xfrm>
            <a:off x="4473575" y="3175"/>
            <a:ext cx="7715250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922748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C4AD1-0046-41E3-9E6E-B75638217EC3}" type="datetime1">
              <a:rPr lang="en-US" smtClean="0"/>
              <a:t>8/22/2021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5153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EBDC6-74F6-4F76-89C4-A4C707652018}" type="datetime1">
              <a:rPr lang="en-US" smtClean="0"/>
              <a:t>8/22/2021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8052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DF8A-AE5D-4002-BDAE-498F1633551F}" type="datetime1">
              <a:rPr lang="en-US" smtClean="0"/>
              <a:t>8/22/2021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134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91D4-393A-427A-9AB7-0A87304A4C98}" type="datetime1">
              <a:rPr lang="en-US" smtClean="0"/>
              <a:t>8/22/2021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2268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53E-7221-40D8-B62C-D4B3D916A5FB}" type="datetime1">
              <a:rPr lang="en-US" smtClean="0"/>
              <a:t>8/22/2021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44178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F633E-0374-47AA-9AE3-8AB78EA138A4}" type="datetime1">
              <a:rPr lang="en-US" smtClean="0"/>
              <a:t>8/22/2021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531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86410-631A-47E6-A388-B05FAC94FCEB}" type="datetime1">
              <a:rPr lang="en-US" smtClean="0"/>
              <a:t>8/22/2021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3267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0210-D4FD-4AC9-9750-B79DDD5A02E2}" type="datetime1">
              <a:rPr lang="en-US" smtClean="0"/>
              <a:t>8/22/2021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8686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32004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038600"/>
            <a:ext cx="3886200" cy="213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85B67-D7A2-4CCC-A442-9BF809AF5FB1}" type="datetime1">
              <a:rPr lang="en-US" smtClean="0"/>
              <a:t>8/22/2021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951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32004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038601"/>
            <a:ext cx="3886200" cy="213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09D54-ED83-4BDB-B7FC-4082CF25CBA1}" type="datetime1">
              <a:rPr lang="en-US" smtClean="0"/>
              <a:t>8/22/2021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504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accent6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B79196B-0A3A-4E41-AB43-3DDA37024B59}" type="datetime1">
              <a:rPr lang="en-US" smtClean="0"/>
              <a:t>8/22/2021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6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 spd="slow">
    <p:wip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9412" y="3276600"/>
            <a:ext cx="10591801" cy="12954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When Nations Fall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412" y="4876800"/>
            <a:ext cx="8686802" cy="838200"/>
          </a:xfrm>
        </p:spPr>
        <p:txBody>
          <a:bodyPr>
            <a:normAutofit/>
          </a:bodyPr>
          <a:lstStyle/>
          <a:p>
            <a:r>
              <a:rPr lang="en-US" sz="40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Scripture Reading: Psalm 121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8E77BF9-28C5-4A7D-9A15-A14CEBE96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38225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descr="Vertical curved list showing populat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428637"/>
              </p:ext>
            </p:extLst>
          </p:nvPr>
        </p:nvGraphicFramePr>
        <p:xfrm>
          <a:off x="5865813" y="685800"/>
          <a:ext cx="5638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D0E4AEDD-243C-4857-AA9F-AF5B6FBF3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68594"/>
            <a:ext cx="3886200" cy="4495800"/>
          </a:xfrm>
        </p:spPr>
        <p:txBody>
          <a:bodyPr/>
          <a:lstStyle/>
          <a:p>
            <a:pPr algn="r">
              <a:lnSpc>
                <a:spcPct val="100000"/>
              </a:lnSpc>
            </a:pPr>
            <a:r>
              <a:rPr lang="en-US" sz="4800" cap="none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Courageous Faith in the Face of National Turmoil and Upheaval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ED4D7CFE-2EA1-4784-A11D-CAA51F3E3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4212" y="5451987"/>
            <a:ext cx="3886200" cy="685800"/>
          </a:xfrm>
        </p:spPr>
        <p:txBody>
          <a:bodyPr>
            <a:noAutofit/>
          </a:bodyPr>
          <a:lstStyle/>
          <a:p>
            <a:pPr algn="r"/>
            <a:r>
              <a:rPr lang="en-US" sz="44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11:3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45A5EEC3-F150-48F5-93D0-44A80F2C1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58BCE4E6-CC8B-4070-BAF3-66A7DDB26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6184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10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6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09697">
            <a:off x="716704" y="593269"/>
            <a:ext cx="9753600" cy="1127887"/>
          </a:xfrm>
        </p:spPr>
        <p:txBody>
          <a:bodyPr anchor="b">
            <a:normAutofit/>
          </a:bodyPr>
          <a:lstStyle/>
          <a:p>
            <a:r>
              <a:rPr lang="en-US" sz="66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Nations Rise and Fall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36612" y="2590799"/>
            <a:ext cx="5090159" cy="3581400"/>
          </a:xfrm>
        </p:spPr>
        <p:txBody>
          <a:bodyPr>
            <a:noAutofit/>
          </a:bodyPr>
          <a:lstStyle/>
          <a:p>
            <a:pPr lvl="0"/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Put your treasures</a:t>
            </a:r>
            <a:b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 heaven,</a:t>
            </a:r>
            <a:b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6:19-21</a:t>
            </a:r>
          </a:p>
          <a:p>
            <a:pPr lvl="0"/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Our help, protection, and salvation are in the Lord,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121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DACDEE3-18E8-48C7-8E1A-793566B83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>
            <a:normAutofit/>
          </a:bodyPr>
          <a:lstStyle/>
          <a:p>
            <a:pPr algn="ctr"/>
            <a:r>
              <a:rPr lang="en-US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 is Sovereign</a:t>
            </a:r>
          </a:p>
        </p:txBody>
      </p:sp>
      <p:pic>
        <p:nvPicPr>
          <p:cNvPr id="5" name="Picture Placeholder 4" descr="A planet in space&#10;&#10;Description automatically generated">
            <a:extLst>
              <a:ext uri="{FF2B5EF4-FFF2-40B4-BE49-F238E27FC236}">
                <a16:creationId xmlns:a16="http://schemas.microsoft.com/office/drawing/2014/main" id="{786DA902-46CE-46BB-9647-6A37C8853F7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" r="17247"/>
          <a:stretch/>
        </p:blipFill>
        <p:spPr>
          <a:xfrm>
            <a:off x="6262054" y="2743200"/>
            <a:ext cx="4709160" cy="3428999"/>
          </a:xfrm>
          <a:noFill/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CCD1B0-9F28-4A1A-AAB3-875462FAD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D70D2FC1-63FE-4583-B90A-A4C36B344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8811" y="658727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11</a:t>
            </a:fld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069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020762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When Nations Fall</a:t>
            </a:r>
          </a:p>
        </p:txBody>
      </p:sp>
      <p:graphicFrame>
        <p:nvGraphicFramePr>
          <p:cNvPr id="6" name="Content Placeholder 5" descr="Basic block list showing government hierarchy from top to bottom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547384"/>
              </p:ext>
            </p:extLst>
          </p:nvPr>
        </p:nvGraphicFramePr>
        <p:xfrm>
          <a:off x="547432" y="1530361"/>
          <a:ext cx="11093962" cy="4940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8F1A4015-42B3-4818-B81F-52B0220F857D}"/>
              </a:ext>
            </a:extLst>
          </p:cNvPr>
          <p:cNvSpPr/>
          <p:nvPr/>
        </p:nvSpPr>
        <p:spPr>
          <a:xfrm>
            <a:off x="-19186" y="4724400"/>
            <a:ext cx="12188825" cy="2133600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A49401A9-8765-4E8C-A831-F5A6038C5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67D6F6-739D-425C-B79F-31D96D6F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6184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651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descr="Vertical box list showing two group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809482"/>
              </p:ext>
            </p:extLst>
          </p:nvPr>
        </p:nvGraphicFramePr>
        <p:xfrm>
          <a:off x="1217612" y="2057400"/>
          <a:ext cx="9753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3D36204-25F5-49CB-9633-932763CF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6184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366A890-D63D-448A-B1E0-A71901D25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B0909740-7C52-4D5B-87E4-B3FB96485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12" y="361798"/>
            <a:ext cx="10134600" cy="1477962"/>
          </a:xfrm>
        </p:spPr>
        <p:txBody>
          <a:bodyPr>
            <a:noAutofit/>
          </a:bodyPr>
          <a:lstStyle/>
          <a:p>
            <a:r>
              <a:rPr lang="en-US" sz="5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Can The Righteous Do When Nations Fall? </a:t>
            </a:r>
            <a:r>
              <a:rPr lang="en-US" sz="5000" b="1" i="1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11:3</a:t>
            </a:r>
            <a:endParaRPr lang="en-US" sz="5000" cap="non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6219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descr="Vertical box list showing two group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858169"/>
              </p:ext>
            </p:extLst>
          </p:nvPr>
        </p:nvGraphicFramePr>
        <p:xfrm>
          <a:off x="1217612" y="2057400"/>
          <a:ext cx="9753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3D36204-25F5-49CB-9633-932763CF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6184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4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366A890-D63D-448A-B1E0-A71901D25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57415E5D-114A-460A-A01B-76A706F9C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12" y="361798"/>
            <a:ext cx="10134600" cy="1477962"/>
          </a:xfrm>
        </p:spPr>
        <p:txBody>
          <a:bodyPr>
            <a:noAutofit/>
          </a:bodyPr>
          <a:lstStyle/>
          <a:p>
            <a:r>
              <a:rPr lang="en-US" sz="5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Can The Righteous Do When Nations Fall? </a:t>
            </a:r>
            <a:r>
              <a:rPr lang="en-US" sz="5000" b="1" i="1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11:3</a:t>
            </a:r>
            <a:endParaRPr lang="en-US" sz="5000" cap="non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39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descr="Vertical box list showing two group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404011"/>
              </p:ext>
            </p:extLst>
          </p:nvPr>
        </p:nvGraphicFramePr>
        <p:xfrm>
          <a:off x="1217612" y="2057400"/>
          <a:ext cx="9753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3D36204-25F5-49CB-9633-932763CF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6184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5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366A890-D63D-448A-B1E0-A71901D25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A3AD930-4441-4331-BDAE-A01A6E12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12" y="420329"/>
            <a:ext cx="10134600" cy="1477962"/>
          </a:xfrm>
        </p:spPr>
        <p:txBody>
          <a:bodyPr>
            <a:noAutofit/>
          </a:bodyPr>
          <a:lstStyle/>
          <a:p>
            <a:r>
              <a:rPr lang="en-US" sz="5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Can The Righteous Do When Nations Fall? </a:t>
            </a:r>
            <a:r>
              <a:rPr lang="en-US" sz="5000" b="1" i="1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11:3</a:t>
            </a:r>
            <a:endParaRPr lang="en-US" sz="5000" cap="non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3033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2" y="420329"/>
            <a:ext cx="10134600" cy="1477962"/>
          </a:xfrm>
        </p:spPr>
        <p:txBody>
          <a:bodyPr>
            <a:noAutofit/>
          </a:bodyPr>
          <a:lstStyle/>
          <a:p>
            <a:r>
              <a:rPr lang="en-US" sz="5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What Can The Righteous Do When Nations Fall? </a:t>
            </a:r>
            <a:r>
              <a:rPr lang="en-US" sz="5000" b="1" i="1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11:3</a:t>
            </a:r>
            <a:endParaRPr lang="en-US" sz="5000" cap="non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4" name="Content Placeholder 3" descr="Vertical box list showing two group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124846"/>
              </p:ext>
            </p:extLst>
          </p:nvPr>
        </p:nvGraphicFramePr>
        <p:xfrm>
          <a:off x="1217612" y="2057400"/>
          <a:ext cx="9753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3D36204-25F5-49CB-9633-932763CF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6184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6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366A890-D63D-448A-B1E0-A71901D25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46667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324927"/>
            <a:ext cx="10439400" cy="1477962"/>
          </a:xfrm>
        </p:spPr>
        <p:txBody>
          <a:bodyPr>
            <a:noAutofit/>
          </a:bodyPr>
          <a:lstStyle/>
          <a:p>
            <a:r>
              <a:rPr lang="en-US" sz="5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Saints Remain Loyal to the Lord During Periods of National Decline</a:t>
            </a:r>
            <a:endParaRPr lang="en-US" sz="5000" cap="non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4" name="Content Placeholder 3" descr="Vertical box list showing two group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844284"/>
              </p:ext>
            </p:extLst>
          </p:nvPr>
        </p:nvGraphicFramePr>
        <p:xfrm>
          <a:off x="1217612" y="2057399"/>
          <a:ext cx="9753600" cy="4475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3D36204-25F5-49CB-9633-932763CF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6184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7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366A890-D63D-448A-B1E0-A71901D25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174180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324927"/>
            <a:ext cx="10439400" cy="1477962"/>
          </a:xfrm>
        </p:spPr>
        <p:txBody>
          <a:bodyPr>
            <a:noAutofit/>
          </a:bodyPr>
          <a:lstStyle/>
          <a:p>
            <a:r>
              <a:rPr lang="en-US" sz="5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Saints Remain Loyal to the Lord During Periods of National Decline</a:t>
            </a:r>
            <a:endParaRPr lang="en-US" sz="5000" cap="non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4" name="Content Placeholder 3" descr="Vertical box list showing two group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249181"/>
              </p:ext>
            </p:extLst>
          </p:nvPr>
        </p:nvGraphicFramePr>
        <p:xfrm>
          <a:off x="1217612" y="2057399"/>
          <a:ext cx="9753600" cy="4475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3D36204-25F5-49CB-9633-932763CF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6184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8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366A890-D63D-448A-B1E0-A71901D25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1471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324927"/>
            <a:ext cx="10439400" cy="1477962"/>
          </a:xfrm>
        </p:spPr>
        <p:txBody>
          <a:bodyPr>
            <a:noAutofit/>
          </a:bodyPr>
          <a:lstStyle/>
          <a:p>
            <a:r>
              <a:rPr lang="en-US" sz="50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Saints Remain Loyal to the Lord During Periods of National Decline</a:t>
            </a:r>
            <a:endParaRPr lang="en-US" sz="5000" cap="none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aphicFrame>
        <p:nvGraphicFramePr>
          <p:cNvPr id="4" name="Content Placeholder 3" descr="Vertical box list showing two group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558208"/>
              </p:ext>
            </p:extLst>
          </p:nvPr>
        </p:nvGraphicFramePr>
        <p:xfrm>
          <a:off x="1217612" y="2057399"/>
          <a:ext cx="9753600" cy="4475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3D36204-25F5-49CB-9633-932763CF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6184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9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0366A890-D63D-448A-B1E0-A71901D25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864962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State history report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ate history report presentation.potx" id="{CE65B12B-E5CF-4B7F-891B-BF19DA46421A}" vid="{73D5F891-C0F2-461A-8D6B-932929F672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State history report presentation</Template>
  <TotalTime>194</TotalTime>
  <Words>433</Words>
  <Application>Microsoft Office PowerPoint</Application>
  <PresentationFormat>Custom</PresentationFormat>
  <Paragraphs>76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 Semibold</vt:lpstr>
      <vt:lpstr>Segoe UI Semilight</vt:lpstr>
      <vt:lpstr>State history report presentation</vt:lpstr>
      <vt:lpstr>When Nations Fall</vt:lpstr>
      <vt:lpstr>When Nations Fall</vt:lpstr>
      <vt:lpstr>What Can The Righteous Do When Nations Fall? Psalm 11:3</vt:lpstr>
      <vt:lpstr>What Can The Righteous Do When Nations Fall? Psalm 11:3</vt:lpstr>
      <vt:lpstr>What Can The Righteous Do When Nations Fall? Psalm 11:3</vt:lpstr>
      <vt:lpstr>What Can The Righteous Do When Nations Fall? Psalm 11:3</vt:lpstr>
      <vt:lpstr>Saints Remain Loyal to the Lord During Periods of National Decline</vt:lpstr>
      <vt:lpstr>Saints Remain Loyal to the Lord During Periods of National Decline</vt:lpstr>
      <vt:lpstr>Saints Remain Loyal to the Lord During Periods of National Decline</vt:lpstr>
      <vt:lpstr>Courageous Faith in the Face of National Turmoil and Upheaval</vt:lpstr>
      <vt:lpstr>Nations Rise and Fall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Nations FAll</dc:title>
  <dc:creator>Joe R Price</dc:creator>
  <cp:lastModifiedBy>Joe R Price</cp:lastModifiedBy>
  <cp:revision>48</cp:revision>
  <dcterms:created xsi:type="dcterms:W3CDTF">2021-08-21T16:45:26Z</dcterms:created>
  <dcterms:modified xsi:type="dcterms:W3CDTF">2021-08-22T22:05:48Z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