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76" r:id="rId5"/>
    <p:sldId id="277" r:id="rId6"/>
    <p:sldId id="280" r:id="rId7"/>
    <p:sldId id="281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90" y="37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8/22/2021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8/22/2021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6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03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5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5929-A1AA-4AAA-8877-CA9F35234A70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362D-EDFB-45AF-ACA8-9595784CDFA5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E253-F126-4A39-BCE8-CEEACFBEDE43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A0B9-F0CA-43FA-9078-832563376F7C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8CA-C52F-4646-B5CA-7983515331DD}" type="datetime1">
              <a:rPr lang="en-US" smtClean="0"/>
              <a:t>8/22/2021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9901-3092-4BD8-AD5F-1706294245EA}" type="datetime1">
              <a:rPr lang="en-US" smtClean="0"/>
              <a:t>8/22/2021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23BB-391B-4914-B5D9-47A2CAB50AE0}" type="datetime1">
              <a:rPr lang="en-US" smtClean="0"/>
              <a:t>8/22/2021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1359-2C29-4647-AD39-CFCF7CB29EA5}" type="datetime1">
              <a:rPr lang="en-US" smtClean="0"/>
              <a:t>8/22/2021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5BF4-F0A0-4860-92FF-F589D549BB10}" type="datetime1">
              <a:rPr lang="en-US" smtClean="0"/>
              <a:t>8/22/2021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0D73-B37F-4E55-86A0-AA91BBABCCE4}" type="datetime1">
              <a:rPr lang="en-US" smtClean="0"/>
              <a:t>8/22/2021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43E57123-7270-4EBB-BF80-604529F54E55}" type="datetime1">
              <a:rPr lang="en-US" smtClean="0"/>
              <a:t>8/22/2021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2" y="3276600"/>
            <a:ext cx="10591801" cy="12954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Why Nations Fall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412" y="4876800"/>
            <a:ext cx="8686802" cy="838200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Daniel 4:34-37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8E77BF9-28C5-4A7D-9A15-A14CEBE96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6035">
            <a:off x="581670" y="682243"/>
            <a:ext cx="9753600" cy="1048882"/>
          </a:xfrm>
        </p:spPr>
        <p:txBody>
          <a:bodyPr anchor="b">
            <a:normAutofit/>
          </a:bodyPr>
          <a:lstStyle/>
          <a:p>
            <a:r>
              <a:rPr lang="en-US" sz="66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Rise and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59154" y="2438400"/>
            <a:ext cx="5139018" cy="3428998"/>
          </a:xfrm>
        </p:spPr>
        <p:txBody>
          <a:bodyPr>
            <a:noAutofit/>
          </a:bodyPr>
          <a:lstStyle/>
          <a:p>
            <a:pPr lvl="0"/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Choices of good and evil,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Jer. 18:7-11 (Jonah 3:10)</a:t>
            </a:r>
          </a:p>
          <a:p>
            <a:pPr lvl="0"/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Respect for God,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144:15 (33:12)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DACDEE3-18E8-48C7-8E1A-793566B83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>
            <a:normAutofit/>
          </a:bodyPr>
          <a:lstStyle/>
          <a:p>
            <a:pPr algn="ctr"/>
            <a:r>
              <a:rPr lang="en-US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 is Sovereign</a:t>
            </a:r>
          </a:p>
        </p:txBody>
      </p:sp>
      <p:pic>
        <p:nvPicPr>
          <p:cNvPr id="5" name="Picture Placeholder 4" descr="A planet in space&#10;&#10;Description automatically generated">
            <a:extLst>
              <a:ext uri="{FF2B5EF4-FFF2-40B4-BE49-F238E27FC236}">
                <a16:creationId xmlns:a16="http://schemas.microsoft.com/office/drawing/2014/main" id="{786DA902-46CE-46BB-9647-6A37C8853F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r="17247"/>
          <a:stretch/>
        </p:blipFill>
        <p:spPr>
          <a:xfrm>
            <a:off x="6262054" y="2743200"/>
            <a:ext cx="4709160" cy="3428999"/>
          </a:xfrm>
          <a:noFill/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CCD1B0-9F28-4A1A-AAB3-875462FAD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89F6-6D3F-4BFF-ADBF-C3950A0C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5666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06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274638"/>
            <a:ext cx="10401302" cy="1630362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Fall Because of Pride</a:t>
            </a:r>
            <a:b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Daniel 4:28-33, 34-37</a:t>
            </a:r>
            <a:endParaRPr lang="en-US" sz="5400" cap="small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2" y="2209800"/>
            <a:ext cx="11049000" cy="41148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5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Edom: Pride in security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Obadiah 2-4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Refused to help Israel,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Obadiah 10-11 (10-16)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>
              <a:lnSpc>
                <a:spcPct val="100000"/>
              </a:lnSpc>
              <a:spcBef>
                <a:spcPts val="15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Rome: Pride in power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Dan. 7:21-27; Rev. 13:5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Persecuted Christians but saints prevailed, 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Daniel 7:21-22; Revelation 19:19-20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3C1B9C0-8243-428B-B817-A5613F1BA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7ED0F-7C37-4475-B5C8-4AE6BD4B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69306"/>
            <a:ext cx="1143001" cy="180974"/>
          </a:xfrm>
        </p:spPr>
        <p:txBody>
          <a:bodyPr vert="horz" lIns="91440" tIns="45720" rIns="91440" bIns="45720" rtlCol="0" anchor="ctr"/>
          <a:lstStyle/>
          <a:p>
            <a:fld id="{F36C87F6-986D-49E6-AF40-1B3A1EE8064D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70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274638"/>
            <a:ext cx="10401302" cy="1630362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Fall When They Refuse to Honor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2" y="2209800"/>
            <a:ext cx="11049000" cy="437356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500"/>
              </a:spcBef>
            </a:pPr>
            <a:r>
              <a:rPr lang="en-US" sz="4400" b="1" cap="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Serve False Gods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21:9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Idolatry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Northern Israel,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Kings 17:15-18; 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Egypt,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Ezekiel 29:19-20; 30:13, 19</a:t>
            </a:r>
            <a:endParaRPr lang="en-US" sz="4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2">
              <a:lnSpc>
                <a:spcPct val="100000"/>
              </a:lnSpc>
              <a:spcBef>
                <a:spcPts val="15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Today: Erosion of faith,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1:20-25, 32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2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Military might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Babylon,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Habakkuk 1:5-11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3C1B9C0-8243-428B-B817-A5613F1BA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7AA05-8871-4C2C-9AF3-A2F4D214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69306"/>
            <a:ext cx="1143001" cy="180974"/>
          </a:xfrm>
        </p:spPr>
        <p:txBody>
          <a:bodyPr vert="horz" lIns="91440" tIns="45720" rIns="91440" bIns="45720" rtlCol="0" anchor="ctr"/>
          <a:lstStyle/>
          <a:p>
            <a:fld id="{F36C87F6-986D-49E6-AF40-1B3A1EE8064D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24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457200"/>
            <a:ext cx="10401302" cy="1630362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Fall When They Refuse to Honor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2" y="2438400"/>
            <a:ext cx="11049000" cy="35052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500"/>
              </a:spcBef>
            </a:pPr>
            <a:r>
              <a:rPr lang="en-US" sz="4400" b="1" cap="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Serve false gods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21:9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Economic security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Tyre,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Ezekiel 27:25-28</a:t>
            </a:r>
            <a:endParaRPr lang="en-US" sz="4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2">
              <a:lnSpc>
                <a:spcPct val="100000"/>
              </a:lnSpc>
              <a:spcBef>
                <a:spcPts val="15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 GDP in 2019 was $21.4 trillion</a:t>
            </a:r>
          </a:p>
          <a:p>
            <a:pPr lvl="2">
              <a:lnSpc>
                <a:spcPct val="100000"/>
              </a:lnSpc>
              <a:spcBef>
                <a:spcPts val="15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But cannot save one soul,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16:26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3C1B9C0-8243-428B-B817-A5613F1BA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3E2F7-0D12-4B1A-AB25-6AAA6833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812" y="6587270"/>
            <a:ext cx="1143001" cy="180974"/>
          </a:xfrm>
        </p:spPr>
        <p:txBody>
          <a:bodyPr vert="horz" lIns="91440" tIns="45720" rIns="91440" bIns="45720" rtlCol="0" anchor="ctr"/>
          <a:lstStyle/>
          <a:p>
            <a:fld id="{F36C87F6-986D-49E6-AF40-1B3A1EE8064D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51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304800"/>
            <a:ext cx="10401302" cy="1676400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Fall When They Refuse to Honor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12" y="2133600"/>
            <a:ext cx="11049000" cy="44196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400" b="1" cap="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Serve false gods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21:9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Political philosophies and institutions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(Col. 2:8)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Marxism, communism, fascism, socialism, democracy, theocracy, etc.,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15:7-9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Erosion without respect,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1 Peter 2:13-17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State loyalty before God-Doomed, </a:t>
            </a:r>
            <a:r>
              <a:rPr lang="en-US" sz="4000" i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Rev. 13:15-18</a:t>
            </a:r>
            <a:endParaRPr lang="en-US" sz="4200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3C1B9C0-8243-428B-B817-A5613F1BA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38EB8-E278-4016-894B-825A749B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565" y="6587270"/>
            <a:ext cx="1143001" cy="180974"/>
          </a:xfrm>
        </p:spPr>
        <p:txBody>
          <a:bodyPr vert="horz" lIns="91440" tIns="45720" rIns="91440" bIns="45720" rtlCol="0" anchor="ctr"/>
          <a:lstStyle/>
          <a:p>
            <a:fld id="{F36C87F6-986D-49E6-AF40-1B3A1EE8064D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46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12597">
            <a:off x="554673" y="690541"/>
            <a:ext cx="9753600" cy="1048882"/>
          </a:xfrm>
        </p:spPr>
        <p:txBody>
          <a:bodyPr anchor="b">
            <a:normAutofit/>
          </a:bodyPr>
          <a:lstStyle/>
          <a:p>
            <a:r>
              <a:rPr lang="en-US" sz="66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Nations Rise and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59154" y="2667000"/>
            <a:ext cx="5992458" cy="3428999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God’s judgment is fierce,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5:24-30</a:t>
            </a:r>
          </a:p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 extends mercy,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Jeremiah 26:1-6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000" spc="-17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What can the righteous do? 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DACDEE3-18E8-48C7-8E1A-793566B83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57352" y="1818967"/>
            <a:ext cx="4709160" cy="838201"/>
          </a:xfrm>
        </p:spPr>
        <p:txBody>
          <a:bodyPr>
            <a:normAutofit/>
          </a:bodyPr>
          <a:lstStyle/>
          <a:p>
            <a:pPr algn="ctr"/>
            <a:r>
              <a:rPr lang="en-US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 is Sovereign</a:t>
            </a:r>
          </a:p>
        </p:txBody>
      </p:sp>
      <p:pic>
        <p:nvPicPr>
          <p:cNvPr id="5" name="Picture Placeholder 4" descr="A planet in space&#10;&#10;Description automatically generated">
            <a:extLst>
              <a:ext uri="{FF2B5EF4-FFF2-40B4-BE49-F238E27FC236}">
                <a16:creationId xmlns:a16="http://schemas.microsoft.com/office/drawing/2014/main" id="{786DA902-46CE-46BB-9647-6A37C8853F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r="17247"/>
          <a:stretch/>
        </p:blipFill>
        <p:spPr>
          <a:xfrm>
            <a:off x="6757352" y="2667000"/>
            <a:ext cx="4709160" cy="3428999"/>
          </a:xfrm>
          <a:noFill/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CCD1B0-9F28-4A1A-AAB3-875462FAD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89F6-6D3F-4BFF-ADBF-C3950A0C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566640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97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.potx" id="{CE65B12B-E5CF-4B7F-891B-BF19DA46421A}" vid="{73D5F891-C0F2-461A-8D6B-932929F672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103</TotalTime>
  <Words>268</Words>
  <Application>Microsoft Office PowerPoint</Application>
  <PresentationFormat>Custom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 Semibold</vt:lpstr>
      <vt:lpstr>Segoe UI Semilight</vt:lpstr>
      <vt:lpstr>State history report presentation</vt:lpstr>
      <vt:lpstr>Why Nations Fall</vt:lpstr>
      <vt:lpstr>Nations Rise and Fall</vt:lpstr>
      <vt:lpstr>Nations Fall Because of Pride Daniel 4:28-33, 34-37</vt:lpstr>
      <vt:lpstr>Nations Fall When They Refuse to Honor God</vt:lpstr>
      <vt:lpstr>Nations Fall When They Refuse to Honor God</vt:lpstr>
      <vt:lpstr>Nations Fall When They Refuse to Honor God</vt:lpstr>
      <vt:lpstr>Nations Rise and Fall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Nations FAll</dc:title>
  <dc:creator>Joe R Price</dc:creator>
  <cp:lastModifiedBy>Joe R Price</cp:lastModifiedBy>
  <cp:revision>29</cp:revision>
  <dcterms:created xsi:type="dcterms:W3CDTF">2021-08-21T16:45:26Z</dcterms:created>
  <dcterms:modified xsi:type="dcterms:W3CDTF">2021-08-22T14:42:44Z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