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9"/>
  </p:notesMasterIdLst>
  <p:handoutMasterIdLst>
    <p:handoutMasterId r:id="rId10"/>
  </p:handoutMasterIdLst>
  <p:sldIdLst>
    <p:sldId id="257" r:id="rId2"/>
    <p:sldId id="259" r:id="rId3"/>
    <p:sldId id="260" r:id="rId4"/>
    <p:sldId id="276" r:id="rId5"/>
    <p:sldId id="277" r:id="rId6"/>
    <p:sldId id="280" r:id="rId7"/>
    <p:sldId id="281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083E6E3-FA7D-4D7B-A595-EF9225AFEA8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97" d="100"/>
          <a:sy n="97" d="100"/>
        </p:scale>
        <p:origin x="90" y="37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8/22/2021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8/22/2021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8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03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4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65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171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03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59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460" y="0"/>
            <a:ext cx="1218895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8" name="map" descr="Map of North America"/>
          <p:cNvSpPr>
            <a:spLocks noEditPoints="1"/>
          </p:cNvSpPr>
          <p:nvPr/>
        </p:nvSpPr>
        <p:spPr bwMode="auto">
          <a:xfrm>
            <a:off x="4473575" y="3175"/>
            <a:ext cx="7715250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9227481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65929-A1AA-4AAA-8877-CA9F35234A70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51531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362D-EDFB-45AF-ACA8-9595784CDFA5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0520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7E253-F126-4A39-BCE8-CEEACFBEDE43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134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EA0B9-F0CA-43FA-9078-832563376F7C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82268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F8CA-C52F-4646-B5CA-7983515331DD}" type="datetime1">
              <a:rPr lang="en-US" smtClean="0"/>
              <a:t>8/22/2021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441782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E9901-3092-4BD8-AD5F-1706294245EA}" type="datetime1">
              <a:rPr lang="en-US" smtClean="0"/>
              <a:t>8/22/2021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155317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23BB-391B-4914-B5D9-47A2CAB50AE0}" type="datetime1">
              <a:rPr lang="en-US" smtClean="0"/>
              <a:t>8/22/2021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32675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71359-2C29-4647-AD39-CFCF7CB29EA5}" type="datetime1">
              <a:rPr lang="en-US" smtClean="0"/>
              <a:t>8/22/2021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286861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32004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038600"/>
            <a:ext cx="3886200" cy="213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5BF4-F0A0-4860-92FF-F589D549BB10}" type="datetime1">
              <a:rPr lang="en-US" smtClean="0"/>
              <a:t>8/22/2021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951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32004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038601"/>
            <a:ext cx="3886200" cy="21336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0D73-B37F-4E55-86A0-AA91BBABCCE4}" type="datetime1">
              <a:rPr lang="en-US" smtClean="0"/>
              <a:t>8/22/2021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5048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43E57123-7270-4EBB-BF80-604529F54E55}" type="datetime1">
              <a:rPr lang="en-US" smtClean="0"/>
              <a:t>8/22/2021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6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 spd="slow">
    <p:wip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9412" y="3276600"/>
            <a:ext cx="10591801" cy="1295400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Why Nations Fall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412" y="4876800"/>
            <a:ext cx="8686802" cy="838200"/>
          </a:xfrm>
        </p:spPr>
        <p:txBody>
          <a:bodyPr>
            <a:normAutofit/>
          </a:bodyPr>
          <a:lstStyle/>
          <a:p>
            <a:r>
              <a:rPr lang="en-US" sz="40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Daniel 4:34-37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C8E77BF9-28C5-4A7D-9A15-A14CEBE96C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38225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96035">
            <a:off x="581670" y="682243"/>
            <a:ext cx="9753600" cy="1048882"/>
          </a:xfrm>
        </p:spPr>
        <p:txBody>
          <a:bodyPr anchor="b">
            <a:normAutofit/>
          </a:bodyPr>
          <a:lstStyle/>
          <a:p>
            <a:r>
              <a:rPr lang="en-US" sz="66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Nations Rise and Fall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59154" y="2438400"/>
            <a:ext cx="5139018" cy="3428998"/>
          </a:xfrm>
        </p:spPr>
        <p:txBody>
          <a:bodyPr>
            <a:noAutofit/>
          </a:bodyPr>
          <a:lstStyle/>
          <a:p>
            <a:pPr lvl="0"/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Choices of good and evil,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Jer. 18:7-11 (Jonah 3:10)</a:t>
            </a:r>
          </a:p>
          <a:p>
            <a:pPr lvl="0"/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Respect for God,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144:15 (33:12)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DACDEE3-18E8-48C7-8E1A-793566B83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>
            <a:normAutofit/>
          </a:bodyPr>
          <a:lstStyle/>
          <a:p>
            <a:pPr algn="ctr"/>
            <a:r>
              <a:rPr lang="en-US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 is Sovereign</a:t>
            </a:r>
          </a:p>
        </p:txBody>
      </p:sp>
      <p:pic>
        <p:nvPicPr>
          <p:cNvPr id="5" name="Picture Placeholder 4" descr="A planet in space&#10;&#10;Description automatically generated">
            <a:extLst>
              <a:ext uri="{FF2B5EF4-FFF2-40B4-BE49-F238E27FC236}">
                <a16:creationId xmlns:a16="http://schemas.microsoft.com/office/drawing/2014/main" id="{786DA902-46CE-46BB-9647-6A37C8853F7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r="17247"/>
          <a:stretch/>
        </p:blipFill>
        <p:spPr>
          <a:xfrm>
            <a:off x="6262054" y="2743200"/>
            <a:ext cx="4709160" cy="3428999"/>
          </a:xfrm>
          <a:noFill/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CCD1B0-9F28-4A1A-AAB3-875462FAD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689F6-6D3F-4BFF-ADBF-C3950A0C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5666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06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12" y="274638"/>
            <a:ext cx="10401302" cy="1630362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Nations Fall Because of Pride</a:t>
            </a:r>
            <a:b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i="1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Daniel 4:28-33, 34-37</a:t>
            </a:r>
            <a:endParaRPr lang="en-US" sz="5400" cap="small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12" y="2209800"/>
            <a:ext cx="11049000" cy="41148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5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Edom: Pride in security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Obadiah 2-4</a:t>
            </a:r>
          </a:p>
          <a:p>
            <a:pPr lvl="1">
              <a:lnSpc>
                <a:spcPct val="100000"/>
              </a:lnSpc>
              <a:spcBef>
                <a:spcPts val="15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Refused to help Israel,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Obadiah 10-11 (10-16)</a:t>
            </a:r>
            <a:endParaRPr lang="en-US" sz="4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0">
              <a:lnSpc>
                <a:spcPct val="100000"/>
              </a:lnSpc>
              <a:spcBef>
                <a:spcPts val="15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Rome: Pride in power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Dan. 7:21-27; Rev. 13:5</a:t>
            </a:r>
          </a:p>
          <a:p>
            <a:pPr lvl="1">
              <a:lnSpc>
                <a:spcPct val="100000"/>
              </a:lnSpc>
              <a:spcBef>
                <a:spcPts val="15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Persecuted Christians but saints prevailed, </a:t>
            </a:r>
            <a:b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Daniel 7:21-22; Revelation 19:19-20</a:t>
            </a:r>
            <a:endParaRPr lang="en-US" sz="4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3C1B9C0-8243-428B-B817-A5613F1BA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B7ED0F-7C37-4475-B5C8-4AE6BD4BD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812" y="6569306"/>
            <a:ext cx="1143001" cy="180974"/>
          </a:xfrm>
        </p:spPr>
        <p:txBody>
          <a:bodyPr vert="horz" lIns="91440" tIns="45720" rIns="91440" bIns="45720" rtlCol="0" anchor="ctr"/>
          <a:lstStyle/>
          <a:p>
            <a:fld id="{F36C87F6-986D-49E6-AF40-1B3A1EE8064D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9708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12" y="274638"/>
            <a:ext cx="10401302" cy="1630362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Nations Fall When They Refuse to Honor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12" y="2209800"/>
            <a:ext cx="11049000" cy="4373562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500"/>
              </a:spcBef>
            </a:pPr>
            <a:r>
              <a:rPr lang="en-US" sz="4400" b="1" cap="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Serve False Gods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Isaiah 21:9</a:t>
            </a:r>
          </a:p>
          <a:p>
            <a:pPr lvl="1">
              <a:lnSpc>
                <a:spcPct val="100000"/>
              </a:lnSpc>
              <a:spcBef>
                <a:spcPts val="1500"/>
              </a:spcBef>
            </a:pPr>
            <a:r>
              <a:rPr lang="en-US" sz="40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Idolatry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: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Northern Israel,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Kings 17:15-18; 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Egypt,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Ezekiel 29:19-20; 30:13, 19</a:t>
            </a:r>
            <a:endParaRPr lang="en-US" sz="4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2">
              <a:lnSpc>
                <a:spcPct val="100000"/>
              </a:lnSpc>
              <a:spcBef>
                <a:spcPts val="15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Today: Erosion of faith,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1:20-25, 32</a:t>
            </a:r>
            <a:endParaRPr lang="en-US" sz="4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500"/>
              </a:spcBef>
            </a:pPr>
            <a:r>
              <a:rPr lang="en-US" sz="42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Military might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: 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Babylon,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Habakkuk 1:5-11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3C1B9C0-8243-428B-B817-A5613F1BA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37AA05-8871-4C2C-9AF3-A2F4D214A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812" y="6569306"/>
            <a:ext cx="1143001" cy="180974"/>
          </a:xfrm>
        </p:spPr>
        <p:txBody>
          <a:bodyPr vert="horz" lIns="91440" tIns="45720" rIns="91440" bIns="45720" rtlCol="0" anchor="ctr"/>
          <a:lstStyle/>
          <a:p>
            <a:fld id="{F36C87F6-986D-49E6-AF40-1B3A1EE8064D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4</a:t>
            </a:fld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8248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12" y="457200"/>
            <a:ext cx="10401302" cy="1630362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Nations Fall When They Refuse to Honor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12" y="2438400"/>
            <a:ext cx="11049000" cy="35052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1500"/>
              </a:spcBef>
            </a:pPr>
            <a:r>
              <a:rPr lang="en-US" sz="4400" b="1" cap="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Serve false gods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Isaiah 21:9</a:t>
            </a:r>
          </a:p>
          <a:p>
            <a:pPr lvl="1">
              <a:lnSpc>
                <a:spcPct val="100000"/>
              </a:lnSpc>
              <a:spcBef>
                <a:spcPts val="1500"/>
              </a:spcBef>
            </a:pPr>
            <a:r>
              <a:rPr lang="en-US" sz="40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Economic security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: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Tyre,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Ezekiel 27:25-28</a:t>
            </a:r>
            <a:endParaRPr lang="en-US" sz="4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2">
              <a:lnSpc>
                <a:spcPct val="100000"/>
              </a:lnSpc>
              <a:spcBef>
                <a:spcPts val="15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 GDP in 2019 was $21.4 trillion</a:t>
            </a:r>
          </a:p>
          <a:p>
            <a:pPr lvl="2">
              <a:lnSpc>
                <a:spcPct val="100000"/>
              </a:lnSpc>
              <a:spcBef>
                <a:spcPts val="15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But cannot save one soul,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16:26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3C1B9C0-8243-428B-B817-A5613F1BA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B3E2F7-0D12-4B1A-AB25-6AAA6833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8812" y="6587270"/>
            <a:ext cx="1143001" cy="180974"/>
          </a:xfrm>
        </p:spPr>
        <p:txBody>
          <a:bodyPr vert="horz" lIns="91440" tIns="45720" rIns="91440" bIns="45720" rtlCol="0" anchor="ctr"/>
          <a:lstStyle/>
          <a:p>
            <a:fld id="{F36C87F6-986D-49E6-AF40-1B3A1EE8064D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5</a:t>
            </a:fld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1518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912" y="304800"/>
            <a:ext cx="10401302" cy="1676400"/>
          </a:xfrm>
        </p:spPr>
        <p:txBody>
          <a:bodyPr>
            <a:normAutofit/>
          </a:bodyPr>
          <a:lstStyle/>
          <a:p>
            <a:r>
              <a:rPr lang="en-US" sz="54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Nations Fall When They Refuse to Honor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12" y="2133600"/>
            <a:ext cx="11049000" cy="4419600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en-US" sz="4400" b="1" cap="all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Serve false gods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Isaiah 21:9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Political philosophies and institutions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(Col. 2:8)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Marxism, communism, fascism, socialism, democracy, theocracy, etc.,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15:7-9</a:t>
            </a:r>
            <a:endParaRPr lang="en-US" sz="4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Erosion without respect,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1 Peter 2:13-17</a:t>
            </a:r>
          </a:p>
          <a:p>
            <a:pPr lvl="2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State loyalty before God-Doomed, </a:t>
            </a:r>
            <a:r>
              <a:rPr lang="en-US" sz="4000" i="1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Rev. 13:15-18</a:t>
            </a:r>
            <a:endParaRPr lang="en-US" sz="4200" spc="-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3C1B9C0-8243-428B-B817-A5613F1BA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D38EB8-E278-4016-894B-825A749B8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9565" y="6587270"/>
            <a:ext cx="1143001" cy="180974"/>
          </a:xfrm>
        </p:spPr>
        <p:txBody>
          <a:bodyPr vert="horz" lIns="91440" tIns="45720" rIns="91440" bIns="45720" rtlCol="0" anchor="ctr"/>
          <a:lstStyle/>
          <a:p>
            <a:fld id="{F36C87F6-986D-49E6-AF40-1B3A1EE8064D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6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6467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212597">
            <a:off x="554673" y="690541"/>
            <a:ext cx="9753600" cy="1048882"/>
          </a:xfrm>
        </p:spPr>
        <p:txBody>
          <a:bodyPr anchor="b">
            <a:normAutofit/>
          </a:bodyPr>
          <a:lstStyle/>
          <a:p>
            <a:r>
              <a:rPr lang="en-US" sz="6600" cap="small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Nations Rise and Fall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59154" y="2667000"/>
            <a:ext cx="5992458" cy="3428999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God’s judgment is fierce,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Isaiah 5:24-30</a:t>
            </a:r>
          </a:p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 extends mercy,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Jeremiah 26:1-6</a:t>
            </a:r>
            <a:endParaRPr lang="en-US" sz="4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0">
              <a:lnSpc>
                <a:spcPct val="100000"/>
              </a:lnSpc>
              <a:spcBef>
                <a:spcPts val="900"/>
              </a:spcBef>
            </a:pPr>
            <a:r>
              <a:rPr lang="en-US" sz="4000" spc="-17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What can the righteous do? 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DACDEE3-18E8-48C7-8E1A-793566B839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57352" y="1818967"/>
            <a:ext cx="4709160" cy="838201"/>
          </a:xfrm>
        </p:spPr>
        <p:txBody>
          <a:bodyPr>
            <a:normAutofit/>
          </a:bodyPr>
          <a:lstStyle/>
          <a:p>
            <a:pPr algn="ctr"/>
            <a:r>
              <a:rPr lang="en-US" sz="4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 is Sovereign</a:t>
            </a:r>
          </a:p>
        </p:txBody>
      </p:sp>
      <p:pic>
        <p:nvPicPr>
          <p:cNvPr id="5" name="Picture Placeholder 4" descr="A planet in space&#10;&#10;Description automatically generated">
            <a:extLst>
              <a:ext uri="{FF2B5EF4-FFF2-40B4-BE49-F238E27FC236}">
                <a16:creationId xmlns:a16="http://schemas.microsoft.com/office/drawing/2014/main" id="{786DA902-46CE-46BB-9647-6A37C8853F7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3" r="17247"/>
          <a:stretch/>
        </p:blipFill>
        <p:spPr>
          <a:xfrm>
            <a:off x="6757352" y="2667000"/>
            <a:ext cx="4709160" cy="3428999"/>
          </a:xfrm>
          <a:noFill/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CCD1B0-9F28-4A1A-AAB3-875462FAD9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689F6-6D3F-4BFF-ADBF-C3950A0CB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5012" y="6566640"/>
            <a:ext cx="1143001" cy="180974"/>
          </a:xfrm>
        </p:spPr>
        <p:txBody>
          <a:bodyPr/>
          <a:lstStyle/>
          <a:p>
            <a:fld id="{F36C87F6-986D-49E6-AF40-1B3A1EE8064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7976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te history repor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ate history report presentation.potx" id="{CE65B12B-E5CF-4B7F-891B-BF19DA46421A}" vid="{73D5F891-C0F2-461A-8D6B-932929F672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State history report presentation</Template>
  <TotalTime>103</TotalTime>
  <Words>268</Words>
  <Application>Microsoft Office PowerPoint</Application>
  <PresentationFormat>Custom</PresentationFormat>
  <Paragraphs>45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Segoe UI Semibold</vt:lpstr>
      <vt:lpstr>Segoe UI Semilight</vt:lpstr>
      <vt:lpstr>State history report presentation</vt:lpstr>
      <vt:lpstr>Why Nations Fall</vt:lpstr>
      <vt:lpstr>Nations Rise and Fall</vt:lpstr>
      <vt:lpstr>Nations Fall Because of Pride Daniel 4:28-33, 34-37</vt:lpstr>
      <vt:lpstr>Nations Fall When They Refuse to Honor God</vt:lpstr>
      <vt:lpstr>Nations Fall When They Refuse to Honor God</vt:lpstr>
      <vt:lpstr>Nations Fall When They Refuse to Honor God</vt:lpstr>
      <vt:lpstr>Nations Rise and Fall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Nations FAll</dc:title>
  <dc:creator>Joe R Price</dc:creator>
  <cp:lastModifiedBy>Joe R Price</cp:lastModifiedBy>
  <cp:revision>29</cp:revision>
  <dcterms:created xsi:type="dcterms:W3CDTF">2021-08-21T16:45:26Z</dcterms:created>
  <dcterms:modified xsi:type="dcterms:W3CDTF">2021-08-22T14:42:44Z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74067400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