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4"/>
  </p:sldMasterIdLst>
  <p:notesMasterIdLst>
    <p:notesMasterId r:id="rId18"/>
  </p:notesMasterIdLst>
  <p:handoutMasterIdLst>
    <p:handoutMasterId r:id="rId19"/>
  </p:handoutMasterIdLst>
  <p:sldIdLst>
    <p:sldId id="281" r:id="rId5"/>
    <p:sldId id="355" r:id="rId6"/>
    <p:sldId id="354" r:id="rId7"/>
    <p:sldId id="362" r:id="rId8"/>
    <p:sldId id="363" r:id="rId9"/>
    <p:sldId id="364" r:id="rId10"/>
    <p:sldId id="365" r:id="rId11"/>
    <p:sldId id="367" r:id="rId12"/>
    <p:sldId id="368" r:id="rId13"/>
    <p:sldId id="369" r:id="rId14"/>
    <p:sldId id="370" r:id="rId15"/>
    <p:sldId id="371" r:id="rId16"/>
    <p:sldId id="35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60" userDrawn="1">
          <p15:clr>
            <a:srgbClr val="A4A3A4"/>
          </p15:clr>
        </p15:guide>
        <p15:guide id="2" pos="7392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8" d="100"/>
          <a:sy n="98" d="100"/>
        </p:scale>
        <p:origin x="96" y="360"/>
      </p:cViewPr>
      <p:guideLst>
        <p:guide pos="360"/>
        <p:guide pos="7392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3187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EB018AA-DEA7-448F-AE2F-C3D13A0F02A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B87A71-96EB-4108-95A3-855A4C3601A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647F05-0506-494A-8060-3F395B947DF9}" type="datetimeFigureOut">
              <a:rPr lang="en-US" smtClean="0"/>
              <a:t>9/5/2021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45591A-E83D-4F8A-B064-12B29D3154F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AF2308-535F-471C-9423-3467454C92F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61E857-36B8-43F1-9D87-FE508167BC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2314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BC0A13-3F3D-45D4-B17C-1E0ACF36A6FB}" type="datetimeFigureOut">
              <a:rPr lang="en-US" smtClean="0"/>
              <a:t>9/5/2021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FAAAB6-A2C6-4A85-A3A1-98EFBA61C9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752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i="0" dirty="0">
              <a:effectLst/>
              <a:latin typeface="Segoe UI" panose="020B0502040204020203" pitchFamily="34" charset="0"/>
            </a:endParaRPr>
          </a:p>
          <a:p>
            <a:r>
              <a:rPr lang="en-US" dirty="0"/>
              <a:t>ID=d924773e-9a16-4d6d-9803-8cb819e99682
Recipe=text_billboard
Type=TextOnly
Variant=0
FamilyID=AccentBoxWalbaum_Zero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AA36B1-75F6-458C-B388-8BC01E9857C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20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BC5C50C9-5CB7-4938-BEDF-DD2FC7529FA9}"/>
              </a:ext>
            </a:extLst>
          </p:cNvPr>
          <p:cNvSpPr/>
          <p:nvPr userDrawn="1"/>
        </p:nvSpPr>
        <p:spPr>
          <a:xfrm>
            <a:off x="1528762" y="1473243"/>
            <a:ext cx="9144000" cy="3007447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01368" y="1664208"/>
            <a:ext cx="8586216" cy="2176272"/>
          </a:xfrm>
        </p:spPr>
        <p:txBody>
          <a:bodyPr anchor="ctr">
            <a:normAutofit/>
          </a:bodyPr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87168" y="4142232"/>
            <a:ext cx="7223760" cy="685800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640417"/>
      </p:ext>
    </p:extLst>
  </p:cSld>
  <p:clrMapOvr>
    <a:masterClrMapping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Rectangle 3">
            <a:extLst>
              <a:ext uri="{FF2B5EF4-FFF2-40B4-BE49-F238E27FC236}">
                <a16:creationId xmlns:a16="http://schemas.microsoft.com/office/drawing/2014/main" id="{2CD68929-9BD1-4A1E-9C1E-5B980D986EC1}"/>
              </a:ext>
            </a:extLst>
          </p:cNvPr>
          <p:cNvSpPr/>
          <p:nvPr userDrawn="1"/>
        </p:nvSpPr>
        <p:spPr>
          <a:xfrm>
            <a:off x="409575" y="633619"/>
            <a:ext cx="4927413" cy="5495925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978408"/>
            <a:ext cx="4059936" cy="1106424"/>
          </a:xfrm>
        </p:spPr>
        <p:txBody>
          <a:bodyPr anchor="ctr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2359152"/>
            <a:ext cx="4059936" cy="3429000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D9F91D62-7A39-4697-A73D-908DBA590EF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61120" y="566928"/>
            <a:ext cx="2871216" cy="2340864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Picture Placeholder 14">
            <a:extLst>
              <a:ext uri="{FF2B5EF4-FFF2-40B4-BE49-F238E27FC236}">
                <a16:creationId xmlns:a16="http://schemas.microsoft.com/office/drawing/2014/main" id="{687A7A61-F904-44E0-837C-FB357932BC1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843016" y="566928"/>
            <a:ext cx="2871216" cy="2340864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3ED68CE-A00C-4DD9-8065-B0E3D033BC20}"/>
              </a:ext>
            </a:extLst>
          </p:cNvPr>
          <p:cNvSpPr/>
          <p:nvPr userDrawn="1"/>
        </p:nvSpPr>
        <p:spPr>
          <a:xfrm>
            <a:off x="345567" y="117043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B3EDCB6-603C-4A22-80E6-232A6202452A}"/>
              </a:ext>
            </a:extLst>
          </p:cNvPr>
          <p:cNvSpPr/>
          <p:nvPr userDrawn="1"/>
        </p:nvSpPr>
        <p:spPr>
          <a:xfrm>
            <a:off x="877459" y="2121408"/>
            <a:ext cx="3958650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Picture Placeholder 14">
            <a:extLst>
              <a:ext uri="{FF2B5EF4-FFF2-40B4-BE49-F238E27FC236}">
                <a16:creationId xmlns:a16="http://schemas.microsoft.com/office/drawing/2014/main" id="{FBB9124E-D1EB-4540-B1E1-DF3CD388BB2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843016" y="3108960"/>
            <a:ext cx="5989320" cy="3054096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88171D0F-B23C-4DA9-9F5D-C5F480A4C5BE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905256" y="6356350"/>
            <a:ext cx="2743200" cy="365125"/>
          </a:xfrm>
        </p:spPr>
        <p:txBody>
          <a:bodyPr/>
          <a:lstStyle/>
          <a:p>
            <a:r>
              <a:rPr lang="en-US" dirty="0"/>
              <a:t>9/4/20XX</a:t>
            </a:r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69186A5E-A88B-4AD5-8730-E1679229BB98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FDD4F609-6DE6-4637-A216-DB19D982FF19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A65A5C87-DF58-40C8-B092-1DE63DB454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971716"/>
      </p:ext>
    </p:extLst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Rectangle 3">
            <a:extLst>
              <a:ext uri="{FF2B5EF4-FFF2-40B4-BE49-F238E27FC236}">
                <a16:creationId xmlns:a16="http://schemas.microsoft.com/office/drawing/2014/main" id="{2CD68929-9BD1-4A1E-9C1E-5B980D986EC1}"/>
              </a:ext>
            </a:extLst>
          </p:cNvPr>
          <p:cNvSpPr/>
          <p:nvPr userDrawn="1"/>
        </p:nvSpPr>
        <p:spPr>
          <a:xfrm>
            <a:off x="7324344" y="630936"/>
            <a:ext cx="4517136" cy="5495925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0" y="978408"/>
            <a:ext cx="3721608" cy="1106424"/>
          </a:xfrm>
        </p:spPr>
        <p:txBody>
          <a:bodyPr anchor="ctr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D9F91D62-7A39-4697-A73D-908DBA590EF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67328" y="630936"/>
            <a:ext cx="3246120" cy="2688336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Picture Placeholder 14">
            <a:extLst>
              <a:ext uri="{FF2B5EF4-FFF2-40B4-BE49-F238E27FC236}">
                <a16:creationId xmlns:a16="http://schemas.microsoft.com/office/drawing/2014/main" id="{687A7A61-F904-44E0-837C-FB357932BC1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11480" y="630936"/>
            <a:ext cx="3246120" cy="2688336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3ED68CE-A00C-4DD9-8065-B0E3D033BC20}"/>
              </a:ext>
            </a:extLst>
          </p:cNvPr>
          <p:cNvSpPr/>
          <p:nvPr userDrawn="1"/>
        </p:nvSpPr>
        <p:spPr>
          <a:xfrm>
            <a:off x="7260336" y="1179576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Picture Placeholder 14">
            <a:extLst>
              <a:ext uri="{FF2B5EF4-FFF2-40B4-BE49-F238E27FC236}">
                <a16:creationId xmlns:a16="http://schemas.microsoft.com/office/drawing/2014/main" id="{FBB9124E-D1EB-4540-B1E1-DF3CD388BB2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11480" y="3438144"/>
            <a:ext cx="3246120" cy="2688336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88171D0F-B23C-4DA9-9F5D-C5F480A4C5BE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905256" y="6356350"/>
            <a:ext cx="2743200" cy="365125"/>
          </a:xfrm>
        </p:spPr>
        <p:txBody>
          <a:bodyPr/>
          <a:lstStyle/>
          <a:p>
            <a:r>
              <a:rPr lang="en-US" dirty="0"/>
              <a:t>9/4/20XX</a:t>
            </a:r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69186A5E-A88B-4AD5-8730-E1679229BB98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FDD4F609-6DE6-4637-A216-DB19D982FF19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A65A5C87-DF58-40C8-B092-1DE63DB4547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25280B1-DD77-4ADB-A6FC-71309BCB66E1}"/>
              </a:ext>
            </a:extLst>
          </p:cNvPr>
          <p:cNvSpPr/>
          <p:nvPr userDrawn="1"/>
        </p:nvSpPr>
        <p:spPr>
          <a:xfrm>
            <a:off x="7792216" y="2185416"/>
            <a:ext cx="3683187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Picture Placeholder 14">
            <a:extLst>
              <a:ext uri="{FF2B5EF4-FFF2-40B4-BE49-F238E27FC236}">
                <a16:creationId xmlns:a16="http://schemas.microsoft.com/office/drawing/2014/main" id="{6B8374DB-2C54-426F-9768-7B838BE1F98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767328" y="3438144"/>
            <a:ext cx="3246120" cy="2688336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0D33A8D-B0BB-4920-AAC4-6EE9952AA55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772400" y="3099816"/>
            <a:ext cx="3721100" cy="447675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FC2F80E1-DA5D-4EBA-BDBC-FFD24776ED0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772400" y="4215384"/>
            <a:ext cx="3721100" cy="447675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536A3E74-5D94-4FE5-A5F8-7DA032AD48A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772400" y="5321808"/>
            <a:ext cx="3721100" cy="447675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14">
            <a:extLst>
              <a:ext uri="{FF2B5EF4-FFF2-40B4-BE49-F238E27FC236}">
                <a16:creationId xmlns:a16="http://schemas.microsoft.com/office/drawing/2014/main" id="{A36D2011-9E99-44AA-8612-4EEBAAA5D036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7772400" y="2532888"/>
            <a:ext cx="457200" cy="457200"/>
          </a:xfrm>
        </p:spPr>
        <p:txBody>
          <a:bodyPr anchor="ctr"/>
          <a:lstStyle>
            <a:lvl1pPr algn="ctr">
              <a:buNone/>
              <a:defRPr sz="9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4" name="Picture Placeholder 14">
            <a:extLst>
              <a:ext uri="{FF2B5EF4-FFF2-40B4-BE49-F238E27FC236}">
                <a16:creationId xmlns:a16="http://schemas.microsoft.com/office/drawing/2014/main" id="{80B0958E-0709-4604-ADAF-A6137275F31B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772400" y="3630168"/>
            <a:ext cx="457200" cy="457200"/>
          </a:xfrm>
        </p:spPr>
        <p:txBody>
          <a:bodyPr anchor="ctr"/>
          <a:lstStyle>
            <a:lvl1pPr algn="ctr">
              <a:buNone/>
              <a:defRPr sz="9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5" name="Picture Placeholder 14">
            <a:extLst>
              <a:ext uri="{FF2B5EF4-FFF2-40B4-BE49-F238E27FC236}">
                <a16:creationId xmlns:a16="http://schemas.microsoft.com/office/drawing/2014/main" id="{F4A09204-1398-472F-B713-0AD49188773D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7772400" y="4754880"/>
            <a:ext cx="457200" cy="457200"/>
          </a:xfrm>
        </p:spPr>
        <p:txBody>
          <a:bodyPr anchor="ctr"/>
          <a:lstStyle>
            <a:lvl1pPr algn="ctr">
              <a:buNone/>
              <a:defRPr sz="900"/>
            </a:lvl1pPr>
          </a:lstStyle>
          <a:p>
            <a:r>
              <a:rPr lang="en-US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3439343686"/>
      </p:ext>
    </p:extLst>
  </p:cSld>
  <p:clrMapOvr>
    <a:masterClrMapping/>
  </p:clrMapOvr>
  <p:transition spd="slow"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 userDrawn="1"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9/4/20XX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994428"/>
      </p:ext>
    </p:extLst>
  </p:cSld>
  <p:clrMapOvr>
    <a:masterClrMapping/>
  </p:clrMapOvr>
  <p:transition spd="slow"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9/4/20XX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377844"/>
      </p:ext>
    </p:extLst>
  </p:cSld>
  <p:clrMapOvr>
    <a:masterClrMapping/>
  </p:clrMapOvr>
  <p:transition spd="slow">
    <p:pu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r>
              <a:rPr lang="en-US" dirty="0"/>
              <a:t>9/4/20XX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224510"/>
      </p:ext>
    </p:extLst>
  </p:cSld>
  <p:clrMapOvr>
    <a:masterClrMapping/>
  </p:clrMapOvr>
  <p:transition spd="slow">
    <p:pu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r>
              <a:rPr lang="en-US" dirty="0"/>
              <a:t>9/4/20XX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248202"/>
      </p:ext>
    </p:extLst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4064" y="1078992"/>
            <a:ext cx="6272784" cy="1536192"/>
          </a:xfrm>
        </p:spPr>
        <p:txBody>
          <a:bodyPr anchor="b"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4064" y="3355848"/>
            <a:ext cx="6272784" cy="2825496"/>
          </a:xfrm>
        </p:spPr>
        <p:txBody>
          <a:bodyPr/>
          <a:lstStyle>
            <a:lvl1pPr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5256" y="6356350"/>
            <a:ext cx="2743200" cy="365125"/>
          </a:xfrm>
        </p:spPr>
        <p:txBody>
          <a:bodyPr/>
          <a:lstStyle/>
          <a:p>
            <a:r>
              <a:rPr lang="en-US" dirty="0"/>
              <a:t>9/4/20XX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41648" y="6356350"/>
            <a:ext cx="4114800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A65A5C87-DF58-40C8-B092-1DE63DB4547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EEEC07-DA87-4415-8D6B-72E1B2686535}"/>
              </a:ext>
            </a:extLst>
          </p:cNvPr>
          <p:cNvSpPr/>
          <p:nvPr userDrawn="1"/>
        </p:nvSpPr>
        <p:spPr>
          <a:xfrm rot="5400000">
            <a:off x="5317960" y="363389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CC47E32-D289-4A1B-A3C7-A355CD5572E8}"/>
              </a:ext>
            </a:extLst>
          </p:cNvPr>
          <p:cNvSpPr/>
          <p:nvPr userDrawn="1"/>
        </p:nvSpPr>
        <p:spPr>
          <a:xfrm>
            <a:off x="5099266" y="2935541"/>
            <a:ext cx="621792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D9F91D62-7A39-4697-A73D-908DBA590EF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200" y="603504"/>
            <a:ext cx="4050792" cy="5577840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587531"/>
      </p:ext>
    </p:extLst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078992"/>
            <a:ext cx="6272784" cy="1536192"/>
          </a:xfrm>
        </p:spPr>
        <p:txBody>
          <a:bodyPr anchor="b"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3355848"/>
            <a:ext cx="6272784" cy="2825496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05272" y="6356350"/>
            <a:ext cx="1280160" cy="365125"/>
          </a:xfrm>
        </p:spPr>
        <p:txBody>
          <a:bodyPr/>
          <a:lstStyle/>
          <a:p>
            <a:fld id="{A65A5C87-DF58-40C8-B092-1DE63DB4547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EEEC07-DA87-4415-8D6B-72E1B2686535}"/>
              </a:ext>
            </a:extLst>
          </p:cNvPr>
          <p:cNvSpPr/>
          <p:nvPr userDrawn="1"/>
        </p:nvSpPr>
        <p:spPr>
          <a:xfrm rot="5400000">
            <a:off x="850392" y="365760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D9F91D62-7A39-4697-A73D-908DBA590EF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80960" y="4352544"/>
            <a:ext cx="4507992" cy="2505456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Picture Placeholder 14">
            <a:extLst>
              <a:ext uri="{FF2B5EF4-FFF2-40B4-BE49-F238E27FC236}">
                <a16:creationId xmlns:a16="http://schemas.microsoft.com/office/drawing/2014/main" id="{687A7A61-F904-44E0-837C-FB357932BC1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680960" y="0"/>
            <a:ext cx="4507992" cy="4123944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EFA3CC7-31ED-4E5A-87A6-AA1D8F4251FC}"/>
              </a:ext>
            </a:extLst>
          </p:cNvPr>
          <p:cNvSpPr/>
          <p:nvPr userDrawn="1"/>
        </p:nvSpPr>
        <p:spPr>
          <a:xfrm>
            <a:off x="621792" y="2935541"/>
            <a:ext cx="621792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178724"/>
      </p:ext>
    </p:extLst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B541A812-4D3F-4D65-BA64-BA64E37F2C1D}"/>
              </a:ext>
            </a:extLst>
          </p:cNvPr>
          <p:cNvSpPr/>
          <p:nvPr userDrawn="1"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7013448" cy="2990088"/>
          </a:xfrm>
        </p:spPr>
        <p:txBody>
          <a:bodyPr anchor="ctr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13648" y="1938528"/>
            <a:ext cx="2688336" cy="2990088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716BBE9-8A9C-450B-A235-677945C7ED44}"/>
              </a:ext>
            </a:extLst>
          </p:cNvPr>
          <p:cNvSpPr/>
          <p:nvPr userDrawn="1"/>
        </p:nvSpPr>
        <p:spPr>
          <a:xfrm>
            <a:off x="609084" y="2965074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855E7BF-3629-4C02-98DF-CFC1C93CE036}"/>
              </a:ext>
            </a:extLst>
          </p:cNvPr>
          <p:cNvSpPr/>
          <p:nvPr userDrawn="1"/>
        </p:nvSpPr>
        <p:spPr>
          <a:xfrm rot="5400000">
            <a:off x="7360539" y="3424428"/>
            <a:ext cx="2103120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3540014"/>
      </p:ext>
    </p:extLst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 userDrawn="1"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01852" y="6356350"/>
            <a:ext cx="2743200" cy="365125"/>
          </a:xfrm>
        </p:spPr>
        <p:txBody>
          <a:bodyPr/>
          <a:lstStyle/>
          <a:p>
            <a:r>
              <a:rPr lang="en-US" dirty="0"/>
              <a:t>9/4/20XX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A65A5C87-DF58-40C8-B092-1DE63DB454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869730"/>
      </p:ext>
    </p:extLst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 useBgFill="1">
        <p:nvSpPr>
          <p:cNvPr id="4" name="Rectangle 3">
            <a:extLst>
              <a:ext uri="{FF2B5EF4-FFF2-40B4-BE49-F238E27FC236}">
                <a16:creationId xmlns:a16="http://schemas.microsoft.com/office/drawing/2014/main" id="{673635DF-99E4-4A0C-A272-D9FF87695DE7}"/>
              </a:ext>
            </a:extLst>
          </p:cNvPr>
          <p:cNvSpPr/>
          <p:nvPr userDrawn="1"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90C76F-6331-4485-AA5B-D61483481F68}"/>
              </a:ext>
            </a:extLst>
          </p:cNvPr>
          <p:cNvSpPr/>
          <p:nvPr userDrawn="1"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CB2BA4C-9ADA-41DB-B758-9E3CFECDF5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5256" y="6356350"/>
            <a:ext cx="2743200" cy="365125"/>
          </a:xfrm>
        </p:spPr>
        <p:txBody>
          <a:bodyPr/>
          <a:lstStyle/>
          <a:p>
            <a:r>
              <a:rPr lang="en-US" dirty="0"/>
              <a:t>9/4/20XX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20957ADB-410A-48BE-AA95-3A708314B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112591B-8032-4FDF-9B26-8F505642C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A65A5C87-DF58-40C8-B092-1DE63DB454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522160"/>
      </p:ext>
    </p:extLst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42F4163-FF9F-453F-99BB-82B8FDB0A1F9}"/>
              </a:ext>
            </a:extLst>
          </p:cNvPr>
          <p:cNvSpPr/>
          <p:nvPr userDrawn="1"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D9F91D62-7A39-4697-A73D-908DBA590EF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422392" y="2798064"/>
            <a:ext cx="1463040" cy="1481328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0" name="Picture Placeholder 14">
            <a:extLst>
              <a:ext uri="{FF2B5EF4-FFF2-40B4-BE49-F238E27FC236}">
                <a16:creationId xmlns:a16="http://schemas.microsoft.com/office/drawing/2014/main" id="{687A7A61-F904-44E0-837C-FB357932BC1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76072" y="2798064"/>
            <a:ext cx="1463040" cy="1481328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6" name="Picture Placeholder 14">
            <a:extLst>
              <a:ext uri="{FF2B5EF4-FFF2-40B4-BE49-F238E27FC236}">
                <a16:creationId xmlns:a16="http://schemas.microsoft.com/office/drawing/2014/main" id="{6B8374DB-2C54-426F-9768-7B838BE1F98D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7845552" y="2798064"/>
            <a:ext cx="1463040" cy="1481328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6763C05-47FB-4725-A20D-066889246220}"/>
              </a:ext>
            </a:extLst>
          </p:cNvPr>
          <p:cNvSpPr/>
          <p:nvPr userDrawn="1"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9EDC39EC-C00D-4DE8-8828-E0E5AD579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2" name="Picture Placeholder 14">
            <a:extLst>
              <a:ext uri="{FF2B5EF4-FFF2-40B4-BE49-F238E27FC236}">
                <a16:creationId xmlns:a16="http://schemas.microsoft.com/office/drawing/2014/main" id="{AC393A50-B0FA-44B0-850A-6E748DECA20A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2999232" y="2798064"/>
            <a:ext cx="1463040" cy="1481328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33" name="Picture Placeholder 14">
            <a:extLst>
              <a:ext uri="{FF2B5EF4-FFF2-40B4-BE49-F238E27FC236}">
                <a16:creationId xmlns:a16="http://schemas.microsoft.com/office/drawing/2014/main" id="{C19D18E3-AE27-4902-A5E1-1E388C8CA886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0268712" y="2798064"/>
            <a:ext cx="1463040" cy="1481328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C4A1E4D4-19E0-496B-BBAF-99A720781C00}"/>
              </a:ext>
            </a:extLst>
          </p:cNvPr>
          <p:cNvSpPr>
            <a:spLocks noGrp="1"/>
          </p:cNvSpPr>
          <p:nvPr>
            <p:ph type="dt" sz="half" idx="32"/>
          </p:nvPr>
        </p:nvSpPr>
        <p:spPr>
          <a:xfrm>
            <a:off x="905256" y="6356350"/>
            <a:ext cx="2743200" cy="365125"/>
          </a:xfrm>
        </p:spPr>
        <p:txBody>
          <a:bodyPr/>
          <a:lstStyle/>
          <a:p>
            <a:r>
              <a:rPr lang="en-US" dirty="0"/>
              <a:t>9/4/20XX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D0281C10-EAAA-4F45-8CC9-87F9F9116C21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389175D6-43FD-42A2-8595-893FC3BFCDF6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A65A5C87-DF58-40C8-B092-1DE63DB4547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7" name="Text Placeholder 35">
            <a:extLst>
              <a:ext uri="{FF2B5EF4-FFF2-40B4-BE49-F238E27FC236}">
                <a16:creationId xmlns:a16="http://schemas.microsoft.com/office/drawing/2014/main" id="{28F74B10-F76D-4BBB-A284-01D5A0DF8BC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431536" y="4489704"/>
            <a:ext cx="1462088" cy="649288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Name</a:t>
            </a:r>
          </a:p>
          <a:p>
            <a:pPr lvl="1"/>
            <a:r>
              <a:rPr lang="en-US" dirty="0"/>
              <a:t>Title</a:t>
            </a:r>
          </a:p>
        </p:txBody>
      </p:sp>
      <p:sp>
        <p:nvSpPr>
          <p:cNvPr id="38" name="Text Placeholder 35">
            <a:extLst>
              <a:ext uri="{FF2B5EF4-FFF2-40B4-BE49-F238E27FC236}">
                <a16:creationId xmlns:a16="http://schemas.microsoft.com/office/drawing/2014/main" id="{BD245DC2-6D7B-4AEE-B8EE-0D0E473AFFF5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845552" y="4489704"/>
            <a:ext cx="1462088" cy="649288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Name</a:t>
            </a:r>
          </a:p>
          <a:p>
            <a:pPr lvl="1"/>
            <a:r>
              <a:rPr lang="en-US" dirty="0"/>
              <a:t>Title</a:t>
            </a:r>
          </a:p>
        </p:txBody>
      </p:sp>
      <p:sp>
        <p:nvSpPr>
          <p:cNvPr id="39" name="Text Placeholder 35">
            <a:extLst>
              <a:ext uri="{FF2B5EF4-FFF2-40B4-BE49-F238E27FC236}">
                <a16:creationId xmlns:a16="http://schemas.microsoft.com/office/drawing/2014/main" id="{28069EAF-8C82-49CC-8A38-2ACAD26F7DE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0268712" y="4489704"/>
            <a:ext cx="1462088" cy="649288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Name</a:t>
            </a:r>
          </a:p>
          <a:p>
            <a:pPr lvl="1"/>
            <a:r>
              <a:rPr lang="en-US" dirty="0"/>
              <a:t>Title</a:t>
            </a:r>
          </a:p>
        </p:txBody>
      </p:sp>
      <p:sp>
        <p:nvSpPr>
          <p:cNvPr id="40" name="Text Placeholder 35">
            <a:extLst>
              <a:ext uri="{FF2B5EF4-FFF2-40B4-BE49-F238E27FC236}">
                <a16:creationId xmlns:a16="http://schemas.microsoft.com/office/drawing/2014/main" id="{DAA3B1CD-59B3-4B73-B91A-88CED1D8FDD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94360" y="4489704"/>
            <a:ext cx="1462088" cy="649288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Name</a:t>
            </a:r>
          </a:p>
          <a:p>
            <a:pPr lvl="1"/>
            <a:r>
              <a:rPr lang="en-US" dirty="0"/>
              <a:t>Title</a:t>
            </a:r>
          </a:p>
        </p:txBody>
      </p:sp>
      <p:sp>
        <p:nvSpPr>
          <p:cNvPr id="41" name="Text Placeholder 35">
            <a:extLst>
              <a:ext uri="{FF2B5EF4-FFF2-40B4-BE49-F238E27FC236}">
                <a16:creationId xmlns:a16="http://schemas.microsoft.com/office/drawing/2014/main" id="{C1FED6B0-DEB7-46E3-8038-FE6788AC24A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008376" y="4489704"/>
            <a:ext cx="1462088" cy="649288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Name</a:t>
            </a:r>
          </a:p>
          <a:p>
            <a:pPr lvl="1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431511748"/>
      </p:ext>
    </p:extLst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5256" y="6356350"/>
            <a:ext cx="2743200" cy="365125"/>
          </a:xfrm>
        </p:spPr>
        <p:txBody>
          <a:bodyPr/>
          <a:lstStyle/>
          <a:p>
            <a:r>
              <a:rPr lang="en-US" dirty="0"/>
              <a:t>9/4/20XX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A65A5C87-DF58-40C8-B092-1DE63DB454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934960"/>
      </p:ext>
    </p:extLst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 userDrawn="1"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6072" y="2372650"/>
            <a:ext cx="329184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6072" y="3203688"/>
            <a:ext cx="3291840" cy="2968512"/>
          </a:xfrm>
        </p:spPr>
        <p:txBody>
          <a:bodyPr/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07992" y="2372650"/>
            <a:ext cx="329184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07992" y="3203687"/>
            <a:ext cx="3291840" cy="2968511"/>
          </a:xfrm>
        </p:spPr>
        <p:txBody>
          <a:bodyPr/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5256" y="6356350"/>
            <a:ext cx="2743200" cy="365125"/>
          </a:xfrm>
        </p:spPr>
        <p:txBody>
          <a:bodyPr/>
          <a:lstStyle/>
          <a:p>
            <a:r>
              <a:rPr lang="en-US" dirty="0"/>
              <a:t>9/4/20XX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A65A5C87-DF58-40C8-B092-1DE63DB4547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CE04853A-B5A7-418B-B49F-E718136614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39912" y="2372650"/>
            <a:ext cx="329184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D08E5547-BBB9-4D87-A012-6BC6B133086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439912" y="3203687"/>
            <a:ext cx="3291840" cy="2968511"/>
          </a:xfrm>
        </p:spPr>
        <p:txBody>
          <a:bodyPr/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261088"/>
      </p:ext>
    </p:extLst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9/4/20XX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5A5C87-DF58-40C8-B092-1DE63DB454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134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30" r:id="rId2"/>
    <p:sldLayoutId id="2147483731" r:id="rId3"/>
    <p:sldLayoutId id="2147483723" r:id="rId4"/>
    <p:sldLayoutId id="2147483722" r:id="rId5"/>
    <p:sldLayoutId id="2147483732" r:id="rId6"/>
    <p:sldLayoutId id="2147483736" r:id="rId7"/>
    <p:sldLayoutId id="2147483725" r:id="rId8"/>
    <p:sldLayoutId id="2147483733" r:id="rId9"/>
    <p:sldLayoutId id="2147483734" r:id="rId10"/>
    <p:sldLayoutId id="2147483735" r:id="rId11"/>
    <p:sldLayoutId id="2147483726" r:id="rId12"/>
    <p:sldLayoutId id="2147483727" r:id="rId13"/>
    <p:sldLayoutId id="2147483728" r:id="rId14"/>
    <p:sldLayoutId id="2147483729" r:id="rId15"/>
  </p:sldLayoutIdLst>
  <p:transition spd="slow">
    <p:push/>
  </p:transition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DCB5928-DC7D-4612-9922-441966E15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682C1161-1736-45EC-99B7-33F3CAE9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84D4DDB8-B68F-45B0-9F62-C4279996F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0D9D20-B4BB-42AA-8DDD-68CC9F1D95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3273" y="1060626"/>
            <a:ext cx="4567567" cy="299569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“You are not the judge!”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9E8FDB-60EE-45AE-BB89-9A561A61C2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1" y="4872922"/>
            <a:ext cx="3933306" cy="1208141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4000" b="1" i="1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Scripture:</a:t>
            </a:r>
            <a:br>
              <a:rPr lang="en-US" sz="4000" b="1" i="1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</a:br>
            <a:r>
              <a:rPr lang="en-US" sz="4000" b="1" i="1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Psalm 139:1-6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Graphic 8" descr="Judge">
            <a:extLst>
              <a:ext uri="{FF2B5EF4-FFF2-40B4-BE49-F238E27FC236}">
                <a16:creationId xmlns:a16="http://schemas.microsoft.com/office/drawing/2014/main" id="{5D3A51E8-560C-4EE4-B3BC-D25736F9DF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67471" y="902071"/>
            <a:ext cx="4902606" cy="4902606"/>
          </a:xfrm>
          <a:prstGeom prst="rect">
            <a:avLst/>
          </a:prstGeom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4AB4604F-FC80-4DA5-BFF4-9BEB3EC696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29" y="6424260"/>
            <a:ext cx="260544" cy="326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064666D-8E03-4340-97E9-C2A5DD893193}"/>
              </a:ext>
            </a:extLst>
          </p:cNvPr>
          <p:cNvSpPr/>
          <p:nvPr/>
        </p:nvSpPr>
        <p:spPr>
          <a:xfrm>
            <a:off x="10287423" y="5940939"/>
            <a:ext cx="127310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spcAft>
                <a:spcPts val="600"/>
              </a:spcAft>
            </a:pPr>
            <a:r>
              <a:rPr lang="en-US" sz="2800" b="1" cap="none" spc="0" dirty="0">
                <a:ln/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Part 1</a:t>
            </a:r>
          </a:p>
        </p:txBody>
      </p:sp>
    </p:spTree>
    <p:extLst>
      <p:ext uri="{BB962C8B-B14F-4D97-AF65-F5344CB8AC3E}">
        <p14:creationId xmlns:p14="http://schemas.microsoft.com/office/powerpoint/2010/main" val="183373782"/>
      </p:ext>
    </p:extLst>
  </p:cSld>
  <p:clrMapOvr>
    <a:masterClrMapping/>
  </p:clrMapOvr>
  <p:transition spd="slow"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14">
            <a:extLst>
              <a:ext uri="{FF2B5EF4-FFF2-40B4-BE49-F238E27FC236}">
                <a16:creationId xmlns:a16="http://schemas.microsoft.com/office/drawing/2014/main" id="{2D6FBB9D-1CAA-4D05-AB33-BABDFE17B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9" name="Rectangle 16">
            <a:extLst>
              <a:ext uri="{FF2B5EF4-FFF2-40B4-BE49-F238E27FC236}">
                <a16:creationId xmlns:a16="http://schemas.microsoft.com/office/drawing/2014/main" id="{04727B71-B4B6-4823-80A1-68C40B475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18">
            <a:extLst>
              <a:ext uri="{FF2B5EF4-FFF2-40B4-BE49-F238E27FC236}">
                <a16:creationId xmlns:a16="http://schemas.microsoft.com/office/drawing/2014/main" id="{79A6DB05-9FB5-4B07-8675-74C23D4FD8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1" name="Rectangle 20">
            <a:extLst>
              <a:ext uri="{FF2B5EF4-FFF2-40B4-BE49-F238E27FC236}">
                <a16:creationId xmlns:a16="http://schemas.microsoft.com/office/drawing/2014/main" id="{8380AD67-C5CA-4918-B4BB-C359BB03EE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501C14-7F4D-4D43-AB31-14E1B4AA1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1170" y="870927"/>
            <a:ext cx="6366016" cy="1776527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6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The Standard</a:t>
            </a:r>
            <a:br>
              <a:rPr lang="en-US" sz="6000" dirty="0"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en-US" sz="6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of Judgment</a:t>
            </a:r>
          </a:p>
        </p:txBody>
      </p:sp>
      <p:sp>
        <p:nvSpPr>
          <p:cNvPr id="32" name="!!accent">
            <a:extLst>
              <a:ext uri="{FF2B5EF4-FFF2-40B4-BE49-F238E27FC236}">
                <a16:creationId xmlns:a16="http://schemas.microsoft.com/office/drawing/2014/main" id="{EABAD4DA-87BA-4F70-9EF0-45C6BCF17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17960" y="363389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24">
            <a:extLst>
              <a:ext uri="{FF2B5EF4-FFF2-40B4-BE49-F238E27FC236}">
                <a16:creationId xmlns:a16="http://schemas.microsoft.com/office/drawing/2014/main" id="{915128D9-2797-47FA-B6FE-EC24E6B843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9266" y="2935541"/>
            <a:ext cx="621792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41C1E-7FB9-4FD0-9195-B9ADFD18AD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1164" y="3115884"/>
            <a:ext cx="6642393" cy="3580061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4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“And the dead were judged according to their works, </a:t>
            </a:r>
            <a:br>
              <a:rPr lang="en-US" sz="4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</a:br>
            <a:r>
              <a:rPr lang="en-US" sz="4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by the things which were written in the books.”</a:t>
            </a:r>
          </a:p>
          <a:p>
            <a:pPr algn="r">
              <a:lnSpc>
                <a:spcPct val="100000"/>
              </a:lnSpc>
              <a:spcBef>
                <a:spcPts val="1200"/>
              </a:spcBef>
            </a:pPr>
            <a:r>
              <a:rPr lang="en-US" sz="4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-</a:t>
            </a:r>
            <a:r>
              <a:rPr lang="en-US" sz="4000" i="1" spc="-1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Revelation 20:12-</a:t>
            </a:r>
            <a:endParaRPr lang="en-US" sz="4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C59246-61F9-4344-994B-CAC75B954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3128" y="6524625"/>
            <a:ext cx="1280160" cy="271128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>
              <a:spcAft>
                <a:spcPts val="600"/>
              </a:spcAft>
            </a:pPr>
            <a:fld id="{A65A5C87-DF58-40C8-B092-1DE63DB4547E}" type="slidenum">
              <a:rPr lang="en-US" smtClean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pPr>
                <a:spcAft>
                  <a:spcPts val="600"/>
                </a:spcAft>
              </a:pPr>
              <a:t>10</a:t>
            </a:fld>
            <a:endParaRPr lang="en-US" dirty="0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26" name="Picture 25" descr="A close up of a logo&#10;&#10;Description automatically generated">
            <a:extLst>
              <a:ext uri="{FF2B5EF4-FFF2-40B4-BE49-F238E27FC236}">
                <a16:creationId xmlns:a16="http://schemas.microsoft.com/office/drawing/2014/main" id="{7D9A781A-799B-4585-8CC2-C02D53FC1D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29" y="6424260"/>
            <a:ext cx="260544" cy="326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pic>
        <p:nvPicPr>
          <p:cNvPr id="15" name="Picture Placeholder 14" descr="Text&#10;&#10;Description automatically generated">
            <a:extLst>
              <a:ext uri="{FF2B5EF4-FFF2-40B4-BE49-F238E27FC236}">
                <a16:creationId xmlns:a16="http://schemas.microsoft.com/office/drawing/2014/main" id="{31DEA9C7-54C2-4F67-85F0-CF057CF2708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l="9861" r="9861"/>
          <a:stretch>
            <a:fillRect/>
          </a:stretch>
        </p:blipFill>
        <p:spPr>
          <a:xfrm>
            <a:off x="460589" y="1535355"/>
            <a:ext cx="4139986" cy="3787290"/>
          </a:xfrm>
          <a:custGeom>
            <a:avLst/>
            <a:gdLst>
              <a:gd name="connsiteX0" fmla="*/ 0 w 4139986"/>
              <a:gd name="connsiteY0" fmla="*/ 0 h 3787290"/>
              <a:gd name="connsiteX1" fmla="*/ 674226 w 4139986"/>
              <a:gd name="connsiteY1" fmla="*/ 0 h 3787290"/>
              <a:gd name="connsiteX2" fmla="*/ 1348453 w 4139986"/>
              <a:gd name="connsiteY2" fmla="*/ 0 h 3787290"/>
              <a:gd name="connsiteX3" fmla="*/ 1939879 w 4139986"/>
              <a:gd name="connsiteY3" fmla="*/ 0 h 3787290"/>
              <a:gd name="connsiteX4" fmla="*/ 2572706 w 4139986"/>
              <a:gd name="connsiteY4" fmla="*/ 0 h 3787290"/>
              <a:gd name="connsiteX5" fmla="*/ 3122732 w 4139986"/>
              <a:gd name="connsiteY5" fmla="*/ 0 h 3787290"/>
              <a:gd name="connsiteX6" fmla="*/ 4139986 w 4139986"/>
              <a:gd name="connsiteY6" fmla="*/ 0 h 3787290"/>
              <a:gd name="connsiteX7" fmla="*/ 4139986 w 4139986"/>
              <a:gd name="connsiteY7" fmla="*/ 616787 h 3787290"/>
              <a:gd name="connsiteX8" fmla="*/ 4139986 w 4139986"/>
              <a:gd name="connsiteY8" fmla="*/ 1082083 h 3787290"/>
              <a:gd name="connsiteX9" fmla="*/ 4139986 w 4139986"/>
              <a:gd name="connsiteY9" fmla="*/ 1509506 h 3787290"/>
              <a:gd name="connsiteX10" fmla="*/ 4139986 w 4139986"/>
              <a:gd name="connsiteY10" fmla="*/ 1974801 h 3787290"/>
              <a:gd name="connsiteX11" fmla="*/ 4139986 w 4139986"/>
              <a:gd name="connsiteY11" fmla="*/ 2477970 h 3787290"/>
              <a:gd name="connsiteX12" fmla="*/ 4139986 w 4139986"/>
              <a:gd name="connsiteY12" fmla="*/ 3019011 h 3787290"/>
              <a:gd name="connsiteX13" fmla="*/ 4139986 w 4139986"/>
              <a:gd name="connsiteY13" fmla="*/ 3787290 h 3787290"/>
              <a:gd name="connsiteX14" fmla="*/ 3465760 w 4139986"/>
              <a:gd name="connsiteY14" fmla="*/ 3787290 h 3787290"/>
              <a:gd name="connsiteX15" fmla="*/ 2874333 w 4139986"/>
              <a:gd name="connsiteY15" fmla="*/ 3787290 h 3787290"/>
              <a:gd name="connsiteX16" fmla="*/ 2282907 w 4139986"/>
              <a:gd name="connsiteY16" fmla="*/ 3787290 h 3787290"/>
              <a:gd name="connsiteX17" fmla="*/ 1691480 w 4139986"/>
              <a:gd name="connsiteY17" fmla="*/ 3787290 h 3787290"/>
              <a:gd name="connsiteX18" fmla="*/ 1100053 w 4139986"/>
              <a:gd name="connsiteY18" fmla="*/ 3787290 h 3787290"/>
              <a:gd name="connsiteX19" fmla="*/ 550027 w 4139986"/>
              <a:gd name="connsiteY19" fmla="*/ 3787290 h 3787290"/>
              <a:gd name="connsiteX20" fmla="*/ 0 w 4139986"/>
              <a:gd name="connsiteY20" fmla="*/ 3787290 h 3787290"/>
              <a:gd name="connsiteX21" fmla="*/ 0 w 4139986"/>
              <a:gd name="connsiteY21" fmla="*/ 3246249 h 3787290"/>
              <a:gd name="connsiteX22" fmla="*/ 0 w 4139986"/>
              <a:gd name="connsiteY22" fmla="*/ 2667334 h 3787290"/>
              <a:gd name="connsiteX23" fmla="*/ 0 w 4139986"/>
              <a:gd name="connsiteY23" fmla="*/ 2088420 h 3787290"/>
              <a:gd name="connsiteX24" fmla="*/ 0 w 4139986"/>
              <a:gd name="connsiteY24" fmla="*/ 1471633 h 3787290"/>
              <a:gd name="connsiteX25" fmla="*/ 0 w 4139986"/>
              <a:gd name="connsiteY25" fmla="*/ 930591 h 3787290"/>
              <a:gd name="connsiteX26" fmla="*/ 0 w 4139986"/>
              <a:gd name="connsiteY26" fmla="*/ 0 h 3787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139986" h="3787290" fill="none" extrusionOk="0">
                <a:moveTo>
                  <a:pt x="0" y="0"/>
                </a:moveTo>
                <a:cubicBezTo>
                  <a:pt x="170598" y="-59702"/>
                  <a:pt x="340876" y="35076"/>
                  <a:pt x="674226" y="0"/>
                </a:cubicBezTo>
                <a:cubicBezTo>
                  <a:pt x="1007576" y="-35076"/>
                  <a:pt x="1157101" y="40782"/>
                  <a:pt x="1348453" y="0"/>
                </a:cubicBezTo>
                <a:cubicBezTo>
                  <a:pt x="1539805" y="-40782"/>
                  <a:pt x="1728917" y="39958"/>
                  <a:pt x="1939879" y="0"/>
                </a:cubicBezTo>
                <a:cubicBezTo>
                  <a:pt x="2150841" y="-39958"/>
                  <a:pt x="2319208" y="34844"/>
                  <a:pt x="2572706" y="0"/>
                </a:cubicBezTo>
                <a:cubicBezTo>
                  <a:pt x="2826204" y="-34844"/>
                  <a:pt x="2942187" y="61760"/>
                  <a:pt x="3122732" y="0"/>
                </a:cubicBezTo>
                <a:cubicBezTo>
                  <a:pt x="3303277" y="-61760"/>
                  <a:pt x="3909720" y="16107"/>
                  <a:pt x="4139986" y="0"/>
                </a:cubicBezTo>
                <a:cubicBezTo>
                  <a:pt x="4163369" y="221375"/>
                  <a:pt x="4100249" y="309711"/>
                  <a:pt x="4139986" y="616787"/>
                </a:cubicBezTo>
                <a:cubicBezTo>
                  <a:pt x="4179723" y="923863"/>
                  <a:pt x="4087569" y="921727"/>
                  <a:pt x="4139986" y="1082083"/>
                </a:cubicBezTo>
                <a:cubicBezTo>
                  <a:pt x="4192403" y="1242439"/>
                  <a:pt x="4108243" y="1379037"/>
                  <a:pt x="4139986" y="1509506"/>
                </a:cubicBezTo>
                <a:cubicBezTo>
                  <a:pt x="4171729" y="1639975"/>
                  <a:pt x="4089464" y="1759509"/>
                  <a:pt x="4139986" y="1974801"/>
                </a:cubicBezTo>
                <a:cubicBezTo>
                  <a:pt x="4190508" y="2190094"/>
                  <a:pt x="4105408" y="2268784"/>
                  <a:pt x="4139986" y="2477970"/>
                </a:cubicBezTo>
                <a:cubicBezTo>
                  <a:pt x="4174564" y="2687156"/>
                  <a:pt x="4097751" y="2763929"/>
                  <a:pt x="4139986" y="3019011"/>
                </a:cubicBezTo>
                <a:cubicBezTo>
                  <a:pt x="4182221" y="3274093"/>
                  <a:pt x="4095011" y="3408934"/>
                  <a:pt x="4139986" y="3787290"/>
                </a:cubicBezTo>
                <a:cubicBezTo>
                  <a:pt x="3898662" y="3794532"/>
                  <a:pt x="3711307" y="3710227"/>
                  <a:pt x="3465760" y="3787290"/>
                </a:cubicBezTo>
                <a:cubicBezTo>
                  <a:pt x="3220213" y="3864353"/>
                  <a:pt x="3166446" y="3757308"/>
                  <a:pt x="2874333" y="3787290"/>
                </a:cubicBezTo>
                <a:cubicBezTo>
                  <a:pt x="2582220" y="3817272"/>
                  <a:pt x="2577804" y="3755021"/>
                  <a:pt x="2282907" y="3787290"/>
                </a:cubicBezTo>
                <a:cubicBezTo>
                  <a:pt x="1988010" y="3819559"/>
                  <a:pt x="1942991" y="3752242"/>
                  <a:pt x="1691480" y="3787290"/>
                </a:cubicBezTo>
                <a:cubicBezTo>
                  <a:pt x="1439969" y="3822338"/>
                  <a:pt x="1324546" y="3759210"/>
                  <a:pt x="1100053" y="3787290"/>
                </a:cubicBezTo>
                <a:cubicBezTo>
                  <a:pt x="875560" y="3815370"/>
                  <a:pt x="824412" y="3739019"/>
                  <a:pt x="550027" y="3787290"/>
                </a:cubicBezTo>
                <a:cubicBezTo>
                  <a:pt x="275642" y="3835561"/>
                  <a:pt x="112168" y="3737824"/>
                  <a:pt x="0" y="3787290"/>
                </a:cubicBezTo>
                <a:cubicBezTo>
                  <a:pt x="-52944" y="3576526"/>
                  <a:pt x="60897" y="3414515"/>
                  <a:pt x="0" y="3246249"/>
                </a:cubicBezTo>
                <a:cubicBezTo>
                  <a:pt x="-60897" y="3077983"/>
                  <a:pt x="66436" y="2859038"/>
                  <a:pt x="0" y="2667334"/>
                </a:cubicBezTo>
                <a:cubicBezTo>
                  <a:pt x="-66436" y="2475630"/>
                  <a:pt x="61651" y="2287950"/>
                  <a:pt x="0" y="2088420"/>
                </a:cubicBezTo>
                <a:cubicBezTo>
                  <a:pt x="-61651" y="1888890"/>
                  <a:pt x="72876" y="1744799"/>
                  <a:pt x="0" y="1471633"/>
                </a:cubicBezTo>
                <a:cubicBezTo>
                  <a:pt x="-72876" y="1198467"/>
                  <a:pt x="1219" y="1078294"/>
                  <a:pt x="0" y="930591"/>
                </a:cubicBezTo>
                <a:cubicBezTo>
                  <a:pt x="-1219" y="782888"/>
                  <a:pt x="105476" y="270058"/>
                  <a:pt x="0" y="0"/>
                </a:cubicBezTo>
                <a:close/>
              </a:path>
              <a:path w="4139986" h="3787290" stroke="0" extrusionOk="0">
                <a:moveTo>
                  <a:pt x="0" y="0"/>
                </a:moveTo>
                <a:cubicBezTo>
                  <a:pt x="224845" y="-65412"/>
                  <a:pt x="376782" y="12595"/>
                  <a:pt x="550027" y="0"/>
                </a:cubicBezTo>
                <a:cubicBezTo>
                  <a:pt x="723272" y="-12595"/>
                  <a:pt x="885785" y="43933"/>
                  <a:pt x="1017254" y="0"/>
                </a:cubicBezTo>
                <a:cubicBezTo>
                  <a:pt x="1148723" y="-43933"/>
                  <a:pt x="1501757" y="16759"/>
                  <a:pt x="1691480" y="0"/>
                </a:cubicBezTo>
                <a:cubicBezTo>
                  <a:pt x="1881203" y="-16759"/>
                  <a:pt x="2070325" y="63291"/>
                  <a:pt x="2241507" y="0"/>
                </a:cubicBezTo>
                <a:cubicBezTo>
                  <a:pt x="2412689" y="-63291"/>
                  <a:pt x="2654577" y="59719"/>
                  <a:pt x="2791533" y="0"/>
                </a:cubicBezTo>
                <a:cubicBezTo>
                  <a:pt x="2928489" y="-59719"/>
                  <a:pt x="3228106" y="7619"/>
                  <a:pt x="3465760" y="0"/>
                </a:cubicBezTo>
                <a:cubicBezTo>
                  <a:pt x="3703414" y="-7619"/>
                  <a:pt x="3819272" y="26349"/>
                  <a:pt x="4139986" y="0"/>
                </a:cubicBezTo>
                <a:cubicBezTo>
                  <a:pt x="4165033" y="285666"/>
                  <a:pt x="4127098" y="327100"/>
                  <a:pt x="4139986" y="616787"/>
                </a:cubicBezTo>
                <a:cubicBezTo>
                  <a:pt x="4152874" y="906474"/>
                  <a:pt x="4095685" y="981933"/>
                  <a:pt x="4139986" y="1082083"/>
                </a:cubicBezTo>
                <a:cubicBezTo>
                  <a:pt x="4184287" y="1182233"/>
                  <a:pt x="4088912" y="1347484"/>
                  <a:pt x="4139986" y="1547378"/>
                </a:cubicBezTo>
                <a:cubicBezTo>
                  <a:pt x="4191060" y="1747272"/>
                  <a:pt x="4108732" y="1958809"/>
                  <a:pt x="4139986" y="2088420"/>
                </a:cubicBezTo>
                <a:cubicBezTo>
                  <a:pt x="4171240" y="2218031"/>
                  <a:pt x="4136915" y="2440373"/>
                  <a:pt x="4139986" y="2667334"/>
                </a:cubicBezTo>
                <a:cubicBezTo>
                  <a:pt x="4143057" y="2894295"/>
                  <a:pt x="4121001" y="2959086"/>
                  <a:pt x="4139986" y="3094757"/>
                </a:cubicBezTo>
                <a:cubicBezTo>
                  <a:pt x="4158971" y="3230428"/>
                  <a:pt x="4127248" y="3578870"/>
                  <a:pt x="4139986" y="3787290"/>
                </a:cubicBezTo>
                <a:cubicBezTo>
                  <a:pt x="3898449" y="3830420"/>
                  <a:pt x="3833039" y="3744714"/>
                  <a:pt x="3548559" y="3787290"/>
                </a:cubicBezTo>
                <a:cubicBezTo>
                  <a:pt x="3264079" y="3829866"/>
                  <a:pt x="3143459" y="3769495"/>
                  <a:pt x="2957133" y="3787290"/>
                </a:cubicBezTo>
                <a:cubicBezTo>
                  <a:pt x="2770807" y="3805085"/>
                  <a:pt x="2461994" y="3750692"/>
                  <a:pt x="2282907" y="3787290"/>
                </a:cubicBezTo>
                <a:cubicBezTo>
                  <a:pt x="2103820" y="3823888"/>
                  <a:pt x="1924518" y="3751334"/>
                  <a:pt x="1691480" y="3787290"/>
                </a:cubicBezTo>
                <a:cubicBezTo>
                  <a:pt x="1458442" y="3823246"/>
                  <a:pt x="1422052" y="3743223"/>
                  <a:pt x="1224253" y="3787290"/>
                </a:cubicBezTo>
                <a:cubicBezTo>
                  <a:pt x="1026454" y="3831357"/>
                  <a:pt x="935730" y="3752049"/>
                  <a:pt x="715626" y="3787290"/>
                </a:cubicBezTo>
                <a:cubicBezTo>
                  <a:pt x="495522" y="3822531"/>
                  <a:pt x="222881" y="3756137"/>
                  <a:pt x="0" y="3787290"/>
                </a:cubicBezTo>
                <a:cubicBezTo>
                  <a:pt x="-32272" y="3616808"/>
                  <a:pt x="22343" y="3384067"/>
                  <a:pt x="0" y="3246249"/>
                </a:cubicBezTo>
                <a:cubicBezTo>
                  <a:pt x="-22343" y="3108431"/>
                  <a:pt x="13077" y="2929556"/>
                  <a:pt x="0" y="2705207"/>
                </a:cubicBezTo>
                <a:cubicBezTo>
                  <a:pt x="-13077" y="2480858"/>
                  <a:pt x="29970" y="2365130"/>
                  <a:pt x="0" y="2202039"/>
                </a:cubicBezTo>
                <a:cubicBezTo>
                  <a:pt x="-29970" y="2038948"/>
                  <a:pt x="29276" y="1881365"/>
                  <a:pt x="0" y="1774616"/>
                </a:cubicBezTo>
                <a:cubicBezTo>
                  <a:pt x="-29276" y="1667867"/>
                  <a:pt x="22334" y="1451748"/>
                  <a:pt x="0" y="1347193"/>
                </a:cubicBezTo>
                <a:cubicBezTo>
                  <a:pt x="-22334" y="1242638"/>
                  <a:pt x="14655" y="999100"/>
                  <a:pt x="0" y="768279"/>
                </a:cubicBezTo>
                <a:cubicBezTo>
                  <a:pt x="-14655" y="537458"/>
                  <a:pt x="32107" y="201441"/>
                  <a:pt x="0" y="0"/>
                </a:cubicBezTo>
                <a:close/>
              </a:path>
            </a:pathLst>
          </a:custGeom>
          <a:ln w="12700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Scribble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43951661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D6FBB9D-1CAA-4D05-AB33-BABDFE17B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04727B71-B4B6-4823-80A1-68C40B475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9A6DB05-9FB5-4B07-8675-74C23D4FD8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21A75659-5A6F-4F77-9679-678A00B9D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Placeholder 7" descr="Text&#10;&#10;Description automatically generated">
            <a:extLst>
              <a:ext uri="{FF2B5EF4-FFF2-40B4-BE49-F238E27FC236}">
                <a16:creationId xmlns:a16="http://schemas.microsoft.com/office/drawing/2014/main" id="{E0E6D543-D65F-41C8-8CCA-FA29DC1BDC62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/>
          <a:srcRect r="7094" b="-2"/>
          <a:stretch/>
        </p:blipFill>
        <p:spPr>
          <a:xfrm>
            <a:off x="20" y="10"/>
            <a:ext cx="8668492" cy="685799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EFAEC92A-2230-45B0-A12F-07F9F9EA4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435399" y="0"/>
            <a:ext cx="9756601" cy="6858000"/>
          </a:xfrm>
          <a:prstGeom prst="rect">
            <a:avLst/>
          </a:prstGeom>
          <a:gradFill>
            <a:gsLst>
              <a:gs pos="53000">
                <a:schemeClr val="bg1"/>
              </a:gs>
              <a:gs pos="35000">
                <a:schemeClr val="bg1">
                  <a:alpha val="76000"/>
                </a:schemeClr>
              </a:gs>
              <a:gs pos="19000">
                <a:schemeClr val="bg1">
                  <a:alpha val="4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E66A1B-3597-40C3-867C-F3253AC6A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7055" y="1161288"/>
            <a:ext cx="4232051" cy="1025906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6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God’s Word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687333" y="605790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53018" y="2443480"/>
            <a:ext cx="3218688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59CD50-B583-4A2C-A74E-A04CF0B505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017" y="2718054"/>
            <a:ext cx="6834757" cy="38675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  <a:tabLst>
                <a:tab pos="628650" algn="l"/>
              </a:tabLst>
            </a:pPr>
            <a:r>
              <a:rPr lang="en-US" sz="44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Word of Christ is true and 	will judge us</a:t>
            </a:r>
            <a:r>
              <a:rPr lang="en-US" sz="4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, </a:t>
            </a:r>
            <a:r>
              <a:rPr lang="en-US" sz="4400" i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John 12:48</a:t>
            </a:r>
          </a:p>
          <a:p>
            <a:pPr lvl="1">
              <a:tabLst>
                <a:tab pos="628650" algn="l"/>
              </a:tabLst>
            </a:pPr>
            <a:r>
              <a:rPr lang="en-US" sz="4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Sinners and saints</a:t>
            </a:r>
          </a:p>
          <a:p>
            <a:pPr lvl="1">
              <a:tabLst>
                <a:tab pos="628650" algn="l"/>
              </a:tabLst>
            </a:pPr>
            <a:r>
              <a:rPr lang="en-US" sz="4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Word of God, </a:t>
            </a:r>
            <a:r>
              <a:rPr lang="en-US" sz="4200" i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John 12:49</a:t>
            </a:r>
          </a:p>
          <a:p>
            <a:pPr lvl="1">
              <a:tabLst>
                <a:tab pos="628650" algn="l"/>
              </a:tabLst>
            </a:pPr>
            <a:r>
              <a:rPr lang="en-US" sz="4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Eternal life, </a:t>
            </a:r>
            <a:r>
              <a:rPr lang="en-US" sz="4200" i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John 12:50</a:t>
            </a:r>
            <a:endParaRPr lang="en-US" sz="42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8A0D24-D735-42F9-946D-C4DBEC698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5725" y="6438456"/>
            <a:ext cx="5623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A65A5C87-DF58-40C8-B092-1DE63DB4547E}" type="slidenum">
              <a:rPr lang="en-US">
                <a:solidFill>
                  <a:schemeClr val="tx1"/>
                </a:solidFill>
              </a:rPr>
              <a:pPr>
                <a:spcAft>
                  <a:spcPts val="600"/>
                </a:spcAft>
              </a:pPr>
              <a:t>11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6" name="Picture 15" descr="A close up of a logo&#10;&#10;Description automatically generated">
            <a:extLst>
              <a:ext uri="{FF2B5EF4-FFF2-40B4-BE49-F238E27FC236}">
                <a16:creationId xmlns:a16="http://schemas.microsoft.com/office/drawing/2014/main" id="{1741D6C2-9157-4EDF-98CA-93D7744576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29" y="6424260"/>
            <a:ext cx="260544" cy="326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126621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D6FBB9D-1CAA-4D05-AB33-BABDFE17B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04727B71-B4B6-4823-80A1-68C40B475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9A6DB05-9FB5-4B07-8675-74C23D4FD8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21A75659-5A6F-4F77-9679-678A00B9D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Placeholder 7" descr="Text&#10;&#10;Description automatically generated">
            <a:extLst>
              <a:ext uri="{FF2B5EF4-FFF2-40B4-BE49-F238E27FC236}">
                <a16:creationId xmlns:a16="http://schemas.microsoft.com/office/drawing/2014/main" id="{E0E6D543-D65F-41C8-8CCA-FA29DC1BDC62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/>
          <a:srcRect r="7094" b="-2"/>
          <a:stretch/>
        </p:blipFill>
        <p:spPr>
          <a:xfrm>
            <a:off x="20" y="10"/>
            <a:ext cx="8668492" cy="685799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EFAEC92A-2230-45B0-A12F-07F9F9EA4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435399" y="0"/>
            <a:ext cx="9756601" cy="6858000"/>
          </a:xfrm>
          <a:prstGeom prst="rect">
            <a:avLst/>
          </a:prstGeom>
          <a:gradFill>
            <a:gsLst>
              <a:gs pos="53000">
                <a:schemeClr val="bg1"/>
              </a:gs>
              <a:gs pos="35000">
                <a:schemeClr val="bg1">
                  <a:alpha val="76000"/>
                </a:schemeClr>
              </a:gs>
              <a:gs pos="19000">
                <a:schemeClr val="bg1">
                  <a:alpha val="4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E66A1B-3597-40C3-867C-F3253AC6A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7055" y="1161288"/>
            <a:ext cx="4232051" cy="1025906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6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God’s Word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687333" y="605790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53018" y="2443480"/>
            <a:ext cx="3218688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59CD50-B583-4A2C-A74E-A04CF0B505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017" y="2718054"/>
            <a:ext cx="6834757" cy="38675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  <a:tabLst>
                <a:tab pos="628650" algn="l"/>
              </a:tabLst>
            </a:pPr>
            <a:r>
              <a:rPr lang="en-US" sz="44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Announces His judgments</a:t>
            </a:r>
            <a:r>
              <a:rPr lang="en-US" sz="4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, 	</a:t>
            </a:r>
            <a:r>
              <a:rPr lang="en-US" sz="4400" i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John 8:31-32</a:t>
            </a:r>
          </a:p>
          <a:p>
            <a:pPr lvl="1">
              <a:tabLst>
                <a:tab pos="628650" algn="l"/>
              </a:tabLst>
            </a:pPr>
            <a:r>
              <a:rPr lang="en-US" sz="4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Teach His truth</a:t>
            </a:r>
          </a:p>
          <a:p>
            <a:pPr lvl="1">
              <a:tabLst>
                <a:tab pos="628650" algn="l"/>
              </a:tabLst>
            </a:pPr>
            <a:r>
              <a:rPr lang="en-US" sz="4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Teach His judgments</a:t>
            </a:r>
            <a:endParaRPr lang="en-US" sz="4200" i="1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lvl="1">
              <a:tabLst>
                <a:tab pos="628650" algn="l"/>
              </a:tabLst>
            </a:pPr>
            <a:r>
              <a:rPr lang="en-US" sz="4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Pleases God, </a:t>
            </a:r>
            <a:r>
              <a:rPr lang="en-US" sz="4200" i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John 5:30</a:t>
            </a:r>
            <a:endParaRPr lang="en-US" sz="42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8A0D24-D735-42F9-946D-C4DBEC698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5725" y="6438456"/>
            <a:ext cx="5623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A65A5C87-DF58-40C8-B092-1DE63DB4547E}" type="slidenum">
              <a:rPr lang="en-US">
                <a:solidFill>
                  <a:schemeClr val="tx1"/>
                </a:solidFill>
              </a:rPr>
              <a:pPr>
                <a:spcAft>
                  <a:spcPts val="600"/>
                </a:spcAft>
              </a:pPr>
              <a:t>12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6" name="Picture 15" descr="A close up of a logo&#10;&#10;Description automatically generated">
            <a:extLst>
              <a:ext uri="{FF2B5EF4-FFF2-40B4-BE49-F238E27FC236}">
                <a16:creationId xmlns:a16="http://schemas.microsoft.com/office/drawing/2014/main" id="{1741D6C2-9157-4EDF-98CA-93D7744576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29" y="6424260"/>
            <a:ext cx="260544" cy="326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543857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5463EB0A-3D7C-4AA5-BFA5-8EE5B4BA56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6D3A99-BC9D-4DC2-BE1B-9E2C93EDD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651" y="1122363"/>
            <a:ext cx="11034695" cy="2966366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339725" indent="-3397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56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Judge righteously</a:t>
            </a:r>
            <a:r>
              <a:rPr lang="en-US" sz="5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, </a:t>
            </a:r>
            <a:r>
              <a:rPr lang="en-US" sz="5600" i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John 5:30</a:t>
            </a:r>
            <a:br>
              <a:rPr lang="en-US" sz="5600" i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</a:br>
            <a:r>
              <a:rPr lang="en-US" sz="5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-Proper standard (God’s word)</a:t>
            </a:r>
            <a:br>
              <a:rPr lang="en-US" sz="5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</a:br>
            <a:r>
              <a:rPr lang="en-US" sz="5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-Proper motive (God’s will)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D061C-023A-4DD9-8847-DD7718553E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8651" y="4723636"/>
            <a:ext cx="11034695" cy="1618797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42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“Yes, and why, even of yourselves, do you not judge what is right?” </a:t>
            </a:r>
            <a:r>
              <a:rPr lang="en-US" sz="4200" i="1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(Luke 12:57)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945AD00-F967-454D-A4B2-39ABA5C88C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9BC5B79-B912-427C-8219-E3E50943F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7A9D73BC-D63A-4460-8875-E85BAB6193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29" y="6424260"/>
            <a:ext cx="260544" cy="326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B368E271-DCD2-49A1-9CC3-05C9FF93B6AA}"/>
              </a:ext>
            </a:extLst>
          </p:cNvPr>
          <p:cNvSpPr txBox="1">
            <a:spLocks/>
          </p:cNvSpPr>
          <p:nvPr/>
        </p:nvSpPr>
        <p:spPr>
          <a:xfrm>
            <a:off x="11763292" y="6496880"/>
            <a:ext cx="365979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A65A5C87-DF58-40C8-B092-1DE63DB4547E}" type="slidenum">
              <a:rPr lang="en-US" sz="1200"/>
              <a:pPr>
                <a:spcAft>
                  <a:spcPts val="600"/>
                </a:spcAft>
              </a:pPr>
              <a:t>13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17754456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14">
            <a:extLst>
              <a:ext uri="{FF2B5EF4-FFF2-40B4-BE49-F238E27FC236}">
                <a16:creationId xmlns:a16="http://schemas.microsoft.com/office/drawing/2014/main" id="{2D6FBB9D-1CAA-4D05-AB33-BABDFE17B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0" name="Rectangle 16">
            <a:extLst>
              <a:ext uri="{FF2B5EF4-FFF2-40B4-BE49-F238E27FC236}">
                <a16:creationId xmlns:a16="http://schemas.microsoft.com/office/drawing/2014/main" id="{04727B71-B4B6-4823-80A1-68C40B475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18">
            <a:extLst>
              <a:ext uri="{FF2B5EF4-FFF2-40B4-BE49-F238E27FC236}">
                <a16:creationId xmlns:a16="http://schemas.microsoft.com/office/drawing/2014/main" id="{79A6DB05-9FB5-4B07-8675-74C23D4FD8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2" name="Rectangle 20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Placeholder 9" descr="Icon&#10;&#10;Description automatically generated with medium confidence">
            <a:extLst>
              <a:ext uri="{FF2B5EF4-FFF2-40B4-BE49-F238E27FC236}">
                <a16:creationId xmlns:a16="http://schemas.microsoft.com/office/drawing/2014/main" id="{033E1646-7D6E-40FD-98A8-4307650CE2D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3682" r="39432"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33" name="Rectangle 22">
            <a:extLst>
              <a:ext uri="{FF2B5EF4-FFF2-40B4-BE49-F238E27FC236}">
                <a16:creationId xmlns:a16="http://schemas.microsoft.com/office/drawing/2014/main" id="{8A6DB0E6-E65F-4229-A5A0-2500203B6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F4A85B-2AC6-4E29-B074-AB92F8FA9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343" y="669074"/>
            <a:ext cx="5457802" cy="1637882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46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Judge or Judge Not?</a:t>
            </a:r>
            <a:br>
              <a:rPr lang="en-US" sz="46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</a:br>
            <a:r>
              <a:rPr lang="en-US" sz="4000" b="1" i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Matthew 7:1</a:t>
            </a:r>
            <a:endParaRPr lang="en-US" sz="4000" b="1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34" name="Rectangle 2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ctangle 2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2AB0EB-0819-41F4-99E9-C02FA0DAF6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6850" y="2935492"/>
            <a:ext cx="5093014" cy="342085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4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Evade truth?</a:t>
            </a:r>
          </a:p>
          <a:p>
            <a:pPr marL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287338" algn="l"/>
              </a:tabLst>
            </a:pPr>
            <a:r>
              <a:rPr lang="en-US" sz="4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We can know</a:t>
            </a:r>
            <a:br>
              <a:rPr lang="en-US" sz="4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</a:br>
            <a:r>
              <a:rPr lang="en-US" sz="4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	God’s judgments</a:t>
            </a:r>
          </a:p>
          <a:p>
            <a:pPr marL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4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His standard applied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9FA539-2DA6-4197-AA13-56E0C3395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7706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A65A5C87-DF58-40C8-B092-1DE63DB4547E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26" name="Picture 25" descr="A close up of a logo&#10;&#10;Description automatically generated">
            <a:extLst>
              <a:ext uri="{FF2B5EF4-FFF2-40B4-BE49-F238E27FC236}">
                <a16:creationId xmlns:a16="http://schemas.microsoft.com/office/drawing/2014/main" id="{359EEEA6-911C-47B1-83B7-BBFC26B5DD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29" y="6424260"/>
            <a:ext cx="260544" cy="326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6783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14">
            <a:extLst>
              <a:ext uri="{FF2B5EF4-FFF2-40B4-BE49-F238E27FC236}">
                <a16:creationId xmlns:a16="http://schemas.microsoft.com/office/drawing/2014/main" id="{2D6FBB9D-1CAA-4D05-AB33-BABDFE17B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9" name="Rectangle 16">
            <a:extLst>
              <a:ext uri="{FF2B5EF4-FFF2-40B4-BE49-F238E27FC236}">
                <a16:creationId xmlns:a16="http://schemas.microsoft.com/office/drawing/2014/main" id="{04727B71-B4B6-4823-80A1-68C40B475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18">
            <a:extLst>
              <a:ext uri="{FF2B5EF4-FFF2-40B4-BE49-F238E27FC236}">
                <a16:creationId xmlns:a16="http://schemas.microsoft.com/office/drawing/2014/main" id="{79A6DB05-9FB5-4B07-8675-74C23D4FD8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1" name="Rectangle 20">
            <a:extLst>
              <a:ext uri="{FF2B5EF4-FFF2-40B4-BE49-F238E27FC236}">
                <a16:creationId xmlns:a16="http://schemas.microsoft.com/office/drawing/2014/main" id="{8380AD67-C5CA-4918-B4BB-C359BB03EE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501C14-7F4D-4D43-AB31-14E1B4AA1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4838" y="836286"/>
            <a:ext cx="6618162" cy="1901153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6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We Are Not Each Others’ Judges</a:t>
            </a:r>
          </a:p>
        </p:txBody>
      </p:sp>
      <p:pic>
        <p:nvPicPr>
          <p:cNvPr id="8" name="Picture Placeholder 7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0E2FC342-8520-49F1-880D-64B597B6D12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/>
          <a:srcRect l="32593" r="17479" b="-1"/>
          <a:stretch/>
        </p:blipFill>
        <p:spPr>
          <a:xfrm>
            <a:off x="20" y="10"/>
            <a:ext cx="4505305" cy="6857990"/>
          </a:xfrm>
          <a:prstGeom prst="rect">
            <a:avLst/>
          </a:prstGeom>
        </p:spPr>
      </p:pic>
      <p:sp>
        <p:nvSpPr>
          <p:cNvPr id="32" name="!!accent">
            <a:extLst>
              <a:ext uri="{FF2B5EF4-FFF2-40B4-BE49-F238E27FC236}">
                <a16:creationId xmlns:a16="http://schemas.microsoft.com/office/drawing/2014/main" id="{EABAD4DA-87BA-4F70-9EF0-45C6BCF17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17960" y="363389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24">
            <a:extLst>
              <a:ext uri="{FF2B5EF4-FFF2-40B4-BE49-F238E27FC236}">
                <a16:creationId xmlns:a16="http://schemas.microsoft.com/office/drawing/2014/main" id="{915128D9-2797-47FA-B6FE-EC24E6B843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9266" y="2935541"/>
            <a:ext cx="621792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41C1E-7FB9-4FD0-9195-B9ADFD18AD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1644" y="3351276"/>
            <a:ext cx="6642393" cy="3079352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4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“Who are you to judge another’s servant? To his own master he stands or falls.” </a:t>
            </a:r>
            <a:r>
              <a:rPr lang="en-US" sz="4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		  -</a:t>
            </a:r>
            <a:r>
              <a:rPr lang="en-US" sz="4000" i="1" spc="-1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Romans 14:4-</a:t>
            </a:r>
            <a:endParaRPr lang="en-US" sz="42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C59246-61F9-4344-994B-CAC75B954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3128" y="6430628"/>
            <a:ext cx="128016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A65A5C87-DF58-40C8-B092-1DE63DB4547E}" type="slidenum">
              <a:rPr lang="en-US" smtClean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pPr>
                <a:spcAft>
                  <a:spcPts val="600"/>
                </a:spcAft>
              </a:pPr>
              <a:t>3</a:t>
            </a:fld>
            <a:endParaRPr lang="en-US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26" name="Picture 25" descr="A close up of a logo&#10;&#10;Description automatically generated">
            <a:extLst>
              <a:ext uri="{FF2B5EF4-FFF2-40B4-BE49-F238E27FC236}">
                <a16:creationId xmlns:a16="http://schemas.microsoft.com/office/drawing/2014/main" id="{7D9A781A-799B-4585-8CC2-C02D53FC1D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29" y="6424260"/>
            <a:ext cx="260544" cy="326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7138465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D6FBB9D-1CAA-4D05-AB33-BABDFE17B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04727B71-B4B6-4823-80A1-68C40B475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9A6DB05-9FB5-4B07-8675-74C23D4FD8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Placeholder 7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ED4B67E0-DC1C-4ABA-AB89-37EC27BCEC52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/>
          <a:srcRect l="1962" r="1962" b="-1"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8A6DB0E6-E65F-4229-A5A0-2500203B6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18F815-31B8-4F9D-92F4-7DF030644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5724906" cy="989430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6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Not the Judge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F3F2FA-DC67-4EE5-AE95-F19500E38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7706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A65A5C87-DF58-40C8-B092-1DE63DB4547E}" type="slidenum">
              <a:rPr lang="en-US">
                <a:solidFill>
                  <a:srgbClr val="FFFFFF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pPr>
                <a:spcAft>
                  <a:spcPts val="600"/>
                </a:spcAft>
              </a:pPr>
              <a:t>4</a:t>
            </a:fld>
            <a:endParaRPr lang="en-US" dirty="0">
              <a:solidFill>
                <a:srgbClr val="FFFFFF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0B2D9CB-5A49-4509-A713-E98E8300581C}"/>
              </a:ext>
            </a:extLst>
          </p:cNvPr>
          <p:cNvSpPr txBox="1">
            <a:spLocks/>
          </p:cNvSpPr>
          <p:nvPr/>
        </p:nvSpPr>
        <p:spPr>
          <a:xfrm>
            <a:off x="371094" y="2799032"/>
            <a:ext cx="7507777" cy="35247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-2286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44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Not all-knowing</a:t>
            </a:r>
            <a:r>
              <a:rPr lang="en-US" sz="4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, </a:t>
            </a:r>
            <a:r>
              <a:rPr lang="en-US" sz="4400" i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Ps. 139:1-4</a:t>
            </a:r>
          </a:p>
          <a:p>
            <a:pPr lvl="0" indent="-2286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4400" b="1" spc="-1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Judgment may be unrighteous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4200" spc="-1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By appearance, </a:t>
            </a:r>
            <a:r>
              <a:rPr lang="en-US" sz="4200" i="1" spc="-1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John 7:24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4200" spc="-1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Impulsive, </a:t>
            </a:r>
            <a:r>
              <a:rPr lang="en-US" sz="4200" i="1" spc="-1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Proverbs 18:13</a:t>
            </a:r>
          </a:p>
        </p:txBody>
      </p:sp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FA9FCC61-077A-4BE2-9D70-68C95EA09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29" y="6424260"/>
            <a:ext cx="260544" cy="326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490470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D6FBB9D-1CAA-4D05-AB33-BABDFE17B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04727B71-B4B6-4823-80A1-68C40B475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9A6DB05-9FB5-4B07-8675-74C23D4FD8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Placeholder 7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ED4B67E0-DC1C-4ABA-AB89-37EC27BCEC52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/>
          <a:srcRect l="1962" r="1962" b="-1"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8A6DB0E6-E65F-4229-A5A0-2500203B6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18F815-31B8-4F9D-92F4-7DF030644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5724906" cy="1056821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6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Not the Judge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F3F2FA-DC67-4EE5-AE95-F19500E38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7706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A65A5C87-DF58-40C8-B092-1DE63DB4547E}" type="slidenum">
              <a:rPr lang="en-US">
                <a:solidFill>
                  <a:srgbClr val="FFFFFF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pPr>
                <a:spcAft>
                  <a:spcPts val="600"/>
                </a:spcAft>
              </a:pPr>
              <a:t>5</a:t>
            </a:fld>
            <a:endParaRPr lang="en-US" dirty="0">
              <a:solidFill>
                <a:srgbClr val="FFFFFF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0B2D9CB-5A49-4509-A713-E98E8300581C}"/>
              </a:ext>
            </a:extLst>
          </p:cNvPr>
          <p:cNvSpPr txBox="1">
            <a:spLocks/>
          </p:cNvSpPr>
          <p:nvPr/>
        </p:nvSpPr>
        <p:spPr>
          <a:xfrm>
            <a:off x="371094" y="3064588"/>
            <a:ext cx="7808402" cy="3461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286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44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Cannot see hearts</a:t>
            </a:r>
            <a:r>
              <a:rPr lang="en-US" sz="4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, </a:t>
            </a:r>
            <a:r>
              <a:rPr lang="en-US" sz="4400" i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1 Cor. 4:3-5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4200" spc="-1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Judge fruit, </a:t>
            </a:r>
            <a:r>
              <a:rPr lang="en-US" sz="4200" i="1" spc="-1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Matthew 7:20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4200" spc="-1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Not secrets, motives, intent</a:t>
            </a:r>
          </a:p>
        </p:txBody>
      </p:sp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FA9FCC61-077A-4BE2-9D70-68C95EA09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29" y="6424260"/>
            <a:ext cx="260544" cy="326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069532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D6FBB9D-1CAA-4D05-AB33-BABDFE17B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04727B71-B4B6-4823-80A1-68C40B475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9A6DB05-9FB5-4B07-8675-74C23D4FD8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Placeholder 7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ED4B67E0-DC1C-4ABA-AB89-37EC27BCEC52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/>
          <a:srcRect l="1962" r="1962" b="-1"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8A6DB0E6-E65F-4229-A5A0-2500203B6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18F815-31B8-4F9D-92F4-7DF030644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5724906" cy="1056821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6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Not the Judge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F3F2FA-DC67-4EE5-AE95-F19500E38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7706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A65A5C87-DF58-40C8-B092-1DE63DB4547E}" type="slidenum">
              <a:rPr lang="en-US">
                <a:solidFill>
                  <a:srgbClr val="FFFFFF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pPr>
                <a:spcAft>
                  <a:spcPts val="600"/>
                </a:spcAft>
              </a:pPr>
              <a:t>6</a:t>
            </a:fld>
            <a:endParaRPr lang="en-US" dirty="0">
              <a:solidFill>
                <a:srgbClr val="FFFFFF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0B2D9CB-5A49-4509-A713-E98E8300581C}"/>
              </a:ext>
            </a:extLst>
          </p:cNvPr>
          <p:cNvSpPr txBox="1">
            <a:spLocks/>
          </p:cNvSpPr>
          <p:nvPr/>
        </p:nvSpPr>
        <p:spPr>
          <a:xfrm>
            <a:off x="371094" y="2898916"/>
            <a:ext cx="7808402" cy="36781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286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398463" algn="l"/>
              </a:tabLst>
            </a:pPr>
            <a:r>
              <a:rPr lang="en-US" sz="44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May be inconsistent, 	hypocritical, and partial</a:t>
            </a:r>
          </a:p>
          <a:p>
            <a:pPr lvl="1">
              <a:lnSpc>
                <a:spcPct val="100000"/>
              </a:lnSpc>
              <a:spcBef>
                <a:spcPts val="1200"/>
              </a:spcBef>
              <a:tabLst>
                <a:tab pos="398463" algn="l"/>
              </a:tabLst>
            </a:pPr>
            <a:r>
              <a:rPr lang="en-US" sz="4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Condemn and excuse, </a:t>
            </a:r>
            <a:br>
              <a:rPr lang="en-US" sz="4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</a:br>
            <a:r>
              <a:rPr lang="en-US" sz="4200" i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Matt. 7:1-5; Rom. 1:32-2:1 (James 2:1-4, 9)</a:t>
            </a:r>
            <a:endParaRPr lang="en-US" sz="42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FA9FCC61-077A-4BE2-9D70-68C95EA09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29" y="6424260"/>
            <a:ext cx="260544" cy="326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7642047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14">
            <a:extLst>
              <a:ext uri="{FF2B5EF4-FFF2-40B4-BE49-F238E27FC236}">
                <a16:creationId xmlns:a16="http://schemas.microsoft.com/office/drawing/2014/main" id="{2D6FBB9D-1CAA-4D05-AB33-BABDFE17B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9" name="Rectangle 16">
            <a:extLst>
              <a:ext uri="{FF2B5EF4-FFF2-40B4-BE49-F238E27FC236}">
                <a16:creationId xmlns:a16="http://schemas.microsoft.com/office/drawing/2014/main" id="{04727B71-B4B6-4823-80A1-68C40B475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18">
            <a:extLst>
              <a:ext uri="{FF2B5EF4-FFF2-40B4-BE49-F238E27FC236}">
                <a16:creationId xmlns:a16="http://schemas.microsoft.com/office/drawing/2014/main" id="{79A6DB05-9FB5-4B07-8675-74C23D4FD8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1" name="Rectangle 20">
            <a:extLst>
              <a:ext uri="{FF2B5EF4-FFF2-40B4-BE49-F238E27FC236}">
                <a16:creationId xmlns:a16="http://schemas.microsoft.com/office/drawing/2014/main" id="{8380AD67-C5CA-4918-B4BB-C359BB03EE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501C14-7F4D-4D43-AB31-14E1B4AA1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4838" y="836286"/>
            <a:ext cx="6618162" cy="1901153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6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God is Our Judge</a:t>
            </a:r>
          </a:p>
        </p:txBody>
      </p:sp>
      <p:sp>
        <p:nvSpPr>
          <p:cNvPr id="32" name="!!accent">
            <a:extLst>
              <a:ext uri="{FF2B5EF4-FFF2-40B4-BE49-F238E27FC236}">
                <a16:creationId xmlns:a16="http://schemas.microsoft.com/office/drawing/2014/main" id="{EABAD4DA-87BA-4F70-9EF0-45C6BCF17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17960" y="363389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24">
            <a:extLst>
              <a:ext uri="{FF2B5EF4-FFF2-40B4-BE49-F238E27FC236}">
                <a16:creationId xmlns:a16="http://schemas.microsoft.com/office/drawing/2014/main" id="{915128D9-2797-47FA-B6FE-EC24E6B843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9266" y="2935541"/>
            <a:ext cx="621792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41C1E-7FB9-4FD0-9195-B9ADFD18AD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215" y="3351276"/>
            <a:ext cx="6642393" cy="3079352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4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“So then each of us shall give account of himself</a:t>
            </a:r>
            <a:br>
              <a:rPr lang="en-US" sz="4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</a:br>
            <a:r>
              <a:rPr lang="en-US" sz="4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to God.”    </a:t>
            </a:r>
            <a:r>
              <a:rPr lang="en-US" sz="4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 -</a:t>
            </a:r>
            <a:r>
              <a:rPr lang="en-US" sz="4000" i="1" spc="-1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Romans 14:12-</a:t>
            </a:r>
            <a:endParaRPr lang="en-US" sz="42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C59246-61F9-4344-994B-CAC75B954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3128" y="6430628"/>
            <a:ext cx="128016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A65A5C87-DF58-40C8-B092-1DE63DB4547E}" type="slidenum">
              <a:rPr lang="en-US" smtClean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pPr>
                <a:spcAft>
                  <a:spcPts val="600"/>
                </a:spcAft>
              </a:pPr>
              <a:t>7</a:t>
            </a:fld>
            <a:endParaRPr lang="en-US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26" name="Picture 25" descr="A close up of a logo&#10;&#10;Description automatically generated">
            <a:extLst>
              <a:ext uri="{FF2B5EF4-FFF2-40B4-BE49-F238E27FC236}">
                <a16:creationId xmlns:a16="http://schemas.microsoft.com/office/drawing/2014/main" id="{7D9A781A-799B-4585-8CC2-C02D53FC1D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29" y="6424260"/>
            <a:ext cx="260544" cy="326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pic>
        <p:nvPicPr>
          <p:cNvPr id="9" name="Picture Placeholder 8" descr="Logo&#10;&#10;Description automatically generated">
            <a:extLst>
              <a:ext uri="{FF2B5EF4-FFF2-40B4-BE49-F238E27FC236}">
                <a16:creationId xmlns:a16="http://schemas.microsoft.com/office/drawing/2014/main" id="{114425E9-9338-4A49-A584-4CE0F84191A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11" b="1211"/>
          <a:stretch>
            <a:fillRect/>
          </a:stretch>
        </p:blipFill>
        <p:spPr>
          <a:xfrm>
            <a:off x="226846" y="1367028"/>
            <a:ext cx="4507992" cy="4123944"/>
          </a:xfrm>
        </p:spPr>
      </p:pic>
    </p:spTree>
    <p:extLst>
      <p:ext uri="{BB962C8B-B14F-4D97-AF65-F5344CB8AC3E}">
        <p14:creationId xmlns:p14="http://schemas.microsoft.com/office/powerpoint/2010/main" val="332901532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D6FBB9D-1CAA-4D05-AB33-BABDFE17B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04727B71-B4B6-4823-80A1-68C40B475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9A6DB05-9FB5-4B07-8675-74C23D4FD8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Placeholder 7" descr="Logo&#10;&#10;Description automatically generated">
            <a:extLst>
              <a:ext uri="{FF2B5EF4-FFF2-40B4-BE49-F238E27FC236}">
                <a16:creationId xmlns:a16="http://schemas.microsoft.com/office/drawing/2014/main" id="{E2B819F2-3B63-4FD7-85F1-88251168AB9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/>
          <a:srcRect t="10763" r="1" b="4860"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8A6DB0E6-E65F-4229-A5A0-2500203B6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908A72-72A1-4AD0-8DDD-565CD303D1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3" y="2718054"/>
            <a:ext cx="8179519" cy="3207258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0" indent="-228600">
              <a:lnSpc>
                <a:spcPct val="10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44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He is all-knowing</a:t>
            </a:r>
            <a:r>
              <a:rPr lang="en-US" sz="4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, </a:t>
            </a:r>
            <a:r>
              <a:rPr lang="en-US" sz="4400" i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Ps. 139:1-4</a:t>
            </a:r>
            <a:endParaRPr lang="en-US" sz="4400" b="1" i="1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lvl="0" indent="-228600">
              <a:lnSpc>
                <a:spcPct val="100000"/>
              </a:lnSpc>
              <a:spcBef>
                <a:spcPts val="240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4400" b="1" spc="-1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Judgments are true, righteous, 	and not impulsive</a:t>
            </a:r>
            <a:r>
              <a:rPr lang="en-US" sz="4400" spc="-1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, </a:t>
            </a:r>
            <a:r>
              <a:rPr lang="en-US" sz="4400" i="1" spc="-1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Ps. 19:9; 	Romans 2:2-5</a:t>
            </a:r>
            <a:endParaRPr lang="en-US" sz="4400" b="1" i="1" spc="-1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4EDFC5-4E08-4E9A-AF3F-DC427A28E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7706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A65A5C87-DF58-40C8-B092-1DE63DB4547E}" type="slidenum">
              <a:rPr lang="en-US">
                <a:solidFill>
                  <a:srgbClr val="FFFFFF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pPr>
                <a:spcAft>
                  <a:spcPts val="600"/>
                </a:spcAft>
              </a:pPr>
              <a:t>8</a:t>
            </a:fld>
            <a:endParaRPr lang="en-US" dirty="0">
              <a:solidFill>
                <a:srgbClr val="FFFFFF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0F5A45D0-8070-488D-852E-F83D15788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1162050"/>
            <a:ext cx="6603257" cy="1123950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6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God is Our Judge</a:t>
            </a:r>
          </a:p>
        </p:txBody>
      </p:sp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29A0D7B0-D57E-4F64-9D93-A58092FD11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29" y="6424260"/>
            <a:ext cx="260544" cy="326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123679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D6FBB9D-1CAA-4D05-AB33-BABDFE17B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04727B71-B4B6-4823-80A1-68C40B475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9A6DB05-9FB5-4B07-8675-74C23D4FD8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Placeholder 7" descr="Logo&#10;&#10;Description automatically generated">
            <a:extLst>
              <a:ext uri="{FF2B5EF4-FFF2-40B4-BE49-F238E27FC236}">
                <a16:creationId xmlns:a16="http://schemas.microsoft.com/office/drawing/2014/main" id="{E2B819F2-3B63-4FD7-85F1-88251168AB9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/>
          <a:srcRect t="10763" r="1" b="4860"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8A6DB0E6-E65F-4229-A5A0-2500203B6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908A72-72A1-4AD0-8DDD-565CD303D1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3" y="2718054"/>
            <a:ext cx="8179519" cy="3207258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0" indent="-228600">
              <a:lnSpc>
                <a:spcPct val="100000"/>
              </a:lnSpc>
              <a:spcBef>
                <a:spcPts val="2400"/>
              </a:spcBef>
              <a:buFont typeface="Arial" panose="020B0604020202020204" pitchFamily="34" charset="0"/>
              <a:buChar char="•"/>
              <a:tabLst>
                <a:tab pos="515938" algn="l"/>
              </a:tabLst>
            </a:pPr>
            <a:r>
              <a:rPr lang="en-US" sz="44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Knows our hearts</a:t>
            </a:r>
            <a:r>
              <a:rPr lang="en-US" sz="4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, </a:t>
            </a:r>
            <a:r>
              <a:rPr lang="en-US" sz="4400" i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1 Sam. 16:7; 	Heb. 4:13; 1 Cor 4:5 (Rom. 2:16)</a:t>
            </a:r>
            <a:endParaRPr lang="en-US" sz="4400" b="1" i="1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lvl="0" indent="-228600">
              <a:lnSpc>
                <a:spcPct val="100000"/>
              </a:lnSpc>
              <a:spcBef>
                <a:spcPts val="240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4400" b="1" spc="-1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Judgments are consistent, just,  	and impartial</a:t>
            </a:r>
            <a:r>
              <a:rPr lang="en-US" sz="4400" spc="-1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, </a:t>
            </a:r>
            <a:r>
              <a:rPr lang="en-US" sz="4400" i="1" spc="-1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Romans 2:2, 6, 11</a:t>
            </a:r>
            <a:endParaRPr lang="en-US" sz="4400" b="1" i="1" spc="-1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4EDFC5-4E08-4E9A-AF3F-DC427A28E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7706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A65A5C87-DF58-40C8-B092-1DE63DB4547E}" type="slidenum">
              <a:rPr lang="en-US">
                <a:solidFill>
                  <a:srgbClr val="FFFFFF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pPr>
                <a:spcAft>
                  <a:spcPts val="600"/>
                </a:spcAft>
              </a:pPr>
              <a:t>9</a:t>
            </a:fld>
            <a:endParaRPr lang="en-US" dirty="0">
              <a:solidFill>
                <a:srgbClr val="FFFFFF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0F5A45D0-8070-488D-852E-F83D15788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1162050"/>
            <a:ext cx="6603257" cy="1123950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6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God is Our Judge</a:t>
            </a:r>
          </a:p>
        </p:txBody>
      </p:sp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29A0D7B0-D57E-4F64-9D93-A58092FD11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29" y="6424260"/>
            <a:ext cx="260544" cy="326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6707624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ccentBoxVTI">
  <a:themeElements>
    <a:clrScheme name="AccentBoxVTI">
      <a:dk1>
        <a:srgbClr val="000000"/>
      </a:dk1>
      <a:lt1>
        <a:sysClr val="window" lastClr="FFFFFF"/>
      </a:lt1>
      <a:dk2>
        <a:srgbClr val="262626"/>
      </a:dk2>
      <a:lt2>
        <a:srgbClr val="FFFFFF"/>
      </a:lt2>
      <a:accent1>
        <a:srgbClr val="F5A700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1DF0A252-5923-47A2-A53A-F9BF729089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927DC71-2909-427C-BDB0-3E47E210151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90D7697-8E53-4EA8-8CBB-9C19575257BF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AccentBox presentation</Template>
  <TotalTime>142</TotalTime>
  <Words>391</Words>
  <Application>Microsoft Office PowerPoint</Application>
  <PresentationFormat>Widescreen</PresentationFormat>
  <Paragraphs>59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Avenir Next LT Pro</vt:lpstr>
      <vt:lpstr>Calibri</vt:lpstr>
      <vt:lpstr>Segoe UI</vt:lpstr>
      <vt:lpstr>Segoe UI Semibold</vt:lpstr>
      <vt:lpstr>Segoe UI Semilight</vt:lpstr>
      <vt:lpstr>AccentBoxVTI</vt:lpstr>
      <vt:lpstr>“You are not the judge!”</vt:lpstr>
      <vt:lpstr>Judge or Judge Not? Matthew 7:1</vt:lpstr>
      <vt:lpstr>We Are Not Each Others’ Judges</vt:lpstr>
      <vt:lpstr>Not the Judge</vt:lpstr>
      <vt:lpstr>Not the Judge</vt:lpstr>
      <vt:lpstr>Not the Judge</vt:lpstr>
      <vt:lpstr>God is Our Judge</vt:lpstr>
      <vt:lpstr>God is Our Judge</vt:lpstr>
      <vt:lpstr>God is Our Judge</vt:lpstr>
      <vt:lpstr>The Standard of Judgment</vt:lpstr>
      <vt:lpstr>God’s Word</vt:lpstr>
      <vt:lpstr>God’s Word</vt:lpstr>
      <vt:lpstr>Judge righteously, John 5:30 -Proper standard (God’s word) -Proper motive (God’s will)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“You Are Not The Judge!”</dc:title>
  <dc:creator>Joe R Price</dc:creator>
  <cp:lastModifiedBy>Joe R Price</cp:lastModifiedBy>
  <cp:revision>48</cp:revision>
  <dcterms:created xsi:type="dcterms:W3CDTF">2021-09-02T23:10:54Z</dcterms:created>
  <dcterms:modified xsi:type="dcterms:W3CDTF">2021-09-05T14:26:10Z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