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19"/>
  </p:notesMasterIdLst>
  <p:sldIdLst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B4717-30FE-431C-8B74-CDB351FBB81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1D5CBA-CD16-4F0F-AC6F-C20A4DC1769D}">
      <dgm:prSet custT="1"/>
      <dgm:spPr/>
      <dgm:t>
        <a:bodyPr/>
        <a:lstStyle/>
        <a:p>
          <a:r>
            <a:rPr lang="en-US" sz="4200" b="0" dirty="0">
              <a:solidFill>
                <a:schemeClr val="bg1"/>
              </a:solidFill>
              <a:effectLst/>
            </a:rPr>
            <a:t>God is our Judge</a:t>
          </a:r>
        </a:p>
      </dgm:t>
    </dgm:pt>
    <dgm:pt modelId="{32965805-CB22-4811-8AFC-1ED4297937D9}" type="parTrans" cxnId="{78CE04BB-2FAD-432E-92C7-113B9B3078E6}">
      <dgm:prSet/>
      <dgm:spPr/>
      <dgm:t>
        <a:bodyPr/>
        <a:lstStyle/>
        <a:p>
          <a:endParaRPr lang="en-US"/>
        </a:p>
      </dgm:t>
    </dgm:pt>
    <dgm:pt modelId="{17C254B4-23F0-4F0F-9A73-7ED0CF144164}" type="sibTrans" cxnId="{78CE04BB-2FAD-432E-92C7-113B9B3078E6}">
      <dgm:prSet phldrT="01" phldr="0"/>
      <dgm:spPr/>
      <dgm:t>
        <a:bodyPr/>
        <a:lstStyle/>
        <a:p>
          <a:endParaRPr lang="en-US" dirty="0"/>
        </a:p>
      </dgm:t>
    </dgm:pt>
    <dgm:pt modelId="{8705C5AF-84E6-4D7D-944D-14DBACA0B934}">
      <dgm:prSet custT="1"/>
      <dgm:spPr/>
      <dgm:t>
        <a:bodyPr/>
        <a:lstStyle/>
        <a:p>
          <a:r>
            <a:rPr lang="en-US" sz="4200" b="0" kern="1200" dirty="0">
              <a:solidFill>
                <a:prstClr val="black"/>
              </a:solidFill>
              <a:effectLst/>
              <a:latin typeface="Century Gothic" panose="020B0502020202020204"/>
              <a:ea typeface="+mn-ea"/>
              <a:cs typeface="+mn-cs"/>
            </a:rPr>
            <a:t>His Word is the Standard</a:t>
          </a:r>
        </a:p>
      </dgm:t>
    </dgm:pt>
    <dgm:pt modelId="{1B9A8040-357C-4BD7-8E0F-E6DDCEB5E636}" type="parTrans" cxnId="{BCC881B8-8092-4135-93B6-4B7B5E26EEB2}">
      <dgm:prSet/>
      <dgm:spPr/>
      <dgm:t>
        <a:bodyPr/>
        <a:lstStyle/>
        <a:p>
          <a:endParaRPr lang="en-US"/>
        </a:p>
      </dgm:t>
    </dgm:pt>
    <dgm:pt modelId="{4940D8B4-FF43-4555-BDAB-5D26DFC87CA0}" type="sibTrans" cxnId="{BCC881B8-8092-4135-93B6-4B7B5E26EEB2}">
      <dgm:prSet phldrT="02" phldr="0"/>
      <dgm:spPr/>
      <dgm:t>
        <a:bodyPr/>
        <a:lstStyle/>
        <a:p>
          <a:endParaRPr lang="en-US" dirty="0"/>
        </a:p>
      </dgm:t>
    </dgm:pt>
    <dgm:pt modelId="{E7284118-5C77-4E15-91C8-BF173EB06511}">
      <dgm:prSet custT="1"/>
      <dgm:spPr/>
      <dgm:t>
        <a:bodyPr/>
        <a:lstStyle/>
        <a:p>
          <a:r>
            <a:rPr lang="en-US" sz="4200" b="0" kern="1200" dirty="0">
              <a:solidFill>
                <a:prstClr val="black"/>
              </a:solidFill>
              <a:effectLst/>
              <a:latin typeface="Century Gothic" panose="020B0502020202020204"/>
              <a:ea typeface="+mn-ea"/>
              <a:cs typeface="+mn-cs"/>
            </a:rPr>
            <a:t>Teach His Word</a:t>
          </a:r>
          <a:br>
            <a:rPr lang="en-US" sz="4200" b="0" kern="1200" dirty="0">
              <a:solidFill>
                <a:prstClr val="black"/>
              </a:solidFill>
              <a:effectLst/>
              <a:latin typeface="Century Gothic" panose="020B0502020202020204"/>
              <a:ea typeface="+mn-ea"/>
              <a:cs typeface="+mn-cs"/>
            </a:rPr>
          </a:br>
          <a:r>
            <a:rPr lang="en-US" sz="4200" b="0" kern="1200" dirty="0">
              <a:solidFill>
                <a:prstClr val="black"/>
              </a:solidFill>
              <a:effectLst/>
              <a:latin typeface="Century Gothic" panose="020B0502020202020204"/>
              <a:ea typeface="+mn-ea"/>
              <a:cs typeface="+mn-cs"/>
            </a:rPr>
            <a:t>Teach His Judgments</a:t>
          </a:r>
        </a:p>
      </dgm:t>
    </dgm:pt>
    <dgm:pt modelId="{1242B663-AEF0-46F6-A50A-83C93FFACAAC}" type="parTrans" cxnId="{DE36C8E0-BF50-46C0-B868-8718CD39769F}">
      <dgm:prSet/>
      <dgm:spPr/>
      <dgm:t>
        <a:bodyPr/>
        <a:lstStyle/>
        <a:p>
          <a:endParaRPr lang="en-US"/>
        </a:p>
      </dgm:t>
    </dgm:pt>
    <dgm:pt modelId="{F0B76AEB-B896-4ADA-B685-21ED8B9229B6}" type="sibTrans" cxnId="{DE36C8E0-BF50-46C0-B868-8718CD39769F}">
      <dgm:prSet phldrT="03" phldr="0"/>
      <dgm:spPr/>
      <dgm:t>
        <a:bodyPr/>
        <a:lstStyle/>
        <a:p>
          <a:endParaRPr lang="en-US" dirty="0"/>
        </a:p>
      </dgm:t>
    </dgm:pt>
    <dgm:pt modelId="{51DB8B36-51DE-4FE2-9E77-53EC66A07AC4}" type="pres">
      <dgm:prSet presAssocID="{7D0B4717-30FE-431C-8B74-CDB351FBB818}" presName="linear" presStyleCnt="0">
        <dgm:presLayoutVars>
          <dgm:animLvl val="lvl"/>
          <dgm:resizeHandles val="exact"/>
        </dgm:presLayoutVars>
      </dgm:prSet>
      <dgm:spPr/>
    </dgm:pt>
    <dgm:pt modelId="{9689BC5C-D614-4DEE-B3CE-D830D0955B93}" type="pres">
      <dgm:prSet presAssocID="{A91D5CBA-CD16-4F0F-AC6F-C20A4DC176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66716A-3427-437B-9D1E-D848B981B4B5}" type="pres">
      <dgm:prSet presAssocID="{17C254B4-23F0-4F0F-9A73-7ED0CF144164}" presName="spacer" presStyleCnt="0"/>
      <dgm:spPr/>
    </dgm:pt>
    <dgm:pt modelId="{94B257F0-CBB0-4387-AD73-EE296A64D698}" type="pres">
      <dgm:prSet presAssocID="{8705C5AF-84E6-4D7D-944D-14DBACA0B9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A0AEF49-A0BF-4170-83F0-C2E54EE529A1}" type="pres">
      <dgm:prSet presAssocID="{4940D8B4-FF43-4555-BDAB-5D26DFC87CA0}" presName="spacer" presStyleCnt="0"/>
      <dgm:spPr/>
    </dgm:pt>
    <dgm:pt modelId="{00B98A5C-1218-46D0-8F1A-6ECB12473E78}" type="pres">
      <dgm:prSet presAssocID="{E7284118-5C77-4E15-91C8-BF173EB0651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820E721-9FD5-491A-8334-CA4E8D29EEAD}" type="presOf" srcId="{A91D5CBA-CD16-4F0F-AC6F-C20A4DC1769D}" destId="{9689BC5C-D614-4DEE-B3CE-D830D0955B93}" srcOrd="0" destOrd="0" presId="urn:microsoft.com/office/officeart/2005/8/layout/vList2"/>
    <dgm:cxn modelId="{5022E872-B23C-4FB7-951C-082A7318F265}" type="presOf" srcId="{E7284118-5C77-4E15-91C8-BF173EB06511}" destId="{00B98A5C-1218-46D0-8F1A-6ECB12473E78}" srcOrd="0" destOrd="0" presId="urn:microsoft.com/office/officeart/2005/8/layout/vList2"/>
    <dgm:cxn modelId="{BCC881B8-8092-4135-93B6-4B7B5E26EEB2}" srcId="{7D0B4717-30FE-431C-8B74-CDB351FBB818}" destId="{8705C5AF-84E6-4D7D-944D-14DBACA0B934}" srcOrd="1" destOrd="0" parTransId="{1B9A8040-357C-4BD7-8E0F-E6DDCEB5E636}" sibTransId="{4940D8B4-FF43-4555-BDAB-5D26DFC87CA0}"/>
    <dgm:cxn modelId="{78CE04BB-2FAD-432E-92C7-113B9B3078E6}" srcId="{7D0B4717-30FE-431C-8B74-CDB351FBB818}" destId="{A91D5CBA-CD16-4F0F-AC6F-C20A4DC1769D}" srcOrd="0" destOrd="0" parTransId="{32965805-CB22-4811-8AFC-1ED4297937D9}" sibTransId="{17C254B4-23F0-4F0F-9A73-7ED0CF144164}"/>
    <dgm:cxn modelId="{B24246C6-2BC0-4B18-971A-E834B0D5888E}" type="presOf" srcId="{8705C5AF-84E6-4D7D-944D-14DBACA0B934}" destId="{94B257F0-CBB0-4387-AD73-EE296A64D698}" srcOrd="0" destOrd="0" presId="urn:microsoft.com/office/officeart/2005/8/layout/vList2"/>
    <dgm:cxn modelId="{63EBE9DF-AE2C-4F36-9ED8-CEB72C23FF06}" type="presOf" srcId="{7D0B4717-30FE-431C-8B74-CDB351FBB818}" destId="{51DB8B36-51DE-4FE2-9E77-53EC66A07AC4}" srcOrd="0" destOrd="0" presId="urn:microsoft.com/office/officeart/2005/8/layout/vList2"/>
    <dgm:cxn modelId="{DE36C8E0-BF50-46C0-B868-8718CD39769F}" srcId="{7D0B4717-30FE-431C-8B74-CDB351FBB818}" destId="{E7284118-5C77-4E15-91C8-BF173EB06511}" srcOrd="2" destOrd="0" parTransId="{1242B663-AEF0-46F6-A50A-83C93FFACAAC}" sibTransId="{F0B76AEB-B896-4ADA-B685-21ED8B9229B6}"/>
    <dgm:cxn modelId="{072F2E91-A5E2-4A81-A255-CD637852237F}" type="presParOf" srcId="{51DB8B36-51DE-4FE2-9E77-53EC66A07AC4}" destId="{9689BC5C-D614-4DEE-B3CE-D830D0955B93}" srcOrd="0" destOrd="0" presId="urn:microsoft.com/office/officeart/2005/8/layout/vList2"/>
    <dgm:cxn modelId="{2F27CE44-A656-40AE-9449-179EBB6AC46C}" type="presParOf" srcId="{51DB8B36-51DE-4FE2-9E77-53EC66A07AC4}" destId="{DF66716A-3427-437B-9D1E-D848B981B4B5}" srcOrd="1" destOrd="0" presId="urn:microsoft.com/office/officeart/2005/8/layout/vList2"/>
    <dgm:cxn modelId="{C570F3E5-08E5-43B3-9945-9E3AEE4214EA}" type="presParOf" srcId="{51DB8B36-51DE-4FE2-9E77-53EC66A07AC4}" destId="{94B257F0-CBB0-4387-AD73-EE296A64D698}" srcOrd="2" destOrd="0" presId="urn:microsoft.com/office/officeart/2005/8/layout/vList2"/>
    <dgm:cxn modelId="{4BBF18DB-E395-4E9D-99AB-6D435B61B878}" type="presParOf" srcId="{51DB8B36-51DE-4FE2-9E77-53EC66A07AC4}" destId="{1A0AEF49-A0BF-4170-83F0-C2E54EE529A1}" srcOrd="3" destOrd="0" presId="urn:microsoft.com/office/officeart/2005/8/layout/vList2"/>
    <dgm:cxn modelId="{FFC2C9D6-9DD0-4CFB-8854-3BCC653ACBD8}" type="presParOf" srcId="{51DB8B36-51DE-4FE2-9E77-53EC66A07AC4}" destId="{00B98A5C-1218-46D0-8F1A-6ECB12473E7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9BC5C-D614-4DEE-B3CE-D830D0955B93}">
      <dsp:nvSpPr>
        <dsp:cNvPr id="0" name=""/>
        <dsp:cNvSpPr/>
      </dsp:nvSpPr>
      <dsp:spPr>
        <a:xfrm>
          <a:off x="0" y="609"/>
          <a:ext cx="6792203" cy="16551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kern="1200" dirty="0">
              <a:solidFill>
                <a:schemeClr val="bg1"/>
              </a:solidFill>
              <a:effectLst/>
            </a:rPr>
            <a:t>God is our Judge</a:t>
          </a:r>
        </a:p>
      </dsp:txBody>
      <dsp:txXfrm>
        <a:off x="80797" y="81406"/>
        <a:ext cx="6630609" cy="1493533"/>
      </dsp:txXfrm>
    </dsp:sp>
    <dsp:sp modelId="{94B257F0-CBB0-4387-AD73-EE296A64D698}">
      <dsp:nvSpPr>
        <dsp:cNvPr id="0" name=""/>
        <dsp:cNvSpPr/>
      </dsp:nvSpPr>
      <dsp:spPr>
        <a:xfrm>
          <a:off x="0" y="1669982"/>
          <a:ext cx="6792203" cy="1655127"/>
        </a:xfrm>
        <a:prstGeom prst="roundRect">
          <a:avLst/>
        </a:prstGeom>
        <a:gradFill rotWithShape="0">
          <a:gsLst>
            <a:gs pos="0">
              <a:schemeClr val="accent2">
                <a:hueOff val="-245438"/>
                <a:satOff val="19406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-245438"/>
                <a:satOff val="19406"/>
                <a:lumOff val="-392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kern="1200" dirty="0">
              <a:solidFill>
                <a:prstClr val="black"/>
              </a:solidFill>
              <a:effectLst/>
              <a:latin typeface="Century Gothic" panose="020B0502020202020204"/>
              <a:ea typeface="+mn-ea"/>
              <a:cs typeface="+mn-cs"/>
            </a:rPr>
            <a:t>His Word is the Standard</a:t>
          </a:r>
        </a:p>
      </dsp:txBody>
      <dsp:txXfrm>
        <a:off x="80797" y="1750779"/>
        <a:ext cx="6630609" cy="1493533"/>
      </dsp:txXfrm>
    </dsp:sp>
    <dsp:sp modelId="{00B98A5C-1218-46D0-8F1A-6ECB12473E78}">
      <dsp:nvSpPr>
        <dsp:cNvPr id="0" name=""/>
        <dsp:cNvSpPr/>
      </dsp:nvSpPr>
      <dsp:spPr>
        <a:xfrm>
          <a:off x="0" y="3339354"/>
          <a:ext cx="6792203" cy="1655127"/>
        </a:xfrm>
        <a:prstGeom prst="roundRec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kern="1200" dirty="0">
              <a:solidFill>
                <a:prstClr val="black"/>
              </a:solidFill>
              <a:effectLst/>
              <a:latin typeface="Century Gothic" panose="020B0502020202020204"/>
              <a:ea typeface="+mn-ea"/>
              <a:cs typeface="+mn-cs"/>
            </a:rPr>
            <a:t>Teach His Word</a:t>
          </a:r>
          <a:br>
            <a:rPr lang="en-US" sz="4200" b="0" kern="1200" dirty="0">
              <a:solidFill>
                <a:prstClr val="black"/>
              </a:solidFill>
              <a:effectLst/>
              <a:latin typeface="Century Gothic" panose="020B0502020202020204"/>
              <a:ea typeface="+mn-ea"/>
              <a:cs typeface="+mn-cs"/>
            </a:rPr>
          </a:br>
          <a:r>
            <a:rPr lang="en-US" sz="4200" b="0" kern="1200" dirty="0">
              <a:solidFill>
                <a:prstClr val="black"/>
              </a:solidFill>
              <a:effectLst/>
              <a:latin typeface="Century Gothic" panose="020B0502020202020204"/>
              <a:ea typeface="+mn-ea"/>
              <a:cs typeface="+mn-cs"/>
            </a:rPr>
            <a:t>Teach His Judgments</a:t>
          </a:r>
        </a:p>
      </dsp:txBody>
      <dsp:txXfrm>
        <a:off x="80797" y="3420151"/>
        <a:ext cx="6630609" cy="1493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7906-C82D-4E43-8C26-875A34EBFAB9}" type="datetimeFigureOut">
              <a:rPr lang="en-US" smtClean="0"/>
              <a:t>9/5/2021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BF4EA-66C0-4CFE-81BD-02CDB9148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2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4461-7FA1-4FE4-B74F-985ED4C1DB9A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F9D-9D59-45EF-969C-D060C6890BA0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0322-6FF7-4E97-989A-B86DD209D800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2339-34BF-4197-9CF5-0E63DC418881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B030-B7CC-4FB5-8C62-7D97D3CDA1E2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8AE3-DE02-4E77-AA9E-42F363EF2D0F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59A0-DF16-45C0-B6B0-AB21B7D31B20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EA0B-0988-43B9-BC95-427AD6E74FCE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64B1-74FC-45D5-981E-845D79A05A83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7D5E-4753-42C3-B2EA-1C87C909C613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91F9-1B4A-475E-BD8E-1E731965E5DF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1845-4D5C-40A9-95D4-87774525C02D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2390-D7F0-4F1A-9C38-70D2B29994FB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BA21-6B80-4524-BEF0-FA2BC7D208AB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5729-E37F-44A7-9FE9-90FFB35864C8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EDA9-1584-4839-B3A0-6359E2033C4A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B46C98E-768B-46E5-A1AA-600A0A2B744E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E87D154-AB33-47BA-B786-268C98645299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pull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076F00-C11C-4B8C-A42D-26907935F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29" name="Rounded Rectangle 9">
            <a:extLst>
              <a:ext uri="{FF2B5EF4-FFF2-40B4-BE49-F238E27FC236}">
                <a16:creationId xmlns:a16="http://schemas.microsoft.com/office/drawing/2014/main" id="{377641A3-0AD1-47C4-888F-5D557BC9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7B440-1575-45E1-ADD8-03747A5B7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007703"/>
            <a:ext cx="8676222" cy="1649897"/>
          </a:xfrm>
        </p:spPr>
        <p:txBody>
          <a:bodyPr>
            <a:normAutofit/>
          </a:bodyPr>
          <a:lstStyle/>
          <a:p>
            <a:r>
              <a:rPr lang="en-US" sz="5000" b="1" dirty="0"/>
              <a:t>“You Are Not The Judge!”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292E0-6095-4F56-8D59-35C31315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049486"/>
            <a:ext cx="8676222" cy="740228"/>
          </a:xfrm>
        </p:spPr>
        <p:txBody>
          <a:bodyPr>
            <a:noAutofit/>
          </a:bodyPr>
          <a:lstStyle/>
          <a:p>
            <a:r>
              <a:rPr lang="en-US" sz="4000" i="1" cap="none" dirty="0"/>
              <a:t>Scripture Reading: John 5:24-30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DF807AD-93CA-41BC-9DC8-3BFC8A9C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F5D264-4DB5-4750-8743-5E0DED2A0D26}"/>
              </a:ext>
            </a:extLst>
          </p:cNvPr>
          <p:cNvSpPr txBox="1"/>
          <p:nvPr/>
        </p:nvSpPr>
        <p:spPr>
          <a:xfrm>
            <a:off x="9636468" y="6002495"/>
            <a:ext cx="191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Part Two</a:t>
            </a:r>
          </a:p>
        </p:txBody>
      </p:sp>
    </p:spTree>
    <p:extLst>
      <p:ext uri="{BB962C8B-B14F-4D97-AF65-F5344CB8AC3E}">
        <p14:creationId xmlns:p14="http://schemas.microsoft.com/office/powerpoint/2010/main" val="3065875020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C57D-07EE-4CA2-A702-02AAB5D8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4" y="609600"/>
            <a:ext cx="10589342" cy="1489166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/>
              <a:t>Judgments about Worship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308C5-741E-461A-B0BE-70244A47C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310" y="2251587"/>
            <a:ext cx="5399901" cy="803474"/>
          </a:xfrm>
        </p:spPr>
        <p:txBody>
          <a:bodyPr/>
          <a:lstStyle/>
          <a:p>
            <a:r>
              <a:rPr lang="en-US" sz="4200" b="1" dirty="0"/>
              <a:t>People Judge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E9DAA-23F6-41E1-B8AA-1DA48B970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10" y="3243262"/>
            <a:ext cx="5029202" cy="284290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44488" algn="l"/>
              </a:tabLst>
            </a:pPr>
            <a:r>
              <a:rPr lang="en-US" sz="4400" cap="none" dirty="0"/>
              <a:t>“Instruments, bands, and </a:t>
            </a:r>
            <a:br>
              <a:rPr lang="en-US" sz="4400" cap="none" dirty="0"/>
            </a:br>
            <a:r>
              <a:rPr lang="en-US" sz="4400" cap="none" dirty="0"/>
              <a:t>choirs are OK.”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550C4-7A81-4E6E-B348-13B726805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251586"/>
            <a:ext cx="5029202" cy="803474"/>
          </a:xfrm>
        </p:spPr>
        <p:txBody>
          <a:bodyPr/>
          <a:lstStyle/>
          <a:p>
            <a:r>
              <a:rPr lang="en-US" sz="4200" b="1" dirty="0"/>
              <a:t>God’s Word Judges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64B37-079B-495B-9D1D-7C329116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5559272" cy="30051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-Ephesians 5:19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-Colossians 3:16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-Hebrews 2:12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12CA3-C17B-40F3-8905-464D74E6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372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200" smtClean="0"/>
              <a:pPr/>
              <a:t>10</a:t>
            </a:fld>
            <a:endParaRPr lang="en-US" sz="12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85CF16A-6B5D-4D10-955F-7C08944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9727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C57D-07EE-4CA2-A702-02AAB5D8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4" y="609600"/>
            <a:ext cx="10589342" cy="1489166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/>
              <a:t>Judgments about Moral Living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308C5-741E-461A-B0BE-70244A47C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310" y="2231923"/>
            <a:ext cx="5399901" cy="823137"/>
          </a:xfrm>
        </p:spPr>
        <p:txBody>
          <a:bodyPr/>
          <a:lstStyle/>
          <a:p>
            <a:r>
              <a:rPr lang="en-US" sz="4200" b="1" dirty="0"/>
              <a:t>People Judge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E9DAA-23F6-41E1-B8AA-1DA48B970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10" y="3243262"/>
            <a:ext cx="5029202" cy="284290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44488" algn="l"/>
              </a:tabLst>
            </a:pPr>
            <a:r>
              <a:rPr lang="en-US" sz="4400" cap="none" dirty="0"/>
              <a:t>“Social drinking</a:t>
            </a:r>
            <a:br>
              <a:rPr lang="en-US" sz="4400" cap="none" dirty="0"/>
            </a:br>
            <a:r>
              <a:rPr lang="en-US" sz="4400" cap="none" dirty="0"/>
              <a:t>is acceptable.”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550C4-7A81-4E6E-B348-13B726805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231922"/>
            <a:ext cx="5029202" cy="823137"/>
          </a:xfrm>
        </p:spPr>
        <p:txBody>
          <a:bodyPr/>
          <a:lstStyle/>
          <a:p>
            <a:r>
              <a:rPr lang="en-US" sz="4200" b="1" dirty="0"/>
              <a:t>God’s Word Judges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64B37-079B-495B-9D1D-7C329116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5559272" cy="30051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-Proverbs 20:1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-Proverbs 23:29-32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-1 Peter 4:3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12CA3-C17B-40F3-8905-464D74E6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372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200" smtClean="0"/>
              <a:pPr/>
              <a:t>11</a:t>
            </a:fld>
            <a:endParaRPr lang="en-US" sz="12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85CF16A-6B5D-4D10-955F-7C08944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58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C57D-07EE-4CA2-A702-02AAB5D8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4" y="609600"/>
            <a:ext cx="10589342" cy="1489166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/>
              <a:t>Judgments about Moral Living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308C5-741E-461A-B0BE-70244A47C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310" y="2251587"/>
            <a:ext cx="5399901" cy="803473"/>
          </a:xfrm>
        </p:spPr>
        <p:txBody>
          <a:bodyPr/>
          <a:lstStyle/>
          <a:p>
            <a:r>
              <a:rPr lang="en-US" sz="4200" b="1" dirty="0"/>
              <a:t>People Judge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E9DAA-23F6-41E1-B8AA-1DA48B970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924" y="3243262"/>
            <a:ext cx="4939588" cy="284290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44488" algn="l"/>
              </a:tabLst>
            </a:pPr>
            <a:r>
              <a:rPr lang="en-US" sz="4400" cap="none" dirty="0"/>
              <a:t>“Immodest</a:t>
            </a:r>
            <a:br>
              <a:rPr lang="en-US" sz="4400" cap="none" dirty="0"/>
            </a:br>
            <a:r>
              <a:rPr lang="en-US" sz="4400" cap="none" dirty="0"/>
              <a:t>clothing is decent.”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550C4-7A81-4E6E-B348-13B726805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251586"/>
            <a:ext cx="5029202" cy="803473"/>
          </a:xfrm>
        </p:spPr>
        <p:txBody>
          <a:bodyPr/>
          <a:lstStyle/>
          <a:p>
            <a:r>
              <a:rPr lang="en-US" sz="4200" b="1" dirty="0"/>
              <a:t>God’s Word Judges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64B37-079B-495B-9D1D-7C329116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5559272" cy="30051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000" i="1" cap="none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-1 Timothy 2:9-10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12CA3-C17B-40F3-8905-464D74E6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372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200" smtClean="0"/>
              <a:pPr/>
              <a:t>12</a:t>
            </a:fld>
            <a:endParaRPr lang="en-US" sz="12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85CF16A-6B5D-4D10-955F-7C08944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853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C57D-07EE-4CA2-A702-02AAB5D8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4" y="609600"/>
            <a:ext cx="10589342" cy="1489166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/>
              <a:t>Judgments about Moral Living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308C5-741E-461A-B0BE-70244A47C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310" y="2286969"/>
            <a:ext cx="5399901" cy="768091"/>
          </a:xfrm>
        </p:spPr>
        <p:txBody>
          <a:bodyPr/>
          <a:lstStyle/>
          <a:p>
            <a:r>
              <a:rPr lang="en-US" sz="4200" b="1" dirty="0"/>
              <a:t>People Judge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E9DAA-23F6-41E1-B8AA-1DA48B970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10" y="3243262"/>
            <a:ext cx="5029202" cy="284290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44488" algn="l"/>
              </a:tabLst>
            </a:pPr>
            <a:r>
              <a:rPr lang="en-US" sz="4400" cap="none" dirty="0"/>
              <a:t>“Divorce for </a:t>
            </a:r>
            <a:br>
              <a:rPr lang="en-US" sz="4400" cap="none" dirty="0"/>
            </a:br>
            <a:r>
              <a:rPr lang="en-US" sz="4400" cap="none" dirty="0"/>
              <a:t>any cause and remarry without restraint.”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550C4-7A81-4E6E-B348-13B726805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8211" y="2222090"/>
            <a:ext cx="5181603" cy="832969"/>
          </a:xfrm>
        </p:spPr>
        <p:txBody>
          <a:bodyPr/>
          <a:lstStyle/>
          <a:p>
            <a:r>
              <a:rPr lang="en-US" sz="4200" b="1" dirty="0"/>
              <a:t>God’s Word Judges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64B37-079B-495B-9D1D-7C329116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8211" y="3243262"/>
            <a:ext cx="5780499" cy="300513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400" i="1" cap="none" dirty="0"/>
              <a:t>-Matthew 19:6, 9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400" i="1" cap="none" dirty="0"/>
              <a:t>-</a:t>
            </a:r>
            <a:r>
              <a:rPr lang="en-US" sz="4400" i="1" cap="none" spc="-100" dirty="0"/>
              <a:t>1 Corinthians 7:10-11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400" i="1" cap="none" dirty="0"/>
              <a:t>-Hebrews 13:4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12CA3-C17B-40F3-8905-464D74E6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372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200" smtClean="0"/>
              <a:pPr/>
              <a:t>13</a:t>
            </a:fld>
            <a:endParaRPr lang="en-US" sz="12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85CF16A-6B5D-4D10-955F-7C08944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436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5B8E-874F-4BF0-B95E-16CF22DD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994" y="399538"/>
            <a:ext cx="8436077" cy="13309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/>
              <a:t>GOD Will Judge 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67360-FF9A-4C19-9668-9C5FE9329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54014" y="1877961"/>
            <a:ext cx="7089057" cy="4580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sz="4400" b="1" cap="none" dirty="0"/>
              <a:t>By His Word</a:t>
            </a:r>
            <a:r>
              <a:rPr lang="en-US" sz="4400" cap="none" dirty="0"/>
              <a:t>, </a:t>
            </a:r>
            <a:br>
              <a:rPr lang="en-US" sz="4400" cap="none" dirty="0"/>
            </a:br>
            <a:r>
              <a:rPr lang="en-US" sz="4400" cap="none" dirty="0"/>
              <a:t>	</a:t>
            </a:r>
            <a:r>
              <a:rPr lang="en-US" sz="4400" i="1" cap="none" spc="-100" dirty="0"/>
              <a:t>Eccl. 12:14; Rev. 20:12-14</a:t>
            </a:r>
          </a:p>
          <a:p>
            <a:pPr marL="285750" lvl="1">
              <a:spcBef>
                <a:spcPts val="1200"/>
              </a:spcBef>
              <a:buFont typeface="Arial"/>
              <a:buChar char="•"/>
            </a:pPr>
            <a:r>
              <a:rPr lang="en-US" sz="4000" cap="none" dirty="0"/>
              <a:t>Live by His judgments and</a:t>
            </a:r>
            <a:br>
              <a:rPr lang="en-US" sz="4000" cap="none" dirty="0"/>
            </a:br>
            <a:r>
              <a:rPr lang="en-US" sz="4000" cap="none" dirty="0"/>
              <a:t>	be received into glory</a:t>
            </a:r>
          </a:p>
          <a:p>
            <a:pPr marL="285750" lvl="1">
              <a:spcBef>
                <a:spcPts val="1200"/>
              </a:spcBef>
              <a:buFont typeface="Arial"/>
              <a:buChar char="•"/>
            </a:pPr>
            <a:r>
              <a:rPr lang="en-US" sz="4000" cap="none" dirty="0"/>
              <a:t>Refuse and be cast into 	  	 hell fire, </a:t>
            </a:r>
            <a:r>
              <a:rPr lang="en-US" sz="4000" i="1" cap="none" dirty="0"/>
              <a:t>Mark 9:43-44</a:t>
            </a: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C056FF61-3C88-482D-91C2-D7267437C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159083">
            <a:off x="432619" y="2202426"/>
            <a:ext cx="3620884" cy="245314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0F68A-0BD9-4D4F-A558-EEA05070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3071" y="6458462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1200" smtClean="0"/>
              <a:pPr defTabSz="914400">
                <a:spcAft>
                  <a:spcPts val="600"/>
                </a:spcAft>
              </a:pPr>
              <a:t>14</a:t>
            </a:fld>
            <a:endParaRPr lang="en-US" sz="12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78A4D38-7719-4D9B-8251-AF8BF058F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78688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09071-1663-4D88-9B43-B41033BD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6" y="1542224"/>
            <a:ext cx="3762103" cy="3773551"/>
          </a:xfr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dirty="0"/>
              <a:t>Let God’s Word Judge what is right</a:t>
            </a:r>
            <a:br>
              <a:rPr lang="en-US" sz="4400" b="1" dirty="0"/>
            </a:br>
            <a:r>
              <a:rPr lang="en-US" sz="4200" i="1" cap="none" dirty="0"/>
              <a:t>Luke 12:57</a:t>
            </a:r>
            <a:endParaRPr lang="en-US" sz="4200" b="1" cap="non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26C8C6A-638F-467D-80C5-8DA6BBF1A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graphicFrame>
        <p:nvGraphicFramePr>
          <p:cNvPr id="5" name="Content Placeholder 2" descr="Linear block process numbered SmartArt">
            <a:extLst>
              <a:ext uri="{FF2B5EF4-FFF2-40B4-BE49-F238E27FC236}">
                <a16:creationId xmlns:a16="http://schemas.microsoft.com/office/drawing/2014/main" id="{9FC21ECF-53A9-434C-8CAC-B993956A1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314292"/>
              </p:ext>
            </p:extLst>
          </p:nvPr>
        </p:nvGraphicFramePr>
        <p:xfrm>
          <a:off x="4798905" y="770587"/>
          <a:ext cx="6792203" cy="499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9DDB21-3E93-4296-8309-EC28F6D8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6125" y="640470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200" smtClean="0"/>
              <a:pPr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6494878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C57D-07EE-4CA2-A702-02AAB5D8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89166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/>
              <a:t>Judgments about the Church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308C5-741E-461A-B0BE-70244A47C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310" y="2334865"/>
            <a:ext cx="5399901" cy="720195"/>
          </a:xfrm>
        </p:spPr>
        <p:txBody>
          <a:bodyPr/>
          <a:lstStyle/>
          <a:p>
            <a:r>
              <a:rPr lang="en-US" sz="4200" b="1" dirty="0"/>
              <a:t>People Judge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E9DAA-23F6-41E1-B8AA-1DA48B970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10" y="3243262"/>
            <a:ext cx="5029202" cy="3005138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285750" algn="l"/>
              </a:tabLst>
            </a:pPr>
            <a:r>
              <a:rPr lang="en-US" sz="4400" cap="none" dirty="0"/>
              <a:t>“Good people of all churches (or in no church) will be saved.”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550C4-7A81-4E6E-B348-13B726805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334864"/>
            <a:ext cx="5029202" cy="720195"/>
          </a:xfrm>
        </p:spPr>
        <p:txBody>
          <a:bodyPr/>
          <a:lstStyle/>
          <a:p>
            <a:r>
              <a:rPr lang="en-US" sz="4200" b="1" dirty="0"/>
              <a:t>God’s Word Judges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64B37-079B-495B-9D1D-7C329116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1" y="3243262"/>
            <a:ext cx="5608433" cy="300513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-Matthew 7:21-23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-Hebrews 5:8-9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-Acts 2:37-41, 47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-Acts 10:2, 22; 11:14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12CA3-C17B-40F3-8905-464D74E6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372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200" smtClean="0"/>
              <a:pPr/>
              <a:t>3</a:t>
            </a:fld>
            <a:endParaRPr lang="en-US" sz="12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85CF16A-6B5D-4D10-955F-7C08944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1847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C57D-07EE-4CA2-A702-02AAB5D8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89166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/>
              <a:t>Judgments about the Church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308C5-741E-461A-B0BE-70244A47C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310" y="2251589"/>
            <a:ext cx="5399901" cy="803472"/>
          </a:xfrm>
        </p:spPr>
        <p:txBody>
          <a:bodyPr/>
          <a:lstStyle/>
          <a:p>
            <a:r>
              <a:rPr lang="en-US" sz="4200" b="1" dirty="0"/>
              <a:t>People Judge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E9DAA-23F6-41E1-B8AA-1DA48B970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10" y="3243262"/>
            <a:ext cx="5029202" cy="30051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85750" algn="l"/>
              </a:tabLst>
            </a:pPr>
            <a:r>
              <a:rPr lang="en-US" sz="4200" cap="none" dirty="0"/>
              <a:t>“One church is as good as another.”</a:t>
            </a:r>
          </a:p>
          <a:p>
            <a:pPr marL="0" indent="0">
              <a:buNone/>
              <a:tabLst>
                <a:tab pos="285750" algn="l"/>
              </a:tabLst>
            </a:pPr>
            <a:r>
              <a:rPr lang="en-US" sz="4200" cap="none" dirty="0"/>
              <a:t>“No church is better.”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550C4-7A81-4E6E-B348-13B726805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1" y="2251588"/>
            <a:ext cx="5399901" cy="803472"/>
          </a:xfrm>
        </p:spPr>
        <p:txBody>
          <a:bodyPr/>
          <a:lstStyle/>
          <a:p>
            <a:r>
              <a:rPr lang="en-US" sz="4200" b="1" dirty="0"/>
              <a:t>God’s Word Judges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64B37-079B-495B-9D1D-7C329116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5559272" cy="30051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-Matthew 16:18-19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-Acts 20:28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tabLst>
                <a:tab pos="461963" algn="l"/>
              </a:tabLst>
            </a:pPr>
            <a:r>
              <a:rPr lang="en-US" sz="4400" i="1" cap="none" dirty="0"/>
              <a:t>-Ephesians 1:22-23; 	4:4; 5:23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12CA3-C17B-40F3-8905-464D74E6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372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200" smtClean="0"/>
              <a:pPr/>
              <a:t>4</a:t>
            </a:fld>
            <a:endParaRPr lang="en-US" sz="12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85CF16A-6B5D-4D10-955F-7C08944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211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C57D-07EE-4CA2-A702-02AAB5D8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4" y="609600"/>
            <a:ext cx="10589342" cy="1489166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/>
              <a:t>Judgments about Salvation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308C5-741E-461A-B0BE-70244A47C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310" y="2231923"/>
            <a:ext cx="5399901" cy="823137"/>
          </a:xfrm>
        </p:spPr>
        <p:txBody>
          <a:bodyPr/>
          <a:lstStyle/>
          <a:p>
            <a:r>
              <a:rPr lang="en-US" sz="4200" b="1" dirty="0"/>
              <a:t>People Judge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E9DAA-23F6-41E1-B8AA-1DA48B970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10" y="3243262"/>
            <a:ext cx="5029202" cy="284290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44488" algn="l"/>
              </a:tabLst>
            </a:pPr>
            <a:r>
              <a:rPr lang="en-US" sz="4400" cap="none" dirty="0"/>
              <a:t>“Water baptism </a:t>
            </a:r>
            <a:br>
              <a:rPr lang="en-US" sz="4400" cap="none" dirty="0"/>
            </a:br>
            <a:r>
              <a:rPr lang="en-US" sz="4400" cap="none" dirty="0"/>
              <a:t>is unnecessary.”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550C4-7A81-4E6E-B348-13B726805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1" y="2231922"/>
            <a:ext cx="5399901" cy="823137"/>
          </a:xfrm>
        </p:spPr>
        <p:txBody>
          <a:bodyPr/>
          <a:lstStyle/>
          <a:p>
            <a:r>
              <a:rPr lang="en-US" sz="4200" b="1" dirty="0"/>
              <a:t>God’s Word Judges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64B37-079B-495B-9D1D-7C329116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5559272" cy="30051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-Mark 16:16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-Acts 2:38; 22:16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tabLst>
                <a:tab pos="461963" algn="l"/>
              </a:tabLst>
            </a:pPr>
            <a:r>
              <a:rPr lang="en-US" sz="4400" i="1" cap="none" dirty="0"/>
              <a:t>-1 Peter 3:21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12CA3-C17B-40F3-8905-464D74E6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372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200" smtClean="0"/>
              <a:pPr/>
              <a:t>5</a:t>
            </a:fld>
            <a:endParaRPr lang="en-US" sz="12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85CF16A-6B5D-4D10-955F-7C08944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2699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C57D-07EE-4CA2-A702-02AAB5D8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4" y="609600"/>
            <a:ext cx="10589342" cy="1489166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/>
              <a:t>Judgments about Salvation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308C5-741E-461A-B0BE-70244A47C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310" y="2231923"/>
            <a:ext cx="5399901" cy="823137"/>
          </a:xfrm>
        </p:spPr>
        <p:txBody>
          <a:bodyPr/>
          <a:lstStyle/>
          <a:p>
            <a:r>
              <a:rPr lang="en-US" sz="4200" b="1" dirty="0"/>
              <a:t>People Judge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E9DAA-23F6-41E1-B8AA-1DA48B970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10" y="3243262"/>
            <a:ext cx="5029202" cy="284290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44488" algn="l"/>
              </a:tabLst>
            </a:pPr>
            <a:r>
              <a:rPr lang="en-US" sz="4400" cap="none" dirty="0"/>
              <a:t>“Sprinkling </a:t>
            </a:r>
            <a:br>
              <a:rPr lang="en-US" sz="4400" cap="none" dirty="0"/>
            </a:br>
            <a:r>
              <a:rPr lang="en-US" sz="4400" cap="none" dirty="0"/>
              <a:t>water will do </a:t>
            </a:r>
            <a:br>
              <a:rPr lang="en-US" sz="4400" cap="none" dirty="0"/>
            </a:br>
            <a:r>
              <a:rPr lang="en-US" sz="4400" cap="none" dirty="0"/>
              <a:t>for baptism.”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550C4-7A81-4E6E-B348-13B726805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231924"/>
            <a:ext cx="5029202" cy="823136"/>
          </a:xfrm>
        </p:spPr>
        <p:txBody>
          <a:bodyPr/>
          <a:lstStyle/>
          <a:p>
            <a:r>
              <a:rPr lang="en-US" sz="4200" b="1" dirty="0"/>
              <a:t>God’s Word Judges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64B37-079B-495B-9D1D-7C329116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5559272" cy="30051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-Romans 6:3-6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-Colossians 2:12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tabLst>
                <a:tab pos="461963" algn="l"/>
              </a:tabLst>
            </a:pPr>
            <a:r>
              <a:rPr lang="en-US" sz="4400" i="1" cap="none" dirty="0"/>
              <a:t>-Acts 8:35-38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12CA3-C17B-40F3-8905-464D74E6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372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200" smtClean="0"/>
              <a:pPr/>
              <a:t>6</a:t>
            </a:fld>
            <a:endParaRPr lang="en-US" sz="12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85CF16A-6B5D-4D10-955F-7C08944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6079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C57D-07EE-4CA2-A702-02AAB5D8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4" y="609600"/>
            <a:ext cx="10589342" cy="1489166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/>
              <a:t>Judgments about Salvation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308C5-741E-461A-B0BE-70244A47C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310" y="2231923"/>
            <a:ext cx="5399901" cy="823137"/>
          </a:xfrm>
        </p:spPr>
        <p:txBody>
          <a:bodyPr/>
          <a:lstStyle/>
          <a:p>
            <a:r>
              <a:rPr lang="en-US" sz="4200" b="1" dirty="0"/>
              <a:t>People Judge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E9DAA-23F6-41E1-B8AA-1DA48B970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924" y="3243262"/>
            <a:ext cx="4768644" cy="284290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44488" algn="l"/>
              </a:tabLst>
            </a:pPr>
            <a:r>
              <a:rPr lang="en-US" sz="4400" cap="none" dirty="0"/>
              <a:t>“I feel like</a:t>
            </a:r>
            <a:br>
              <a:rPr lang="en-US" sz="4400" cap="none" dirty="0"/>
            </a:br>
            <a:r>
              <a:rPr lang="en-US" sz="4400" cap="none" dirty="0"/>
              <a:t>I’m saved.”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550C4-7A81-4E6E-B348-13B726805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231922"/>
            <a:ext cx="5029202" cy="823137"/>
          </a:xfrm>
        </p:spPr>
        <p:txBody>
          <a:bodyPr/>
          <a:lstStyle/>
          <a:p>
            <a:r>
              <a:rPr lang="en-US" sz="4200" b="1" dirty="0"/>
              <a:t>God’s Word Judges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64B37-079B-495B-9D1D-7C329116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5559272" cy="30051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-Proverbs 14:12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-Acts 23:1; 26:9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tabLst>
                <a:tab pos="461963" algn="l"/>
              </a:tabLst>
            </a:pPr>
            <a:r>
              <a:rPr lang="en-US" sz="4400" i="1" cap="none" dirty="0"/>
              <a:t>-2 Thess. 2:10-12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12CA3-C17B-40F3-8905-464D74E6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372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200" smtClean="0"/>
              <a:pPr/>
              <a:t>7</a:t>
            </a:fld>
            <a:endParaRPr lang="en-US" sz="12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85CF16A-6B5D-4D10-955F-7C08944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98687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C57D-07EE-4CA2-A702-02AAB5D8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4" y="609600"/>
            <a:ext cx="10589342" cy="1489166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/>
              <a:t>Judgments about Salvation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308C5-741E-461A-B0BE-70244A47C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310" y="2241755"/>
            <a:ext cx="5399901" cy="813305"/>
          </a:xfrm>
        </p:spPr>
        <p:txBody>
          <a:bodyPr/>
          <a:lstStyle/>
          <a:p>
            <a:r>
              <a:rPr lang="en-US" sz="4200" b="1" dirty="0"/>
              <a:t>People Judge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E9DAA-23F6-41E1-B8AA-1DA48B970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10" y="3243262"/>
            <a:ext cx="5029202" cy="284290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44488" algn="l"/>
              </a:tabLst>
            </a:pPr>
            <a:r>
              <a:rPr lang="en-US" sz="4400" cap="none" dirty="0"/>
              <a:t>“A Christian cannot fall</a:t>
            </a:r>
            <a:br>
              <a:rPr lang="en-US" sz="4400" cap="none" dirty="0"/>
            </a:br>
            <a:r>
              <a:rPr lang="en-US" sz="4400" cap="none" dirty="0"/>
              <a:t>from grace.”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550C4-7A81-4E6E-B348-13B726805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241754"/>
            <a:ext cx="5029202" cy="813305"/>
          </a:xfrm>
        </p:spPr>
        <p:txBody>
          <a:bodyPr/>
          <a:lstStyle/>
          <a:p>
            <a:r>
              <a:rPr lang="en-US" sz="4200" b="1" dirty="0"/>
              <a:t>God’s Word Judges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64B37-079B-495B-9D1D-7C329116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5559272" cy="263642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-Luke 8:13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-Galatians 5:4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tabLst>
                <a:tab pos="461963" algn="l"/>
              </a:tabLst>
            </a:pPr>
            <a:r>
              <a:rPr lang="en-US" sz="4400" i="1" cap="none" dirty="0"/>
              <a:t>-1 Timothy 4:1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12CA3-C17B-40F3-8905-464D74E6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372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200" smtClean="0"/>
              <a:pPr/>
              <a:t>8</a:t>
            </a:fld>
            <a:endParaRPr lang="en-US" sz="12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85CF16A-6B5D-4D10-955F-7C08944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0702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C57D-07EE-4CA2-A702-02AAB5D8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4" y="609600"/>
            <a:ext cx="10589342" cy="1489166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/>
              <a:t>Judgments about Worship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308C5-741E-461A-B0BE-70244A47C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310" y="2261419"/>
            <a:ext cx="5399901" cy="793641"/>
          </a:xfrm>
        </p:spPr>
        <p:txBody>
          <a:bodyPr/>
          <a:lstStyle/>
          <a:p>
            <a:r>
              <a:rPr lang="en-US" sz="4200" b="1" dirty="0"/>
              <a:t>People Judge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E9DAA-23F6-41E1-B8AA-1DA48B970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10" y="3243262"/>
            <a:ext cx="5029202" cy="284290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44488" algn="l"/>
              </a:tabLst>
            </a:pPr>
            <a:r>
              <a:rPr lang="en-US" sz="4400" cap="none" dirty="0"/>
              <a:t>“Lord’s Supper once a month </a:t>
            </a:r>
            <a:br>
              <a:rPr lang="en-US" sz="4400" cap="none" dirty="0"/>
            </a:br>
            <a:r>
              <a:rPr lang="en-US" sz="4400" cap="none" dirty="0"/>
              <a:t>is enough.”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550C4-7A81-4E6E-B348-13B726805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261418"/>
            <a:ext cx="5029202" cy="793641"/>
          </a:xfrm>
        </p:spPr>
        <p:txBody>
          <a:bodyPr/>
          <a:lstStyle/>
          <a:p>
            <a:r>
              <a:rPr lang="en-US" sz="4200" b="1" dirty="0"/>
              <a:t>God’s Word Judges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64B37-079B-495B-9D1D-7C329116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5559272" cy="30051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-Acts 2:42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i="1" cap="none" dirty="0"/>
              <a:t>-Acts 20:7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12CA3-C17B-40F3-8905-464D74E6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372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z="1200" smtClean="0"/>
              <a:pPr/>
              <a:t>9</a:t>
            </a:fld>
            <a:endParaRPr lang="en-US" sz="12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85CF16A-6B5D-4D10-955F-7C08944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9479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D05A9AC-14F2-42E4-904B-43004658B9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90339A-8661-42A0-BCF8-FCB14B654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137551-CD8F-4200-B612-C4D85FD8307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Mesh design</Template>
  <TotalTime>108</TotalTime>
  <Words>416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Mesh</vt:lpstr>
      <vt:lpstr>“You Are Not The Judge!”</vt:lpstr>
      <vt:lpstr>Let God’s Word Judge what is right Luke 12:57</vt:lpstr>
      <vt:lpstr>Judgments about the Church</vt:lpstr>
      <vt:lpstr>Judgments about the Church</vt:lpstr>
      <vt:lpstr>Judgments about Salvation</vt:lpstr>
      <vt:lpstr>Judgments about Salvation</vt:lpstr>
      <vt:lpstr>Judgments about Salvation</vt:lpstr>
      <vt:lpstr>Judgments about Salvation</vt:lpstr>
      <vt:lpstr>Judgments about Worship</vt:lpstr>
      <vt:lpstr>Judgments about Worship</vt:lpstr>
      <vt:lpstr>Judgments about Moral Living</vt:lpstr>
      <vt:lpstr>Judgments about Moral Living</vt:lpstr>
      <vt:lpstr>Judgments about Moral Living</vt:lpstr>
      <vt:lpstr>GOD Will Judge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“You Are Not The Judge!”</dc:title>
  <dc:creator>Joe R Price</dc:creator>
  <cp:lastModifiedBy>Joe R Price</cp:lastModifiedBy>
  <cp:revision>34</cp:revision>
  <dcterms:created xsi:type="dcterms:W3CDTF">2021-09-03T18:13:03Z</dcterms:created>
  <dcterms:modified xsi:type="dcterms:W3CDTF">2021-09-05T23:26:05Z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